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8" r:id="rId5"/>
    <p:sldId id="279" r:id="rId6"/>
    <p:sldId id="280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0"/>
    <a:srgbClr val="FD9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4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1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5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0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8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72E584-A79F-4DC5-B214-1535D43034BF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E584-A79F-4DC5-B214-1535D43034BF}" type="datetimeFigureOut">
              <a:rPr lang="es-MX" smtClean="0"/>
              <a:t>08/03/2021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C169D7CF-C883-40E7-A98D-6EDEE8AD3D58}"/>
              </a:ext>
            </a:extLst>
          </p:cNvPr>
          <p:cNvSpPr/>
          <p:nvPr/>
        </p:nvSpPr>
        <p:spPr>
          <a:xfrm>
            <a:off x="0" y="3983249"/>
            <a:ext cx="121920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 err="1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Resource</a:t>
            </a:r>
            <a:r>
              <a:rPr lang="es-ES" sz="7200" b="1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 hacker </a:t>
            </a:r>
            <a:endParaRPr lang="es-ES" sz="7200" b="1" cap="none" spc="0" dirty="0">
              <a:ln w="0"/>
              <a:solidFill>
                <a:srgbClr val="FF7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67" y="126785"/>
            <a:ext cx="5016466" cy="31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1448973" y="927520"/>
            <a:ext cx="96082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Agenda de temas a tratar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C82E6563-A46C-4A3F-9C41-F2E6F2534BF5}"/>
              </a:ext>
            </a:extLst>
          </p:cNvPr>
          <p:cNvSpPr txBox="1"/>
          <p:nvPr/>
        </p:nvSpPr>
        <p:spPr>
          <a:xfrm>
            <a:off x="721781" y="2793161"/>
            <a:ext cx="88855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 Pro " panose="02000506020000020004" pitchFamily="2" charset="0"/>
              </a:rPr>
              <a:t>¿Qué es </a:t>
            </a:r>
            <a:r>
              <a:rPr lang="es-ES" sz="3200" dirty="0" err="1" smtClean="0">
                <a:latin typeface="Antipasto Pro " panose="02000506020000020004" pitchFamily="2" charset="0"/>
              </a:rPr>
              <a:t>resource</a:t>
            </a:r>
            <a:r>
              <a:rPr lang="es-ES" sz="3200" dirty="0" smtClean="0">
                <a:latin typeface="Antipasto Pro " panose="02000506020000020004" pitchFamily="2" charset="0"/>
              </a:rPr>
              <a:t> hacker?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ES" sz="3200" dirty="0">
              <a:latin typeface="Antipasto Pro " panose="0200050602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 Pro " panose="02000506020000020004" pitchFamily="2" charset="0"/>
              </a:rPr>
              <a:t>¿Cómo obtener </a:t>
            </a:r>
            <a:r>
              <a:rPr lang="es-ES" sz="3200" dirty="0" err="1" smtClean="0">
                <a:latin typeface="Antipasto Pro " panose="02000506020000020004" pitchFamily="2" charset="0"/>
              </a:rPr>
              <a:t>resource</a:t>
            </a:r>
            <a:r>
              <a:rPr lang="es-ES" sz="3200" dirty="0" smtClean="0">
                <a:latin typeface="Antipasto Pro " panose="02000506020000020004" pitchFamily="2" charset="0"/>
              </a:rPr>
              <a:t> hacker?</a:t>
            </a:r>
          </a:p>
          <a:p>
            <a:endParaRPr lang="es-ES" sz="3200" dirty="0">
              <a:latin typeface="Antipasto Pro " panose="0200050602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 Pro " panose="02000506020000020004" pitchFamily="2" charset="0"/>
              </a:rPr>
              <a:t>Opciones instalación </a:t>
            </a:r>
            <a:endParaRPr lang="es-ES" sz="3200" dirty="0">
              <a:latin typeface="Antipasto Pro " panose="0200050602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ES" sz="3200" dirty="0" smtClean="0">
              <a:latin typeface="Antipasto Pro " panose="0200050602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ES" sz="32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¿Qué es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resource</a:t>
            </a:r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 hacker?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82E6563-A46C-4A3F-9C41-F2E6F2534BF5}"/>
              </a:ext>
            </a:extLst>
          </p:cNvPr>
          <p:cNvSpPr txBox="1"/>
          <p:nvPr/>
        </p:nvSpPr>
        <p:spPr>
          <a:xfrm>
            <a:off x="251790" y="2336074"/>
            <a:ext cx="116884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err="1">
                <a:latin typeface="Antipasto Pro " panose="02000506020000020004" pitchFamily="2" charset="0"/>
              </a:rPr>
              <a:t>Resource</a:t>
            </a:r>
            <a:r>
              <a:rPr lang="es-ES" sz="2800" dirty="0">
                <a:latin typeface="Antipasto Pro " panose="02000506020000020004" pitchFamily="2" charset="0"/>
              </a:rPr>
              <a:t> Hacker es una aplicación </a:t>
            </a:r>
            <a:r>
              <a:rPr lang="es-ES" sz="2800" dirty="0" err="1">
                <a:latin typeface="Antipasto Pro " panose="02000506020000020004" pitchFamily="2" charset="0"/>
              </a:rPr>
              <a:t>freeware</a:t>
            </a:r>
            <a:r>
              <a:rPr lang="es-ES" sz="2800" dirty="0">
                <a:latin typeface="Antipasto Pro " panose="02000506020000020004" pitchFamily="2" charset="0"/>
              </a:rPr>
              <a:t> de extracción de recursos </a:t>
            </a:r>
            <a:r>
              <a:rPr lang="es-ES" sz="2800" dirty="0" smtClean="0">
                <a:latin typeface="Antipasto Pro " panose="02000506020000020004" pitchFamily="2" charset="0"/>
              </a:rPr>
              <a:t>para </a:t>
            </a:r>
            <a:r>
              <a:rPr lang="es-ES" sz="2800" dirty="0">
                <a:latin typeface="Antipasto Pro " panose="02000506020000020004" pitchFamily="2" charset="0"/>
              </a:rPr>
              <a:t>Windows. Se usa para modificar elementos de programas o del sistema operativo, como iconos, extrayendo recursos de programas ejecutables, bibliotecas de enlace dinámico, y ficheros de </a:t>
            </a:r>
            <a:r>
              <a:rPr lang="es-ES" sz="2800" dirty="0" smtClean="0">
                <a:latin typeface="Antipasto Pro " panose="02000506020000020004" pitchFamily="2" charset="0"/>
              </a:rPr>
              <a:t>recursos.</a:t>
            </a:r>
            <a:endParaRPr lang="es-MX" sz="2800" dirty="0">
              <a:latin typeface="Antipasto Pro " panose="02000506020000020004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604" y="3892943"/>
            <a:ext cx="2098535" cy="209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¿Cómo obtener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resource</a:t>
            </a:r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 hacker?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82E6563-A46C-4A3F-9C41-F2E6F2534BF5}"/>
              </a:ext>
            </a:extLst>
          </p:cNvPr>
          <p:cNvSpPr txBox="1"/>
          <p:nvPr/>
        </p:nvSpPr>
        <p:spPr>
          <a:xfrm>
            <a:off x="251790" y="2336074"/>
            <a:ext cx="11688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La herramienta está disponible para su instalación en sistema operativo Windows  y Linux. En el caso de Linux deberá ser ejecutado mediante el complemento “</a:t>
            </a:r>
            <a:r>
              <a:rPr lang="es-ES" sz="2800" dirty="0" err="1" smtClean="0">
                <a:latin typeface="Antipasto Pro " panose="02000506020000020004" pitchFamily="2" charset="0"/>
              </a:rPr>
              <a:t>wine</a:t>
            </a:r>
            <a:r>
              <a:rPr lang="es-ES" sz="2800" dirty="0" smtClean="0">
                <a:latin typeface="Antipasto Pro " panose="02000506020000020004" pitchFamily="2" charset="0"/>
              </a:rPr>
              <a:t>”.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  <a:p>
            <a:pPr algn="ctr"/>
            <a:r>
              <a:rPr lang="es-MX" sz="2800" dirty="0">
                <a:solidFill>
                  <a:schemeClr val="accent1"/>
                </a:solidFill>
                <a:latin typeface="Antipasto Pro " panose="02000506020000020004" pitchFamily="2" charset="0"/>
              </a:rPr>
              <a:t>http://www.angusj.com/resourcehacker/</a:t>
            </a:r>
          </a:p>
        </p:txBody>
      </p:sp>
    </p:spTree>
    <p:extLst>
      <p:ext uri="{BB962C8B-B14F-4D97-AF65-F5344CB8AC3E}">
        <p14:creationId xmlns:p14="http://schemas.microsoft.com/office/powerpoint/2010/main" val="37380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¿Cómo instalar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resource</a:t>
            </a:r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 hacker?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82E6563-A46C-4A3F-9C41-F2E6F2534BF5}"/>
              </a:ext>
            </a:extLst>
          </p:cNvPr>
          <p:cNvSpPr txBox="1"/>
          <p:nvPr/>
        </p:nvSpPr>
        <p:spPr>
          <a:xfrm>
            <a:off x="251790" y="2336074"/>
            <a:ext cx="11688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Instalación en entorno Windows: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El proceso de instalación es bastante sencillo, únicamente se debe seguir el paso a paso del asistente y en unos pocos clics el programa estará instalado y listo para utilizarse.</a:t>
            </a:r>
            <a:endParaRPr lang="es-ES" sz="28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4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¿Cómo instalar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resource</a:t>
            </a:r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 hacker?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82E6563-A46C-4A3F-9C41-F2E6F2534BF5}"/>
              </a:ext>
            </a:extLst>
          </p:cNvPr>
          <p:cNvSpPr txBox="1"/>
          <p:nvPr/>
        </p:nvSpPr>
        <p:spPr>
          <a:xfrm>
            <a:off x="251789" y="2117589"/>
            <a:ext cx="11688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Entorno de trabajo </a:t>
            </a:r>
            <a:r>
              <a:rPr lang="es-ES" sz="2800" dirty="0" err="1" smtClean="0">
                <a:latin typeface="Antipasto Pro " panose="02000506020000020004" pitchFamily="2" charset="0"/>
              </a:rPr>
              <a:t>resource</a:t>
            </a:r>
            <a:r>
              <a:rPr lang="es-ES" sz="2800" dirty="0" smtClean="0">
                <a:latin typeface="Antipasto Pro " panose="02000506020000020004" pitchFamily="2" charset="0"/>
              </a:rPr>
              <a:t> hacker </a:t>
            </a:r>
            <a:r>
              <a:rPr lang="es-ES" sz="2800" smtClean="0">
                <a:latin typeface="Antipasto Pro " panose="02000506020000020004" pitchFamily="2" charset="0"/>
              </a:rPr>
              <a:t>en Windows</a:t>
            </a:r>
            <a:endParaRPr lang="es-ES" sz="2800" dirty="0" smtClean="0">
              <a:latin typeface="Antipasto Pro " panose="02000506020000020004" pitchFamily="2" charset="0"/>
            </a:endParaRP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  <a:p>
            <a:pPr algn="just"/>
            <a:endParaRPr lang="es-ES" sz="2800" dirty="0" smtClean="0">
              <a:latin typeface="Antipasto Pro " panose="02000506020000020004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79" y="2688705"/>
            <a:ext cx="7450304" cy="31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C169D7CF-C883-40E7-A98D-6EDEE8AD3D58}"/>
              </a:ext>
            </a:extLst>
          </p:cNvPr>
          <p:cNvSpPr/>
          <p:nvPr/>
        </p:nvSpPr>
        <p:spPr>
          <a:xfrm>
            <a:off x="0" y="3983249"/>
            <a:ext cx="121920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Vamos al próximo video</a:t>
            </a:r>
            <a:endParaRPr lang="es-ES" sz="7200" b="1" cap="none" spc="0" dirty="0">
              <a:ln w="0"/>
              <a:solidFill>
                <a:srgbClr val="FF7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67" y="126785"/>
            <a:ext cx="5016466" cy="31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1741</TotalTime>
  <Words>169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Aero</vt:lpstr>
      <vt:lpstr>Antipasto Pro </vt:lpstr>
      <vt:lpstr>Arial</vt:lpstr>
      <vt:lpstr>Gill Sans MT</vt:lpstr>
      <vt:lpstr>Wingdings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Emmanuel Palou Zubiaur</dc:creator>
  <cp:lastModifiedBy>rodrigo</cp:lastModifiedBy>
  <cp:revision>66</cp:revision>
  <dcterms:created xsi:type="dcterms:W3CDTF">2018-02-12T02:38:09Z</dcterms:created>
  <dcterms:modified xsi:type="dcterms:W3CDTF">2021-03-08T21:39:47Z</dcterms:modified>
</cp:coreProperties>
</file>