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75D"/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5240DC33-C93F-47EC-A8FA-FCE843F3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52" y="172107"/>
            <a:ext cx="4965896" cy="31547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Ataques con ms-Office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32227" y="2186204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¿Qué es una macro?</a:t>
            </a:r>
            <a:endParaRPr lang="es-MX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Utilización de PS</a:t>
            </a:r>
            <a:r>
              <a:rPr lang="es-MX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r>
              <a:rPr lang="es-MX" sz="3200" dirty="0" smtClean="0">
                <a:latin typeface="Antipasto" panose="02000506000000020004" pitchFamily="2" charset="0"/>
              </a:rPr>
              <a:t> encode</a:t>
            </a: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3200" dirty="0">
                <a:latin typeface="Antipasto" panose="02000506000000020004" pitchFamily="2" charset="0"/>
              </a:rPr>
              <a:t> </a:t>
            </a:r>
            <a:r>
              <a:rPr lang="es-MX" sz="3200" dirty="0" smtClean="0">
                <a:latin typeface="Antipasto" panose="02000506000000020004" pitchFamily="2" charset="0"/>
              </a:rPr>
              <a:t>Acceso al equipo objetivo</a:t>
            </a:r>
            <a:endParaRPr lang="es-MX" sz="3200" dirty="0">
              <a:latin typeface="Antipasto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una macro?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Antipasto Pro " panose="02000506020000020004" pitchFamily="2" charset="0"/>
              </a:rPr>
              <a:t>Una macro nos ayuda a automatizar aquellas tareas que hacemos repetidamente. Una macro es una serie de instrucciones que son guardadas dentro de un archivo de </a:t>
            </a:r>
            <a:r>
              <a:rPr lang="es-ES" sz="2800" dirty="0" smtClean="0">
                <a:latin typeface="Antipasto Pro " panose="02000506020000020004" pitchFamily="2" charset="0"/>
              </a:rPr>
              <a:t>Office</a:t>
            </a:r>
            <a:r>
              <a:rPr lang="es-ES" sz="2800" b="1" dirty="0" smtClean="0">
                <a:latin typeface="Antipasto Pro " panose="02000506020000020004" pitchFamily="2" charset="0"/>
              </a:rPr>
              <a:t> </a:t>
            </a:r>
            <a:r>
              <a:rPr lang="es-ES" sz="2800" dirty="0">
                <a:latin typeface="Antipasto Pro " panose="02000506020000020004" pitchFamily="2" charset="0"/>
              </a:rPr>
              <a:t>para poder ser ejecutadas cuando lo necesitemos.</a:t>
            </a:r>
            <a:endParaRPr lang="es-MX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Utilización de una macro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Generalmente las macros suelen utilizarse en Excel, sin embargo esta pueden se aplicadas para otros productos de la familia de Office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677670" y="4103265"/>
            <a:ext cx="6836655" cy="1393789"/>
            <a:chOff x="1253884" y="4028478"/>
            <a:chExt cx="6836655" cy="139378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884" y="4103265"/>
              <a:ext cx="1343635" cy="1319002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808" y="4120139"/>
              <a:ext cx="1337038" cy="1302128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135" y="4028478"/>
              <a:ext cx="1405404" cy="1393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2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ps1 encode?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Se trata de una herramienta de línea de comandos de Linux que permite la creación de cargas útiles (payloads) de </a:t>
            </a:r>
            <a:r>
              <a:rPr lang="es-ES" sz="2800" dirty="0" err="1" smtClean="0">
                <a:latin typeface="Antipasto Pro " panose="02000506020000020004" pitchFamily="2" charset="0"/>
              </a:rPr>
              <a:t>metasploit</a:t>
            </a:r>
            <a:r>
              <a:rPr lang="es-ES" sz="2800" dirty="0" smtClean="0">
                <a:latin typeface="Antipasto Pro " panose="02000506020000020004" pitchFamily="2" charset="0"/>
              </a:rPr>
              <a:t> basadas en </a:t>
            </a:r>
            <a:r>
              <a:rPr lang="es-ES" sz="2800" dirty="0" err="1" smtClean="0">
                <a:latin typeface="Antipasto Pro " panose="02000506020000020004" pitchFamily="2" charset="0"/>
              </a:rPr>
              <a:t>powershell</a:t>
            </a:r>
            <a:r>
              <a:rPr lang="es-ES" sz="2800" dirty="0" smtClean="0">
                <a:latin typeface="Antipasto Pro " panose="02000506020000020004" pitchFamily="2" charset="0"/>
              </a:rPr>
              <a:t>.</a:t>
            </a:r>
            <a:endParaRPr lang="es-MX" sz="28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obtener ps1 encode?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herramienta esta a disposición en </a:t>
            </a:r>
            <a:r>
              <a:rPr lang="es-ES" sz="2800" dirty="0" err="1" smtClean="0">
                <a:latin typeface="Antipasto Pro " panose="02000506020000020004" pitchFamily="2" charset="0"/>
              </a:rPr>
              <a:t>github</a:t>
            </a:r>
            <a:r>
              <a:rPr lang="es-ES" sz="2800" dirty="0" smtClean="0">
                <a:latin typeface="Antipasto Pro " panose="02000506020000020004" pitchFamily="2" charset="0"/>
              </a:rPr>
              <a:t> y se pude acceder a ella mediante el siguiente enlace: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https://github.com/CroweCybersecurity/ps</a:t>
            </a:r>
            <a:r>
              <a:rPr lang="es-MX" sz="2800" dirty="0">
                <a:solidFill>
                  <a:schemeClr val="accent1"/>
                </a:solidFill>
                <a:latin typeface="Arial Narrow" panose="020B0606020202030204" pitchFamily="34" charset="0"/>
              </a:rPr>
              <a:t>1</a:t>
            </a:r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encode</a:t>
            </a:r>
            <a:endParaRPr lang="es-MX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3561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¿Cómo trabaja ps1 encode?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herramienta genera códigos de subrutina basados en visual </a:t>
            </a:r>
            <a:r>
              <a:rPr lang="es-ES" sz="2800" dirty="0" err="1" smtClean="0">
                <a:latin typeface="Antipasto Pro " panose="02000506020000020004" pitchFamily="2" charset="0"/>
              </a:rPr>
              <a:t>basic</a:t>
            </a:r>
            <a:r>
              <a:rPr lang="es-ES" sz="2800" dirty="0" smtClean="0">
                <a:latin typeface="Antipasto Pro " panose="02000506020000020004" pitchFamily="2" charset="0"/>
              </a:rPr>
              <a:t> los cuales pueden ser insertados posteriormente en documentos de office  bajo la generación de una macro. </a:t>
            </a:r>
            <a:endParaRPr lang="es-MX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5240DC33-C93F-47EC-A8FA-FCE843F3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52" y="201562"/>
            <a:ext cx="4965896" cy="31547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-1" y="3957428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Vamos al próximo video</a:t>
            </a:r>
            <a:endParaRPr lang="es-ES" sz="72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1982</TotalTime>
  <Words>190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Aero</vt:lpstr>
      <vt:lpstr>Antipasto</vt:lpstr>
      <vt:lpstr>Antipasto Pro </vt:lpstr>
      <vt:lpstr>Arial</vt:lpstr>
      <vt:lpstr>Arial Narrow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99</cp:revision>
  <dcterms:created xsi:type="dcterms:W3CDTF">2018-02-12T02:38:09Z</dcterms:created>
  <dcterms:modified xsi:type="dcterms:W3CDTF">2021-03-11T17:25:40Z</dcterms:modified>
</cp:coreProperties>
</file>