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00"/>
    <a:srgbClr val="FD9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9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4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71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5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14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0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8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98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64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93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C169D7CF-C883-40E7-A98D-6EDEE8AD3D58}"/>
              </a:ext>
            </a:extLst>
          </p:cNvPr>
          <p:cNvSpPr/>
          <p:nvPr/>
        </p:nvSpPr>
        <p:spPr>
          <a:xfrm>
            <a:off x="0" y="3755127"/>
            <a:ext cx="1219200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 smtClean="0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TERMINOS Y DEFINICIONES</a:t>
            </a:r>
            <a:endParaRPr lang="es-ES" sz="7200" b="1" cap="none" spc="0" dirty="0">
              <a:ln w="0"/>
              <a:solidFill>
                <a:srgbClr val="FF7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163" y="62184"/>
            <a:ext cx="3629673" cy="32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Ingeniería social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1040444" y="2487865"/>
            <a:ext cx="9309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Antipasto Pro " panose="02000506020000020004" pitchFamily="2" charset="0"/>
              </a:rPr>
              <a:t>La Ingeniería social es la práctica de obtener información confidencial a través de la manipulación de usuarios </a:t>
            </a:r>
            <a:r>
              <a:rPr lang="es-ES" sz="2400" dirty="0" smtClean="0">
                <a:latin typeface="Antipasto Pro " panose="02000506020000020004" pitchFamily="2" charset="0"/>
              </a:rPr>
              <a:t>legítimos, la información que se busca obtener generalmente es de carácter confidencial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802" y="3393133"/>
            <a:ext cx="3037821" cy="26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</a:t>
            </a:r>
            <a:r>
              <a:rPr lang="es-ES" sz="5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hishing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1040444" y="2487865"/>
            <a:ext cx="9309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err="1" smtClean="0">
                <a:latin typeface="Antipasto Pro " panose="02000506020000020004" pitchFamily="2" charset="0"/>
              </a:rPr>
              <a:t>Phishing</a:t>
            </a:r>
            <a:r>
              <a:rPr lang="es-ES" sz="2400" dirty="0" smtClean="0">
                <a:latin typeface="Antipasto Pro " panose="02000506020000020004" pitchFamily="2" charset="0"/>
              </a:rPr>
              <a:t> es un término informático que denomina a un conjunto de técnicas que persiguen el engaño a una víctima ganándose su confianza haciéndose pasar por una persona, empresa o servicio de confianza, para manipularla y hacer que realice acciones que no debería realizar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213" y="4392963"/>
            <a:ext cx="28575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7971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Tecnicas</a:t>
            </a:r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 de ataque </a:t>
            </a:r>
            <a:r>
              <a:rPr lang="es-ES" sz="5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cibernetico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566442" y="2487865"/>
            <a:ext cx="11110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latin typeface="Antipasto Pro " panose="02000506020000020004" pitchFamily="2" charset="0"/>
              </a:rPr>
              <a:t>Existen muchas técnicas para realizar ataques cibernéticos, sin embargo a manera de conocimiento  general mencionaremos algunas de estas, en temas posteriores estaremos profundizando más en sus conceptos y utilización.</a:t>
            </a:r>
          </a:p>
        </p:txBody>
      </p:sp>
    </p:spTree>
    <p:extLst>
      <p:ext uri="{BB962C8B-B14F-4D97-AF65-F5344CB8AC3E}">
        <p14:creationId xmlns:p14="http://schemas.microsoft.com/office/powerpoint/2010/main" val="15426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Técnicas de ataque </a:t>
            </a:r>
            <a:r>
              <a:rPr lang="es-ES" sz="5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cibernetico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540816" y="2196551"/>
            <a:ext cx="111103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latin typeface="Antipasto Pro " panose="02000506020000020004" pitchFamily="2" charset="0"/>
              </a:rPr>
              <a:t>Para realizar un ataque cibernético un hacker se puede valer de:</a:t>
            </a:r>
          </a:p>
          <a:p>
            <a:pPr algn="just"/>
            <a:endParaRPr lang="es-ES" sz="2400" dirty="0">
              <a:latin typeface="Antipasto Pro " panose="02000506020000020004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accent1"/>
                </a:solidFill>
                <a:latin typeface="Antipasto Pro " panose="02000506020000020004" pitchFamily="2" charset="0"/>
              </a:rPr>
              <a:t>Creacion</a:t>
            </a:r>
            <a:r>
              <a:rPr lang="es-ES" sz="24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 de </a:t>
            </a:r>
            <a:r>
              <a:rPr lang="es-ES" sz="2400" dirty="0" err="1" smtClean="0">
                <a:solidFill>
                  <a:schemeClr val="accent1"/>
                </a:solidFill>
                <a:latin typeface="Antipasto Pro " panose="02000506020000020004" pitchFamily="2" charset="0"/>
              </a:rPr>
              <a:t>payloads</a:t>
            </a:r>
            <a:endParaRPr lang="es-ES" sz="2400" dirty="0" smtClean="0">
              <a:solidFill>
                <a:schemeClr val="accent1"/>
              </a:solidFill>
              <a:latin typeface="Antipasto Pro " panose="02000506020000020004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4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Uso de </a:t>
            </a:r>
            <a:r>
              <a:rPr lang="es-ES" sz="2400" dirty="0" err="1" smtClean="0">
                <a:solidFill>
                  <a:schemeClr val="accent1"/>
                </a:solidFill>
                <a:latin typeface="Antipasto Pro " panose="02000506020000020004" pitchFamily="2" charset="0"/>
              </a:rPr>
              <a:t>exploits</a:t>
            </a:r>
            <a:endParaRPr lang="es-ES" sz="2400" dirty="0" smtClean="0">
              <a:solidFill>
                <a:schemeClr val="accent1"/>
              </a:solidFill>
              <a:latin typeface="Antipasto Pro " panose="02000506020000020004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4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Explotación de vulnerabilidades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4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Ataque de fuerza bruta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4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Ataques de Cracking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4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Denegación de servicios (simple / distribuida)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accent1"/>
                </a:solidFill>
                <a:latin typeface="Antipasto Pro " panose="02000506020000020004" pitchFamily="2" charset="0"/>
              </a:rPr>
              <a:t>phishing</a:t>
            </a:r>
            <a:endParaRPr lang="es-ES" sz="2400" dirty="0" smtClean="0">
              <a:solidFill>
                <a:schemeClr val="accent1"/>
              </a:solidFill>
              <a:latin typeface="Antipasto Pro " panose="02000506020000020004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40"/>
          <a:stretch/>
        </p:blipFill>
        <p:spPr>
          <a:xfrm>
            <a:off x="7556611" y="3146073"/>
            <a:ext cx="409457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8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174" y="77758"/>
            <a:ext cx="3629673" cy="32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Temas a tratar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" panose="02000506000000020004" pitchFamily="2" charset="0"/>
              </a:rPr>
              <a:t>Definiciones generales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s-ES" sz="3200" dirty="0">
              <a:latin typeface="Antipasto" panose="02000506000000020004" pitchFamily="2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" panose="02000506000000020004" pitchFamily="2" charset="0"/>
              </a:rPr>
              <a:t>Técnicas de ataques</a:t>
            </a:r>
          </a:p>
          <a:p>
            <a:pPr algn="just"/>
            <a:endParaRPr lang="es-ES" sz="3200" dirty="0">
              <a:latin typeface="Antipasto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7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Conceptos generales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746811"/>
            <a:ext cx="10855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latin typeface="Antipasto" panose="02000506000000020004" pitchFamily="2" charset="0"/>
              </a:rPr>
              <a:t>los términos y conceptos que abordaremos en esa clase nos serán de mucha utilidad ya que son terminologías que se estarán manejando a lo largo de curso, y es importante ir conociendo desde el principio poco a poco terminología técnica.</a:t>
            </a:r>
          </a:p>
          <a:p>
            <a:pPr algn="just"/>
            <a:endParaRPr lang="es-ES" sz="2400" dirty="0">
              <a:latin typeface="Antipasto" panose="02000506000000020004" pitchFamily="2" charset="0"/>
            </a:endParaRPr>
          </a:p>
          <a:p>
            <a:pPr algn="just"/>
            <a:r>
              <a:rPr lang="es-ES" sz="2400" dirty="0" smtClean="0">
                <a:latin typeface="Antipasto" panose="02000506000000020004" pitchFamily="2" charset="0"/>
              </a:rPr>
              <a:t>Algunos de los términos básicos (generales) que abordaremos son:</a:t>
            </a:r>
            <a:endParaRPr lang="es-MX" sz="2400" dirty="0">
              <a:latin typeface="Antipasto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90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Conceptos generales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1598795" y="2237012"/>
            <a:ext cx="31755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400" dirty="0" err="1" smtClean="0">
                <a:latin typeface="Antipasto" panose="02000506000000020004" pitchFamily="2" charset="0"/>
              </a:rPr>
              <a:t>Navegacion</a:t>
            </a:r>
            <a:r>
              <a:rPr lang="es-ES" sz="2400" dirty="0" smtClean="0">
                <a:latin typeface="Antipasto" panose="02000506000000020004" pitchFamily="2" charset="0"/>
              </a:rPr>
              <a:t> anónima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400" dirty="0" err="1" smtClean="0">
                <a:latin typeface="Antipasto" panose="02000506000000020004" pitchFamily="2" charset="0"/>
              </a:rPr>
              <a:t>Hacktivismo</a:t>
            </a:r>
            <a:endParaRPr lang="es-ES" sz="2400" dirty="0" smtClean="0">
              <a:latin typeface="Antipasto" panose="02000506000000020004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400" dirty="0" smtClean="0">
                <a:latin typeface="Antipasto" panose="02000506000000020004" pitchFamily="2" charset="0"/>
              </a:rPr>
              <a:t>Script </a:t>
            </a:r>
            <a:r>
              <a:rPr lang="es-ES" sz="2400" dirty="0" err="1" smtClean="0">
                <a:latin typeface="Antipasto" panose="02000506000000020004" pitchFamily="2" charset="0"/>
              </a:rPr>
              <a:t>kiddie</a:t>
            </a:r>
            <a:endParaRPr lang="es-ES" sz="2400" dirty="0" smtClean="0">
              <a:latin typeface="Antipasto" panose="02000506000000020004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400" dirty="0" err="1" smtClean="0">
                <a:latin typeface="Antipasto" panose="02000506000000020004" pitchFamily="2" charset="0"/>
              </a:rPr>
              <a:t>Sniffer</a:t>
            </a:r>
            <a:endParaRPr lang="es-ES" sz="2400" dirty="0" smtClean="0">
              <a:latin typeface="Antipasto" panose="02000506000000020004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400" dirty="0" smtClean="0">
                <a:latin typeface="Antipasto" panose="02000506000000020004" pitchFamily="2" charset="0"/>
              </a:rPr>
              <a:t>Malware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400" dirty="0" smtClean="0">
                <a:latin typeface="Antipasto" panose="02000506000000020004" pitchFamily="2" charset="0"/>
              </a:rPr>
              <a:t>Ingeniería social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400" dirty="0" err="1" smtClean="0">
                <a:latin typeface="Antipasto" panose="02000506000000020004" pitchFamily="2" charset="0"/>
              </a:rPr>
              <a:t>phishing</a:t>
            </a:r>
            <a:endParaRPr lang="es-ES" sz="2400" dirty="0" smtClean="0">
              <a:latin typeface="Antipasto" panose="02000506000000020004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77"/>
          <a:stretch/>
        </p:blipFill>
        <p:spPr>
          <a:xfrm>
            <a:off x="6045803" y="2237012"/>
            <a:ext cx="3713191" cy="318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2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Navegación anónima en internet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1040444" y="2487865"/>
            <a:ext cx="9309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latin typeface="Antipasto Pro " panose="02000506020000020004" pitchFamily="2" charset="0"/>
              </a:rPr>
              <a:t>Es la posibilidad </a:t>
            </a:r>
            <a:r>
              <a:rPr lang="es-ES" sz="2400" dirty="0">
                <a:latin typeface="Antipasto Pro " panose="02000506020000020004" pitchFamily="2" charset="0"/>
              </a:rPr>
              <a:t>de acceder a sitios en Internet sin que se pueda identificar a la persona o dispositivo que está accediendo a los servicios que se conecta (</a:t>
            </a:r>
            <a:r>
              <a:rPr lang="es-ES" sz="2400" dirty="0" err="1">
                <a:latin typeface="Antipasto Pro " panose="02000506020000020004" pitchFamily="2" charset="0"/>
              </a:rPr>
              <a:t>webmail</a:t>
            </a:r>
            <a:r>
              <a:rPr lang="es-ES" sz="2400" dirty="0">
                <a:latin typeface="Antipasto Pro " panose="02000506020000020004" pitchFamily="2" charset="0"/>
              </a:rPr>
              <a:t>, páginas, etc.), no nos referimos a la privacidad en general, sino a la parte de identificación.</a:t>
            </a:r>
            <a:endParaRPr lang="es-ES" sz="2400" dirty="0" smtClean="0"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07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H</a:t>
            </a:r>
            <a:r>
              <a:rPr lang="es-ES" sz="5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activismo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1040444" y="2487865"/>
            <a:ext cx="9309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err="1">
                <a:latin typeface="Antipasto Pro " panose="02000506020000020004" pitchFamily="2" charset="0"/>
              </a:rPr>
              <a:t>Hacktivismo</a:t>
            </a:r>
            <a:r>
              <a:rPr lang="es-ES" sz="2400" dirty="0">
                <a:latin typeface="Antipasto Pro " panose="02000506020000020004" pitchFamily="2" charset="0"/>
              </a:rPr>
              <a:t> se entiende normalmente "la utilización no-violenta de herramientas digitales persiguiendo fines políticos; estas herramientas incluyen desfiguraciones de webs, redirecciones</a:t>
            </a:r>
            <a:endParaRPr lang="es-ES" sz="2400" dirty="0" smtClean="0">
              <a:latin typeface="Antipasto Pro " panose="02000506020000020004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411" y="3688194"/>
            <a:ext cx="2234076" cy="223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6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Scriptkiddie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1040444" y="2487865"/>
            <a:ext cx="9309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Antipasto Pro " panose="02000506020000020004" pitchFamily="2" charset="0"/>
              </a:rPr>
              <a:t>Script </a:t>
            </a:r>
            <a:r>
              <a:rPr lang="es-ES" sz="2400" dirty="0" err="1">
                <a:latin typeface="Antipasto Pro " panose="02000506020000020004" pitchFamily="2" charset="0"/>
              </a:rPr>
              <a:t>Kiddie</a:t>
            </a:r>
            <a:r>
              <a:rPr lang="es-ES" sz="2400" dirty="0">
                <a:latin typeface="Antipasto Pro " panose="02000506020000020004" pitchFamily="2" charset="0"/>
              </a:rPr>
              <a:t>, en español, niño de guion, es un anglicismo propio de la jerga de Internet que hace alusión a una persona falta de habilidades técnicas, sociabilidad o madurez. Considerada un incompetente en una materia actividad específica o dentro de una comunidad.</a:t>
            </a:r>
            <a:endParaRPr lang="es-ES" sz="2400" dirty="0" smtClean="0">
              <a:latin typeface="Antipasto Pro " panose="02000506020000020004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77" y="4252604"/>
            <a:ext cx="3985749" cy="18164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51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sniffer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1040444" y="2487865"/>
            <a:ext cx="9309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Antipasto Pro " panose="02000506020000020004" pitchFamily="2" charset="0"/>
              </a:rPr>
              <a:t>En informática, un </a:t>
            </a:r>
            <a:r>
              <a:rPr lang="es-ES" sz="2400" dirty="0" err="1">
                <a:latin typeface="Antipasto Pro " panose="02000506020000020004" pitchFamily="2" charset="0"/>
              </a:rPr>
              <a:t>Sniffer</a:t>
            </a:r>
            <a:r>
              <a:rPr lang="es-ES" sz="2400" dirty="0">
                <a:latin typeface="Antipasto Pro " panose="02000506020000020004" pitchFamily="2" charset="0"/>
              </a:rPr>
              <a:t> es un programa de captura de las tramas de una red de computadoras. Es algo común que, por topología de red y necesidad material, el medio de transmisión sea compartido</a:t>
            </a:r>
            <a:endParaRPr lang="es-ES" sz="2400" dirty="0" smtClean="0">
              <a:latin typeface="Antipasto Pro " panose="02000506020000020004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140" y="3528184"/>
            <a:ext cx="6891717" cy="24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1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M</a:t>
            </a:r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alware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1040444" y="2487865"/>
            <a:ext cx="9309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Antipasto Pro " panose="02000506020000020004" pitchFamily="2" charset="0"/>
              </a:rPr>
              <a:t>Se llama malware, del inglés </a:t>
            </a:r>
            <a:r>
              <a:rPr lang="es-ES" sz="2400" dirty="0" err="1">
                <a:latin typeface="Antipasto Pro " panose="02000506020000020004" pitchFamily="2" charset="0"/>
              </a:rPr>
              <a:t>malicious</a:t>
            </a:r>
            <a:r>
              <a:rPr lang="es-ES" sz="2400" dirty="0">
                <a:latin typeface="Antipasto Pro " panose="02000506020000020004" pitchFamily="2" charset="0"/>
              </a:rPr>
              <a:t> software, programa malicioso, </a:t>
            </a:r>
            <a:r>
              <a:rPr lang="es-ES" sz="2400" dirty="0" smtClean="0">
                <a:latin typeface="Antipasto Pro " panose="02000506020000020004" pitchFamily="2" charset="0"/>
              </a:rPr>
              <a:t>a cualquier </a:t>
            </a:r>
            <a:r>
              <a:rPr lang="es-ES" sz="2400" dirty="0">
                <a:latin typeface="Antipasto Pro " panose="02000506020000020004" pitchFamily="2" charset="0"/>
              </a:rPr>
              <a:t>tipo de software que realiza acciones dañinas en un sistema informático de forma intencionada y sin el conocimiento del </a:t>
            </a:r>
            <a:r>
              <a:rPr lang="es-ES" sz="2400" dirty="0" smtClean="0">
                <a:latin typeface="Antipasto Pro " panose="02000506020000020004" pitchFamily="2" charset="0"/>
              </a:rPr>
              <a:t>usuario.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903" y="3990757"/>
            <a:ext cx="3634350" cy="1867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089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594</TotalTime>
  <Words>437</Words>
  <Application>Microsoft Office PowerPoint</Application>
  <PresentationFormat>Panorámica</PresentationFormat>
  <Paragraphs>43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Aero</vt:lpstr>
      <vt:lpstr>Antipasto</vt:lpstr>
      <vt:lpstr>Antipasto Pro </vt:lpstr>
      <vt:lpstr>Arial</vt:lpstr>
      <vt:lpstr>Gill Sans MT</vt:lpstr>
      <vt:lpstr>Wingdings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Emmanuel Palou Zubiaur</dc:creator>
  <cp:lastModifiedBy>rodrigo</cp:lastModifiedBy>
  <cp:revision>56</cp:revision>
  <dcterms:created xsi:type="dcterms:W3CDTF">2018-02-12T02:38:09Z</dcterms:created>
  <dcterms:modified xsi:type="dcterms:W3CDTF">2021-02-23T23:36:48Z</dcterms:modified>
</cp:coreProperties>
</file>