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200"/>
    <a:srgbClr val="FD9A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7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29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84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71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75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14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60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98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98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5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64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93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="" xmlns:a16="http://schemas.microsoft.com/office/drawing/2014/main" id="{C169D7CF-C883-40E7-A98D-6EDEE8AD3D58}"/>
              </a:ext>
            </a:extLst>
          </p:cNvPr>
          <p:cNvSpPr/>
          <p:nvPr/>
        </p:nvSpPr>
        <p:spPr>
          <a:xfrm>
            <a:off x="0" y="3755127"/>
            <a:ext cx="1219200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 smtClean="0">
                <a:ln w="0"/>
                <a:solidFill>
                  <a:srgbClr val="FF7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Las </a:t>
            </a:r>
            <a:r>
              <a:rPr lang="es-ES" sz="6600" b="1" dirty="0" err="1" smtClean="0">
                <a:ln w="0"/>
                <a:solidFill>
                  <a:srgbClr val="FF7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Guest</a:t>
            </a:r>
            <a:r>
              <a:rPr lang="es-ES" sz="6600" b="1" dirty="0" smtClean="0">
                <a:ln w="0"/>
                <a:solidFill>
                  <a:srgbClr val="FF7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 </a:t>
            </a:r>
            <a:r>
              <a:rPr lang="es-ES" sz="6600" b="1" dirty="0" err="1" smtClean="0">
                <a:ln w="0"/>
                <a:solidFill>
                  <a:srgbClr val="FF7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Additions</a:t>
            </a:r>
            <a:endParaRPr lang="es-ES" sz="6600" b="1" cap="none" spc="0" dirty="0">
              <a:ln w="0"/>
              <a:solidFill>
                <a:srgbClr val="FF72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163" y="78368"/>
            <a:ext cx="3629673" cy="328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9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Mejoras con las </a:t>
            </a:r>
            <a:r>
              <a:rPr lang="es-ES" sz="5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guest</a:t>
            </a:r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 </a:t>
            </a:r>
            <a:r>
              <a:rPr lang="es-ES" sz="5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additions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277473"/>
            <a:ext cx="1085556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1"/>
                </a:solidFill>
                <a:latin typeface="Antipasto Pro " panose="02000506020000020004" pitchFamily="2" charset="0"/>
                <a:cs typeface="Arial" panose="020B0604020202020204" pitchFamily="34" charset="0"/>
              </a:rPr>
              <a:t>Portapapeles compartido</a:t>
            </a:r>
          </a:p>
          <a:p>
            <a:endParaRPr lang="es-MX" sz="2400" dirty="0">
              <a:latin typeface="Antipasto Pro " panose="02000506020000020004" pitchFamily="2" charset="0"/>
              <a:cs typeface="Arial" panose="020B0604020202020204" pitchFamily="34" charset="0"/>
            </a:endParaRPr>
          </a:p>
          <a:p>
            <a:pPr algn="just"/>
            <a:r>
              <a:rPr lang="es-MX" sz="2400" dirty="0">
                <a:latin typeface="Antipasto Pro " panose="02000506020000020004" pitchFamily="2" charset="0"/>
                <a:cs typeface="Arial" panose="020B0604020202020204" pitchFamily="34" charset="0"/>
              </a:rPr>
              <a:t>Al igual que las carpetas compartidas el poder compartir el portapapeles es de gran utilidad. Gracias a esta característica podemos copiar y pegar independientemente de que estemos en la máquina virtual o real.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BF61B974-ADF6-422E-969C-060AF7492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863" y="4148549"/>
            <a:ext cx="3276276" cy="15967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4745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911" y="62185"/>
            <a:ext cx="3629673" cy="328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3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1448973" y="927520"/>
            <a:ext cx="960823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Agenda de temas a tratar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597192" y="2740209"/>
            <a:ext cx="111275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ES" sz="3200" dirty="0" smtClean="0">
                <a:latin typeface="Antipasto" panose="02000506000000020004" pitchFamily="2" charset="0"/>
              </a:rPr>
              <a:t>¿Qué son las </a:t>
            </a:r>
            <a:r>
              <a:rPr lang="es-ES" sz="3200" dirty="0" err="1" smtClean="0">
                <a:latin typeface="Antipasto" panose="02000506000000020004" pitchFamily="2" charset="0"/>
              </a:rPr>
              <a:t>guest</a:t>
            </a:r>
            <a:r>
              <a:rPr lang="es-ES" sz="3200" dirty="0" smtClean="0">
                <a:latin typeface="Antipasto" panose="02000506000000020004" pitchFamily="2" charset="0"/>
              </a:rPr>
              <a:t> </a:t>
            </a:r>
            <a:r>
              <a:rPr lang="es-ES" sz="3200" dirty="0" err="1" smtClean="0">
                <a:latin typeface="Antipasto" panose="02000506000000020004" pitchFamily="2" charset="0"/>
              </a:rPr>
              <a:t>additions</a:t>
            </a:r>
            <a:r>
              <a:rPr lang="es-ES" sz="3200" dirty="0" smtClean="0">
                <a:latin typeface="Antipasto" panose="02000506000000020004" pitchFamily="2" charset="0"/>
              </a:rPr>
              <a:t>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ES" sz="3200" dirty="0" smtClean="0">
              <a:latin typeface="Antipasto" panose="0200050600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ES" sz="3200" dirty="0" smtClean="0">
                <a:latin typeface="Antipasto" panose="02000506000000020004" pitchFamily="2" charset="0"/>
              </a:rPr>
              <a:t>¿Para qué sirven las </a:t>
            </a:r>
            <a:r>
              <a:rPr lang="es-ES" sz="3200" dirty="0" err="1" smtClean="0">
                <a:latin typeface="Antipasto" panose="02000506000000020004" pitchFamily="2" charset="0"/>
              </a:rPr>
              <a:t>guest</a:t>
            </a:r>
            <a:r>
              <a:rPr lang="es-ES" sz="3200" dirty="0" smtClean="0">
                <a:latin typeface="Antipasto" panose="02000506000000020004" pitchFamily="2" charset="0"/>
              </a:rPr>
              <a:t> </a:t>
            </a:r>
            <a:r>
              <a:rPr lang="es-ES" sz="3200" dirty="0" err="1" smtClean="0">
                <a:latin typeface="Antipasto" panose="02000506000000020004" pitchFamily="2" charset="0"/>
              </a:rPr>
              <a:t>additions</a:t>
            </a:r>
            <a:r>
              <a:rPr lang="es-ES" sz="3200" dirty="0" smtClean="0">
                <a:latin typeface="Antipasto" panose="02000506000000020004" pitchFamily="2" charset="0"/>
              </a:rPr>
              <a:t>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ES" sz="3200" dirty="0" smtClean="0">
              <a:latin typeface="Antipasto" panose="0200050600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ES" sz="3200" dirty="0" smtClean="0">
                <a:latin typeface="Antipasto" panose="02000506000000020004" pitchFamily="2" charset="0"/>
              </a:rPr>
              <a:t>¿Qué mejoras ofrecen al sistema </a:t>
            </a:r>
            <a:r>
              <a:rPr lang="es-ES" sz="3200" dirty="0" err="1" smtClean="0">
                <a:latin typeface="Antipasto" panose="02000506000000020004" pitchFamily="2" charset="0"/>
              </a:rPr>
              <a:t>virtualizado</a:t>
            </a:r>
            <a:r>
              <a:rPr lang="es-ES" sz="3200" dirty="0" smtClean="0">
                <a:latin typeface="Antipasto" panose="02000506000000020004" pitchFamily="2" charset="0"/>
              </a:rPr>
              <a:t>?</a:t>
            </a:r>
          </a:p>
          <a:p>
            <a:endParaRPr lang="es-ES" sz="3200" dirty="0" smtClean="0">
              <a:latin typeface="Antipasto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92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¿Qué son las </a:t>
            </a:r>
            <a:r>
              <a:rPr lang="es-ES" sz="5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guest</a:t>
            </a:r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 </a:t>
            </a:r>
            <a:r>
              <a:rPr lang="es-ES" sz="5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additions</a:t>
            </a:r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?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504050"/>
            <a:ext cx="108555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>
                <a:latin typeface="Antipasto Pro " panose="02000506020000020004" pitchFamily="2" charset="0"/>
              </a:rPr>
              <a:t>Se trata de un paquete de software especial, el cual es un complemento indispensable para obtener el máximo provecho de esta popular herramienta de virtualización.</a:t>
            </a:r>
          </a:p>
          <a:p>
            <a:pPr algn="just"/>
            <a:endParaRPr lang="es-ES" sz="2400" dirty="0">
              <a:latin typeface="Antipasto Pro " panose="02000506020000020004" pitchFamily="2" charset="0"/>
            </a:endParaRPr>
          </a:p>
          <a:p>
            <a:pPr algn="just"/>
            <a:r>
              <a:rPr lang="es-ES" sz="2400" dirty="0" smtClean="0">
                <a:latin typeface="Antipasto Pro " panose="02000506020000020004" pitchFamily="2" charset="0"/>
              </a:rPr>
              <a:t>El paquete debe instalarse de forma independiente en cada máquina virtual.</a:t>
            </a:r>
            <a:endParaRPr lang="es-MX" sz="2400" dirty="0">
              <a:latin typeface="Antipasto Pro " panose="02000506020000020004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5CF7BBDE-E0CD-4A53-A9D1-DF5ED9B34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612" y="4466803"/>
            <a:ext cx="1566418" cy="156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4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¿Para qué sirven?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504050"/>
            <a:ext cx="10855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>
                <a:latin typeface="Antipasto Pro " panose="02000506020000020004" pitchFamily="2" charset="0"/>
              </a:rPr>
              <a:t>Las </a:t>
            </a:r>
            <a:r>
              <a:rPr lang="es-ES" sz="2400" dirty="0" err="1" smtClean="0">
                <a:latin typeface="Antipasto Pro " panose="02000506020000020004" pitchFamily="2" charset="0"/>
              </a:rPr>
              <a:t>guest</a:t>
            </a:r>
            <a:r>
              <a:rPr lang="es-ES" sz="2400" dirty="0" smtClean="0">
                <a:latin typeface="Antipasto Pro " panose="02000506020000020004" pitchFamily="2" charset="0"/>
              </a:rPr>
              <a:t> </a:t>
            </a:r>
            <a:r>
              <a:rPr lang="es-ES" sz="2400" dirty="0" err="1" smtClean="0">
                <a:latin typeface="Antipasto Pro " panose="02000506020000020004" pitchFamily="2" charset="0"/>
              </a:rPr>
              <a:t>additions</a:t>
            </a:r>
            <a:r>
              <a:rPr lang="es-ES" sz="2400" dirty="0" smtClean="0">
                <a:latin typeface="Antipasto Pro " panose="02000506020000020004" pitchFamily="2" charset="0"/>
              </a:rPr>
              <a:t> proveen mejoras notables a los sistemas </a:t>
            </a:r>
            <a:r>
              <a:rPr lang="es-ES" sz="2400" dirty="0" err="1" smtClean="0">
                <a:latin typeface="Antipasto Pro " panose="02000506020000020004" pitchFamily="2" charset="0"/>
              </a:rPr>
              <a:t>virtualizados</a:t>
            </a:r>
            <a:r>
              <a:rPr lang="es-ES" sz="2400" dirty="0" smtClean="0">
                <a:latin typeface="Antipasto Pro " panose="02000506020000020004" pitchFamily="2" charset="0"/>
              </a:rPr>
              <a:t>.</a:t>
            </a:r>
          </a:p>
          <a:p>
            <a:pPr algn="just"/>
            <a:endParaRPr lang="es-ES" sz="2400" dirty="0" smtClean="0">
              <a:latin typeface="Antipasto Pro " panose="02000506020000020004" pitchFamily="2" charset="0"/>
            </a:endParaRPr>
          </a:p>
          <a:p>
            <a:pPr algn="just"/>
            <a:r>
              <a:rPr lang="es-ES" sz="2400" dirty="0" smtClean="0">
                <a:latin typeface="Antipasto Pro " panose="02000506020000020004" pitchFamily="2" charset="0"/>
              </a:rPr>
              <a:t>Las </a:t>
            </a:r>
            <a:r>
              <a:rPr lang="es-ES" sz="2400" dirty="0" err="1" smtClean="0">
                <a:latin typeface="Antipasto Pro " panose="02000506020000020004" pitchFamily="2" charset="0"/>
              </a:rPr>
              <a:t>guest</a:t>
            </a:r>
            <a:r>
              <a:rPr lang="es-ES" sz="2400" dirty="0" smtClean="0">
                <a:latin typeface="Antipasto Pro " panose="02000506020000020004" pitchFamily="2" charset="0"/>
              </a:rPr>
              <a:t> </a:t>
            </a:r>
            <a:r>
              <a:rPr lang="es-ES" sz="2400" dirty="0" err="1" smtClean="0">
                <a:latin typeface="Antipasto Pro " panose="02000506020000020004" pitchFamily="2" charset="0"/>
              </a:rPr>
              <a:t>additions</a:t>
            </a:r>
            <a:r>
              <a:rPr lang="es-ES" sz="2400" dirty="0" smtClean="0">
                <a:latin typeface="Antipasto Pro " panose="02000506020000020004" pitchFamily="2" charset="0"/>
              </a:rPr>
              <a:t> también se conocen como “aplicaciones del huésped”</a:t>
            </a:r>
          </a:p>
          <a:p>
            <a:pPr algn="just"/>
            <a:endParaRPr lang="es-ES" sz="2400" dirty="0">
              <a:latin typeface="Antipasto Pro " panose="02000506020000020004" pitchFamily="2" charset="0"/>
            </a:endParaRPr>
          </a:p>
          <a:p>
            <a:pPr algn="just"/>
            <a:r>
              <a:rPr lang="es-ES" sz="2400" dirty="0" smtClean="0">
                <a:latin typeface="Antipasto Pro " panose="02000506020000020004" pitchFamily="2" charset="0"/>
              </a:rPr>
              <a:t>Veamos algunas de las mejoras que provee este paquete de software:</a:t>
            </a:r>
            <a:endParaRPr lang="es-MX" sz="2400" dirty="0">
              <a:latin typeface="Antipasto Pro 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64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Mejoras con las </a:t>
            </a:r>
            <a:r>
              <a:rPr lang="es-ES" sz="5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guest</a:t>
            </a:r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 </a:t>
            </a:r>
            <a:r>
              <a:rPr lang="es-ES" sz="5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additions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504050"/>
            <a:ext cx="108555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>
                <a:latin typeface="Antipasto Pro " panose="02000506020000020004" pitchFamily="2" charset="0"/>
              </a:rPr>
              <a:t>Entre las mejoras que pueden obtenerse con la instalación de las </a:t>
            </a:r>
            <a:r>
              <a:rPr lang="es-ES" sz="2400" dirty="0" err="1" smtClean="0">
                <a:latin typeface="Antipasto Pro " panose="02000506020000020004" pitchFamily="2" charset="0"/>
              </a:rPr>
              <a:t>guest</a:t>
            </a:r>
            <a:r>
              <a:rPr lang="es-ES" sz="2400" dirty="0" smtClean="0">
                <a:latin typeface="Antipasto Pro " panose="02000506020000020004" pitchFamily="2" charset="0"/>
              </a:rPr>
              <a:t> </a:t>
            </a:r>
            <a:r>
              <a:rPr lang="es-ES" sz="2400" dirty="0" err="1" smtClean="0">
                <a:latin typeface="Antipasto Pro " panose="02000506020000020004" pitchFamily="2" charset="0"/>
              </a:rPr>
              <a:t>additions</a:t>
            </a:r>
            <a:r>
              <a:rPr lang="es-ES" sz="2400" dirty="0" smtClean="0">
                <a:latin typeface="Antipasto Pro " panose="02000506020000020004" pitchFamily="2" charset="0"/>
              </a:rPr>
              <a:t> podemos mencionar las siguientes:</a:t>
            </a:r>
          </a:p>
          <a:p>
            <a:pPr algn="just"/>
            <a:endParaRPr lang="es-ES" sz="2400" dirty="0">
              <a:solidFill>
                <a:schemeClr val="accent1"/>
              </a:solidFill>
              <a:latin typeface="Antipasto Pro " panose="02000506020000020004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400" dirty="0" smtClean="0">
                <a:solidFill>
                  <a:schemeClr val="accent1"/>
                </a:solidFill>
                <a:latin typeface="Antipasto Pro " panose="02000506020000020004" pitchFamily="2" charset="0"/>
              </a:rPr>
              <a:t>Integración del cursor del </a:t>
            </a:r>
            <a:r>
              <a:rPr lang="es-ES" sz="2400" dirty="0" err="1" smtClean="0">
                <a:solidFill>
                  <a:schemeClr val="accent1"/>
                </a:solidFill>
                <a:latin typeface="Antipasto Pro " panose="02000506020000020004" pitchFamily="2" charset="0"/>
              </a:rPr>
              <a:t>raton</a:t>
            </a:r>
            <a:endParaRPr lang="es-ES" sz="2400" dirty="0" smtClean="0">
              <a:solidFill>
                <a:schemeClr val="accent1"/>
              </a:solidFill>
              <a:latin typeface="Antipasto Pro " panose="02000506020000020004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400" dirty="0" smtClean="0">
                <a:solidFill>
                  <a:schemeClr val="accent1"/>
                </a:solidFill>
                <a:latin typeface="Antipasto Pro " panose="02000506020000020004" pitchFamily="2" charset="0"/>
              </a:rPr>
              <a:t>Mejora en el soporte del video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400" dirty="0" smtClean="0">
                <a:solidFill>
                  <a:schemeClr val="accent1"/>
                </a:solidFill>
                <a:latin typeface="Antipasto Pro " panose="02000506020000020004" pitchFamily="2" charset="0"/>
              </a:rPr>
              <a:t>Sincronía en la zona horaria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400" dirty="0" smtClean="0">
                <a:solidFill>
                  <a:schemeClr val="accent1"/>
                </a:solidFill>
                <a:latin typeface="Antipasto Pro " panose="02000506020000020004" pitchFamily="2" charset="0"/>
              </a:rPr>
              <a:t>Uso de carpetas compartidas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400" dirty="0" smtClean="0">
                <a:solidFill>
                  <a:schemeClr val="accent1"/>
                </a:solidFill>
                <a:latin typeface="Antipasto Pro " panose="02000506020000020004" pitchFamily="2" charset="0"/>
              </a:rPr>
              <a:t>Uso de portapapeles bidireccional</a:t>
            </a:r>
            <a:endParaRPr lang="es-MX" sz="2400" dirty="0">
              <a:solidFill>
                <a:schemeClr val="accent1"/>
              </a:solidFill>
              <a:latin typeface="Antipasto Pro 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50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Mejoras con las </a:t>
            </a:r>
            <a:r>
              <a:rPr lang="es-ES" sz="5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guest</a:t>
            </a:r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 </a:t>
            </a:r>
            <a:r>
              <a:rPr lang="es-ES" sz="5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additions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504050"/>
            <a:ext cx="1085556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1"/>
                </a:solidFill>
                <a:latin typeface="Antipasto Pro " panose="02000506020000020004" pitchFamily="2" charset="0"/>
                <a:cs typeface="Arial" panose="020B0604020202020204" pitchFamily="34" charset="0"/>
              </a:rPr>
              <a:t>Integración del cursor del ratón</a:t>
            </a:r>
          </a:p>
          <a:p>
            <a:endParaRPr lang="es-MX" sz="2400" dirty="0">
              <a:latin typeface="Antipasto Pro " panose="02000506020000020004" pitchFamily="2" charset="0"/>
              <a:cs typeface="Arial" panose="020B0604020202020204" pitchFamily="34" charset="0"/>
            </a:endParaRPr>
          </a:p>
          <a:p>
            <a:pPr algn="just"/>
            <a:r>
              <a:rPr lang="es-MX" sz="2400" dirty="0">
                <a:latin typeface="Antipasto Pro " panose="02000506020000020004" pitchFamily="2" charset="0"/>
                <a:cs typeface="Arial" panose="020B0604020202020204" pitchFamily="34" charset="0"/>
              </a:rPr>
              <a:t>Esto implica que podemos mover el ratón libremente entre la máquina virtual y la real sin necesidad de pulsar ninguna tecla para capturarlo/liberarlo. Hace que sea mucho más cómodo el usar la máquina virtual.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E0C6E006-E0E9-4C94-82C9-4C662D000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375" y="4466178"/>
            <a:ext cx="1972071" cy="169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Mejoras con las </a:t>
            </a:r>
            <a:r>
              <a:rPr lang="es-ES" sz="5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guest</a:t>
            </a:r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 </a:t>
            </a:r>
            <a:r>
              <a:rPr lang="es-ES" sz="5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additions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398853"/>
            <a:ext cx="108555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1"/>
                </a:solidFill>
                <a:latin typeface="Antipasto Pro " panose="02000506020000020004" pitchFamily="2" charset="0"/>
                <a:cs typeface="Arial" panose="020B0604020202020204" pitchFamily="34" charset="0"/>
              </a:rPr>
              <a:t>Mejora el soporte de video</a:t>
            </a:r>
          </a:p>
          <a:p>
            <a:endParaRPr lang="es-MX" sz="2400" dirty="0">
              <a:latin typeface="Antipasto Pro " panose="02000506020000020004" pitchFamily="2" charset="0"/>
              <a:cs typeface="Arial" panose="020B0604020202020204" pitchFamily="34" charset="0"/>
            </a:endParaRPr>
          </a:p>
          <a:p>
            <a:pPr algn="just"/>
            <a:r>
              <a:rPr lang="es-MX" sz="2400" dirty="0">
                <a:latin typeface="Antipasto Pro " panose="02000506020000020004" pitchFamily="2" charset="0"/>
                <a:cs typeface="Arial" panose="020B0604020202020204" pitchFamily="34" charset="0"/>
              </a:rPr>
              <a:t>El driver de vídeo que se instala con las </a:t>
            </a:r>
            <a:r>
              <a:rPr lang="es-MX" sz="2400" i="1" dirty="0" err="1">
                <a:latin typeface="Antipasto Pro " panose="02000506020000020004" pitchFamily="2" charset="0"/>
                <a:cs typeface="Arial" panose="020B0604020202020204" pitchFamily="34" charset="0"/>
              </a:rPr>
              <a:t>Guest</a:t>
            </a:r>
            <a:r>
              <a:rPr lang="es-MX" sz="2400" i="1" dirty="0">
                <a:latin typeface="Antipasto Pro " panose="02000506020000020004" pitchFamily="2" charset="0"/>
                <a:cs typeface="Arial" panose="020B0604020202020204" pitchFamily="34" charset="0"/>
              </a:rPr>
              <a:t> </a:t>
            </a:r>
            <a:r>
              <a:rPr lang="es-MX" sz="2400" i="1" dirty="0" err="1">
                <a:latin typeface="Antipasto Pro " panose="02000506020000020004" pitchFamily="2" charset="0"/>
                <a:cs typeface="Arial" panose="020B0604020202020204" pitchFamily="34" charset="0"/>
              </a:rPr>
              <a:t>Additions</a:t>
            </a:r>
            <a:r>
              <a:rPr lang="es-MX" sz="2400" dirty="0">
                <a:latin typeface="Antipasto Pro " panose="02000506020000020004" pitchFamily="2" charset="0"/>
                <a:cs typeface="Arial" panose="020B0604020202020204" pitchFamily="34" charset="0"/>
              </a:rPr>
              <a:t> nos ofrece no sólo una buena aceleración de vídeo, sino también resoluciones más altas.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7CBA21A0-1E2D-4E69-80C3-65FDF8964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043" y="3922409"/>
            <a:ext cx="2891496" cy="211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8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Mejoras con las </a:t>
            </a:r>
            <a:r>
              <a:rPr lang="es-ES" sz="5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guest</a:t>
            </a:r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 </a:t>
            </a:r>
            <a:r>
              <a:rPr lang="es-ES" sz="5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additions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277473"/>
            <a:ext cx="1085556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1"/>
                </a:solidFill>
                <a:latin typeface="Antipasto Pro " panose="02000506020000020004" pitchFamily="2" charset="0"/>
                <a:cs typeface="Arial" panose="020B0604020202020204" pitchFamily="34" charset="0"/>
              </a:rPr>
              <a:t>Sincronía de zona horaria</a:t>
            </a:r>
          </a:p>
          <a:p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2400" dirty="0">
                <a:latin typeface="Antipasto Pro " panose="02000506020000020004" pitchFamily="2" charset="0"/>
                <a:cs typeface="Arial" panose="020B0604020202020204" pitchFamily="34" charset="0"/>
              </a:rPr>
              <a:t>Gracias a las </a:t>
            </a:r>
            <a:r>
              <a:rPr lang="es-MX" sz="2400" dirty="0" err="1" smtClean="0">
                <a:latin typeface="Antipasto Pro " panose="02000506020000020004" pitchFamily="2" charset="0"/>
                <a:cs typeface="Arial" panose="020B0604020202020204" pitchFamily="34" charset="0"/>
              </a:rPr>
              <a:t>guest</a:t>
            </a:r>
            <a:r>
              <a:rPr lang="es-MX" sz="2400" dirty="0" smtClean="0">
                <a:latin typeface="Antipasto Pro " panose="02000506020000020004" pitchFamily="2" charset="0"/>
                <a:cs typeface="Arial" panose="020B0604020202020204" pitchFamily="34" charset="0"/>
              </a:rPr>
              <a:t> </a:t>
            </a:r>
            <a:r>
              <a:rPr lang="es-MX" sz="2400" dirty="0" err="1" smtClean="0">
                <a:latin typeface="Antipasto Pro " panose="02000506020000020004" pitchFamily="2" charset="0"/>
                <a:cs typeface="Arial" panose="020B0604020202020204" pitchFamily="34" charset="0"/>
              </a:rPr>
              <a:t>additions</a:t>
            </a:r>
            <a:r>
              <a:rPr lang="es-MX" sz="2400" dirty="0">
                <a:latin typeface="Antipasto Pro " panose="02000506020000020004" pitchFamily="2" charset="0"/>
                <a:cs typeface="Arial" panose="020B0604020202020204" pitchFamily="34" charset="0"/>
              </a:rPr>
              <a:t>, </a:t>
            </a:r>
            <a:r>
              <a:rPr lang="es-MX" sz="2400" dirty="0" smtClean="0">
                <a:latin typeface="Antipasto Pro " panose="02000506020000020004" pitchFamily="2" charset="0"/>
                <a:cs typeface="Arial" panose="020B0604020202020204" pitchFamily="34" charset="0"/>
              </a:rPr>
              <a:t>Virtual Box </a:t>
            </a:r>
            <a:r>
              <a:rPr lang="es-MX" sz="2400" dirty="0">
                <a:latin typeface="Antipasto Pro " panose="02000506020000020004" pitchFamily="2" charset="0"/>
                <a:cs typeface="Arial" panose="020B0604020202020204" pitchFamily="34" charset="0"/>
              </a:rPr>
              <a:t>se asegura de que la hora del sistema </a:t>
            </a:r>
            <a:r>
              <a:rPr lang="es-MX" sz="2400" dirty="0" err="1">
                <a:latin typeface="Antipasto Pro " panose="02000506020000020004" pitchFamily="2" charset="0"/>
                <a:cs typeface="Arial" panose="020B0604020202020204" pitchFamily="34" charset="0"/>
              </a:rPr>
              <a:t>virtualizado</a:t>
            </a:r>
            <a:r>
              <a:rPr lang="es-MX" sz="2400" dirty="0">
                <a:latin typeface="Antipasto Pro " panose="02000506020000020004" pitchFamily="2" charset="0"/>
                <a:cs typeface="Arial" panose="020B0604020202020204" pitchFamily="34" charset="0"/>
              </a:rPr>
              <a:t> esté mejor sincronizada de forma correcta, de acuerdo a la ciudad y país donde está instalado el sistema huésped.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1221FFBA-85A9-44BC-9022-F2C5E58426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27" b="14009"/>
          <a:stretch/>
        </p:blipFill>
        <p:spPr>
          <a:xfrm>
            <a:off x="9071172" y="4080701"/>
            <a:ext cx="2578219" cy="186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0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Mejoras con las </a:t>
            </a:r>
            <a:r>
              <a:rPr lang="es-ES" sz="5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guest</a:t>
            </a:r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 </a:t>
            </a:r>
            <a:r>
              <a:rPr lang="es-ES" sz="5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additions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277473"/>
            <a:ext cx="108555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1"/>
                </a:solidFill>
                <a:latin typeface="Antipasto Pro " panose="02000506020000020004" pitchFamily="2" charset="0"/>
                <a:cs typeface="Arial" panose="020B0604020202020204" pitchFamily="34" charset="0"/>
              </a:rPr>
              <a:t>Carpetas compartidas</a:t>
            </a:r>
          </a:p>
          <a:p>
            <a:endParaRPr lang="es-MX" sz="2400" dirty="0">
              <a:solidFill>
                <a:srgbClr val="183862"/>
              </a:solidFill>
              <a:latin typeface="Antipasto Pro " panose="02000506020000020004" pitchFamily="2" charset="0"/>
              <a:cs typeface="Arial" panose="020B0604020202020204" pitchFamily="34" charset="0"/>
            </a:endParaRPr>
          </a:p>
          <a:p>
            <a:pPr algn="just"/>
            <a:r>
              <a:rPr lang="es-MX" sz="2400" dirty="0">
                <a:latin typeface="Antipasto Pro " panose="02000506020000020004" pitchFamily="2" charset="0"/>
                <a:cs typeface="Arial" panose="020B0604020202020204" pitchFamily="34" charset="0"/>
              </a:rPr>
              <a:t>Una de las características más importantes es la de las carpetas compartidas porque es una forma fácil de poder intercambiar archivos entre el sistema real y el </a:t>
            </a:r>
            <a:r>
              <a:rPr lang="es-MX" sz="2400" dirty="0" err="1">
                <a:latin typeface="Antipasto Pro " panose="02000506020000020004" pitchFamily="2" charset="0"/>
                <a:cs typeface="Arial" panose="020B0604020202020204" pitchFamily="34" charset="0"/>
              </a:rPr>
              <a:t>virtualizado</a:t>
            </a:r>
            <a:r>
              <a:rPr lang="es-MX" sz="2400" dirty="0">
                <a:latin typeface="Antipasto Pro " panose="02000506020000020004" pitchFamily="2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107" y="41272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7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678</TotalTime>
  <Words>372</Words>
  <Application>Microsoft Office PowerPoint</Application>
  <PresentationFormat>Panorámica</PresentationFormat>
  <Paragraphs>45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Aero</vt:lpstr>
      <vt:lpstr>Antipasto</vt:lpstr>
      <vt:lpstr>Antipasto Pro </vt:lpstr>
      <vt:lpstr>Arial</vt:lpstr>
      <vt:lpstr>Gill Sans MT</vt:lpstr>
      <vt:lpstr>Wingdings</vt:lpstr>
      <vt:lpstr>Galería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Emmanuel Palou Zubiaur</dc:creator>
  <cp:lastModifiedBy>rodrigo</cp:lastModifiedBy>
  <cp:revision>59</cp:revision>
  <dcterms:created xsi:type="dcterms:W3CDTF">2018-02-12T02:38:09Z</dcterms:created>
  <dcterms:modified xsi:type="dcterms:W3CDTF">2021-02-23T23:39:36Z</dcterms:modified>
</cp:coreProperties>
</file>