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  <a:srgbClr val="FD9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5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0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4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584-A79F-4DC5-B214-1535D43034BF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4C72E6-170D-4E52-9BF5-0940AECF5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C169D7CF-C883-40E7-A98D-6EDEE8AD3D58}"/>
              </a:ext>
            </a:extLst>
          </p:cNvPr>
          <p:cNvSpPr/>
          <p:nvPr/>
        </p:nvSpPr>
        <p:spPr>
          <a:xfrm>
            <a:off x="-1" y="3666115"/>
            <a:ext cx="12192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0"/>
                <a:solidFill>
                  <a:srgbClr val="FF7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Introducción a Kali Linux</a:t>
            </a:r>
            <a:endParaRPr lang="es-ES" sz="8800" b="1" cap="none" spc="0" dirty="0">
              <a:ln w="0"/>
              <a:solidFill>
                <a:srgbClr val="FF7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2" y="94552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Permisos en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Dentro de los sistemas Linux se manejan dos tipos de cuentas los cuales son: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61464"/>
              </p:ext>
            </p:extLst>
          </p:nvPr>
        </p:nvGraphicFramePr>
        <p:xfrm>
          <a:off x="1384637" y="3357670"/>
          <a:ext cx="90702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977"/>
                <a:gridCol w="5389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TIPO DE CUENTA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PRIVILEGIOS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Root</a:t>
                      </a:r>
                      <a:r>
                        <a:rPr lang="es-ES" dirty="0" smtClean="0"/>
                        <a:t> (cuenta de administrador)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Cuenta con los máximos permisos dentro del sistema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Normal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Esta es una cuenta de usuario individual</a:t>
                      </a:r>
                      <a:r>
                        <a:rPr lang="es-ES" baseline="0" dirty="0" smtClean="0"/>
                        <a:t> (standard)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1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Permisos en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Identificación de permisos: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Con el comando </a:t>
            </a:r>
            <a:r>
              <a:rPr lang="es-ES" sz="2400" dirty="0" err="1" smtClean="0">
                <a:latin typeface="Antipasto Pro " panose="02000506020000020004" pitchFamily="2" charset="0"/>
              </a:rPr>
              <a:t>ls</a:t>
            </a:r>
            <a:r>
              <a:rPr lang="es-ES" sz="2400" dirty="0" smtClean="0">
                <a:latin typeface="Antipasto Pro " panose="02000506020000020004" pitchFamily="2" charset="0"/>
              </a:rPr>
              <a:t> –l podemos acceder a esta información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8" y="4258702"/>
            <a:ext cx="5867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89515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Permisos en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err="1" smtClean="0">
                <a:solidFill>
                  <a:schemeClr val="accent1"/>
                </a:solidFill>
                <a:latin typeface="Antipasto Pro " panose="02000506020000020004" pitchFamily="2" charset="0"/>
              </a:rPr>
              <a:t>clasificacion</a:t>
            </a:r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 de permisos: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como se clasifican los permisos en Linux: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488" t="10124" r="4309" b="10628"/>
          <a:stretch/>
        </p:blipFill>
        <p:spPr>
          <a:xfrm>
            <a:off x="3542961" y="4037288"/>
            <a:ext cx="5106074" cy="17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89515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Permisos en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accent1"/>
                </a:solidFill>
                <a:latin typeface="Antipasto Pro " panose="02000506020000020004" pitchFamily="2" charset="0"/>
              </a:rPr>
              <a:t>Nomenclatura de los permisos: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72705"/>
              </p:ext>
            </p:extLst>
          </p:nvPr>
        </p:nvGraphicFramePr>
        <p:xfrm>
          <a:off x="1213805" y="3212014"/>
          <a:ext cx="10050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214"/>
                <a:gridCol w="5899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NOMENCLATURA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SIGNIFICADO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r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i="0" dirty="0" smtClean="0">
                          <a:latin typeface="Antipasto Pro " panose="02000506020000020004" pitchFamily="2" charset="0"/>
                        </a:rPr>
                        <a:t>indica </a:t>
                      </a:r>
                      <a:r>
                        <a:rPr lang="es-MX" i="0" dirty="0" err="1" smtClean="0">
                          <a:latin typeface="Antipasto Pro " panose="02000506020000020004" pitchFamily="2" charset="0"/>
                        </a:rPr>
                        <a:t>read</a:t>
                      </a:r>
                      <a:r>
                        <a:rPr lang="es-MX" i="0" dirty="0" smtClean="0">
                          <a:latin typeface="Antipasto Pro " panose="02000506020000020004" pitchFamily="2" charset="0"/>
                        </a:rPr>
                        <a:t> o permiso de lectura</a:t>
                      </a:r>
                      <a:endParaRPr lang="es-MX" i="0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w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i="0" dirty="0" smtClean="0">
                          <a:latin typeface="Antipasto Pro " panose="02000506020000020004" pitchFamily="2" charset="0"/>
                        </a:rPr>
                        <a:t>indica </a:t>
                      </a:r>
                      <a:r>
                        <a:rPr lang="es-MX" i="0" dirty="0" err="1" smtClean="0">
                          <a:latin typeface="Antipasto Pro " panose="02000506020000020004" pitchFamily="2" charset="0"/>
                        </a:rPr>
                        <a:t>write</a:t>
                      </a:r>
                      <a:r>
                        <a:rPr lang="es-MX" i="0" dirty="0" smtClean="0">
                          <a:latin typeface="Antipasto Pro " panose="02000506020000020004" pitchFamily="2" charset="0"/>
                        </a:rPr>
                        <a:t> o permiso de escritura</a:t>
                      </a:r>
                      <a:endParaRPr lang="es-MX" i="0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x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i="0" dirty="0" smtClean="0">
                          <a:latin typeface="Antipasto Pro " panose="02000506020000020004" pitchFamily="2" charset="0"/>
                        </a:rPr>
                        <a:t>indica </a:t>
                      </a:r>
                      <a:r>
                        <a:rPr lang="es-ES" i="0" dirty="0" err="1" smtClean="0">
                          <a:latin typeface="Antipasto Pro " panose="02000506020000020004" pitchFamily="2" charset="0"/>
                        </a:rPr>
                        <a:t>execute</a:t>
                      </a:r>
                      <a:r>
                        <a:rPr lang="es-ES" i="0" dirty="0" smtClean="0">
                          <a:latin typeface="Antipasto Pro " panose="02000506020000020004" pitchFamily="2" charset="0"/>
                        </a:rPr>
                        <a:t> o permiso de ejecución</a:t>
                      </a:r>
                      <a:endParaRPr lang="es-MX" i="0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-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i="0" dirty="0" smtClean="0">
                          <a:latin typeface="Antipasto Pro " panose="02000506020000020004" pitchFamily="2" charset="0"/>
                        </a:rPr>
                        <a:t>el guion indica que el archivo o directorio carece </a:t>
                      </a:r>
                      <a:r>
                        <a:rPr lang="es-ES" i="0" smtClean="0">
                          <a:latin typeface="Antipasto Pro " panose="02000506020000020004" pitchFamily="2" charset="0"/>
                        </a:rPr>
                        <a:t>de permisos</a:t>
                      </a:r>
                      <a:endParaRPr lang="es-MX" i="0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2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63" y="70276"/>
            <a:ext cx="3629673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1448973" y="927520"/>
            <a:ext cx="96082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Agenda de temas a tratar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597192" y="2740209"/>
            <a:ext cx="11127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¿Qué es Kali Linux?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Características de Kali Linux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ES" sz="3200" dirty="0" smtClean="0">
              <a:latin typeface="Antipasto" panose="02000506000000020004" pitchFamily="2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ES" sz="3200" dirty="0" smtClean="0">
                <a:latin typeface="Antipasto" panose="02000506000000020004" pitchFamily="2" charset="0"/>
              </a:rPr>
              <a:t>Comandos básicos de consola</a:t>
            </a:r>
          </a:p>
        </p:txBody>
      </p:sp>
    </p:spTree>
    <p:extLst>
      <p:ext uri="{BB962C8B-B14F-4D97-AF65-F5344CB8AC3E}">
        <p14:creationId xmlns:p14="http://schemas.microsoft.com/office/powerpoint/2010/main" val="4799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Kali Linux?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46811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Kali Linux es la nueva generación de la distribución Linux </a:t>
            </a:r>
            <a:r>
              <a:rPr lang="es-ES" sz="2400" dirty="0" err="1">
                <a:latin typeface="Antipasto Pro " panose="02000506020000020004" pitchFamily="2" charset="0"/>
              </a:rPr>
              <a:t>BackTrack</a:t>
            </a:r>
            <a:r>
              <a:rPr lang="es-ES" sz="2400" dirty="0">
                <a:latin typeface="Antipasto Pro " panose="02000506020000020004" pitchFamily="2" charset="0"/>
              </a:rPr>
              <a:t> para realizar Auditorías de Seguridad y Pruebas de Penetración. Kali Linux es una plataforma basada en GNU/Linux </a:t>
            </a:r>
            <a:r>
              <a:rPr lang="es-ES" sz="2400" dirty="0" err="1">
                <a:latin typeface="Antipasto Pro " panose="02000506020000020004" pitchFamily="2" charset="0"/>
              </a:rPr>
              <a:t>Debian</a:t>
            </a:r>
            <a:r>
              <a:rPr lang="es-ES" sz="2400" dirty="0">
                <a:latin typeface="Antipasto Pro " panose="02000506020000020004" pitchFamily="2" charset="0"/>
              </a:rPr>
              <a:t> y es una reconstrucción completa de </a:t>
            </a:r>
            <a:r>
              <a:rPr lang="es-ES" sz="2400" dirty="0" err="1">
                <a:latin typeface="Antipasto Pro " panose="02000506020000020004" pitchFamily="2" charset="0"/>
              </a:rPr>
              <a:t>BackTrack</a:t>
            </a:r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09" y="4235416"/>
            <a:ext cx="2801577" cy="17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Características de Kali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46811"/>
            <a:ext cx="1085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Kali Linux </a:t>
            </a:r>
            <a:r>
              <a:rPr lang="es-ES" sz="2400" dirty="0" smtClean="0">
                <a:latin typeface="Antipasto Pro " panose="02000506020000020004" pitchFamily="2" charset="0"/>
              </a:rPr>
              <a:t>se </a:t>
            </a:r>
            <a:r>
              <a:rPr lang="es-ES" sz="2400" dirty="0">
                <a:latin typeface="Antipasto Pro " panose="02000506020000020004" pitchFamily="2" charset="0"/>
              </a:rPr>
              <a:t>adhiere completamente a los estándares de desarrollo de </a:t>
            </a:r>
            <a:r>
              <a:rPr lang="es-ES" sz="2400" dirty="0" err="1">
                <a:latin typeface="Antipasto Pro " panose="02000506020000020004" pitchFamily="2" charset="0"/>
              </a:rPr>
              <a:t>Debian</a:t>
            </a:r>
            <a:r>
              <a:rPr lang="es-ES" sz="2400" dirty="0">
                <a:latin typeface="Antipasto Pro " panose="02000506020000020004" pitchFamily="2" charset="0"/>
              </a:rPr>
              <a:t>. Se ha puesto en funcionamiento toda una nueva infraestructura, todas las herramientas han sido revisadas y </a:t>
            </a:r>
            <a:r>
              <a:rPr lang="es-ES" sz="2400" dirty="0" smtClean="0">
                <a:latin typeface="Antipasto Pro " panose="02000506020000020004" pitchFamily="2" charset="0"/>
              </a:rPr>
              <a:t>empaquetadas utilizando </a:t>
            </a:r>
            <a:r>
              <a:rPr lang="es-ES" sz="2400" dirty="0" err="1" smtClean="0">
                <a:latin typeface="Antipasto Pro " panose="02000506020000020004" pitchFamily="2" charset="0"/>
              </a:rPr>
              <a:t>git</a:t>
            </a:r>
            <a:r>
              <a:rPr lang="es-ES" sz="2400" dirty="0" smtClean="0">
                <a:latin typeface="Antipasto Pro " panose="02000506020000020004" pitchFamily="2" charset="0"/>
              </a:rPr>
              <a:t> para el </a:t>
            </a:r>
            <a:r>
              <a:rPr lang="es-ES" sz="2400" dirty="0" err="1" smtClean="0">
                <a:latin typeface="Antipasto Pro " panose="02000506020000020004" pitchFamily="2" charset="0"/>
              </a:rPr>
              <a:t>cvs</a:t>
            </a:r>
            <a:r>
              <a:rPr lang="es-ES" sz="2400" dirty="0" smtClean="0">
                <a:latin typeface="Antipasto Pro " panose="02000506020000020004" pitchFamily="2" charset="0"/>
              </a:rPr>
              <a:t>.</a:t>
            </a:r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85" y="3947140"/>
            <a:ext cx="1879441" cy="18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Características especiales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46811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Kali Linux cuenta actualmente con mas de </a:t>
            </a:r>
            <a:r>
              <a:rPr lang="es-ES" sz="2400" dirty="0" smtClean="0">
                <a:latin typeface="Antipasto"/>
              </a:rPr>
              <a:t>300</a:t>
            </a:r>
            <a:r>
              <a:rPr lang="es-ES" sz="2400" dirty="0" smtClean="0">
                <a:latin typeface="Antipasto Pro " panose="02000506020000020004" pitchFamily="2" charset="0"/>
              </a:rPr>
              <a:t>  herramientas orientadas a la pruebas de penetración, además es un sistema operativo libre (gratuito)</a:t>
            </a:r>
          </a:p>
          <a:p>
            <a:pPr algn="just"/>
            <a:endParaRPr lang="es-ES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Cuenta con amplio soporte para dispositivos inalámbricos, cuenta con varios lenguajes además de paquetes y repositorios firmados con  GPG.</a:t>
            </a:r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¿Qué es GPG?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746811"/>
            <a:ext cx="10855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GPG es una clave de seguridad y su función es descifrar un archivo que ha sido protegido mediante </a:t>
            </a:r>
            <a:r>
              <a:rPr lang="es-MX" sz="2400" dirty="0">
                <a:latin typeface="Antipasto Pro " panose="02000506020000020004" pitchFamily="2" charset="0"/>
              </a:rPr>
              <a:t>GNU </a:t>
            </a:r>
            <a:r>
              <a:rPr lang="es-MX" sz="2400" dirty="0" err="1">
                <a:latin typeface="Antipasto Pro " panose="02000506020000020004" pitchFamily="2" charset="0"/>
              </a:rPr>
              <a:t>Privacy</a:t>
            </a:r>
            <a:r>
              <a:rPr lang="es-MX" sz="2400" dirty="0">
                <a:latin typeface="Antipasto Pro " panose="02000506020000020004" pitchFamily="2" charset="0"/>
              </a:rPr>
              <a:t> </a:t>
            </a:r>
            <a:r>
              <a:rPr lang="es-MX" sz="2400" dirty="0" err="1" smtClean="0">
                <a:latin typeface="Antipasto Pro " panose="02000506020000020004" pitchFamily="2" charset="0"/>
              </a:rPr>
              <a:t>Guard</a:t>
            </a:r>
            <a:r>
              <a:rPr lang="es-MX" sz="2400" dirty="0" smtClean="0">
                <a:latin typeface="Antipasto Pro " panose="02000506020000020004" pitchFamily="2" charset="0"/>
              </a:rPr>
              <a:t>.</a:t>
            </a:r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27" y="4284894"/>
            <a:ext cx="1268004" cy="16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Comandos básicos de consola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Para  poder operar de forma correcta cualquier sistema Linux es necesario tener conocimiento del os comandos básicos de consola, ya que es aquí donde se ejecutan la mayoría de instrucciones.</a:t>
            </a:r>
          </a:p>
          <a:p>
            <a:pPr algn="just"/>
            <a:endParaRPr lang="es-ES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  <a:cs typeface="Arial" panose="020B0604020202020204" pitchFamily="34" charset="0"/>
              </a:rPr>
              <a:t>Veamos algunos de los comandos básicos de consola de Linux:</a:t>
            </a:r>
            <a:endParaRPr lang="es-MX" sz="2400" dirty="0">
              <a:latin typeface="Antipasto Pro " panose="0200050602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Comandos básicos de consola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16031"/>
              </p:ext>
            </p:extLst>
          </p:nvPr>
        </p:nvGraphicFramePr>
        <p:xfrm>
          <a:off x="2056277" y="245136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COMANDO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FUNCION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man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Ayuda y documentación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ls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/ </a:t>
                      </a:r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ls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–l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Listar archivos</a:t>
                      </a:r>
                      <a:r>
                        <a:rPr lang="es-ES" baseline="0" dirty="0" smtClean="0">
                          <a:latin typeface="Antipasto Pro " panose="02000506020000020004" pitchFamily="2" charset="0"/>
                        </a:rPr>
                        <a:t> y carpeta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cd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Cambiar de directorio</a:t>
                      </a:r>
                      <a:r>
                        <a:rPr lang="es-ES" baseline="0" dirty="0" smtClean="0">
                          <a:latin typeface="Antipasto Pro " panose="02000506020000020004" pitchFamily="2" charset="0"/>
                        </a:rPr>
                        <a:t> carpeta / ruta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rm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/</a:t>
                      </a:r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rmdir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Borrar</a:t>
                      </a:r>
                      <a:r>
                        <a:rPr lang="es-ES" baseline="0" dirty="0" smtClean="0">
                          <a:latin typeface="Antipasto Pro " panose="02000506020000020004" pitchFamily="2" charset="0"/>
                        </a:rPr>
                        <a:t> archivos / borrar carpetas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cp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Copiar archivos</a:t>
                      </a:r>
                      <a:r>
                        <a:rPr lang="es-ES" baseline="0" dirty="0" smtClean="0">
                          <a:latin typeface="Antipasto Pro " panose="02000506020000020004" pitchFamily="2" charset="0"/>
                        </a:rPr>
                        <a:t>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mv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Mover archivos /</a:t>
                      </a:r>
                      <a:r>
                        <a:rPr lang="es-ES" baseline="0" dirty="0" smtClean="0">
                          <a:latin typeface="Antipasto Pro " panose="02000506020000020004" pitchFamily="2" charset="0"/>
                        </a:rPr>
                        <a:t> carpetas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clear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/</a:t>
                      </a:r>
                      <a:r>
                        <a:rPr lang="es-ES" dirty="0" err="1" smtClean="0">
                          <a:latin typeface="Antipasto Pro " panose="02000506020000020004" pitchFamily="2" charset="0"/>
                        </a:rPr>
                        <a:t>reset</a:t>
                      </a:r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 /  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ntipasto Pro " panose="02000506020000020004" pitchFamily="2" charset="0"/>
                        </a:rPr>
                        <a:t>Limpiar pantalla</a:t>
                      </a:r>
                      <a:endParaRPr lang="es-MX" dirty="0">
                        <a:latin typeface="Antipasto Pro " panose="0200050602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B089817B-814F-43EA-A573-E2E2BE348B3C}"/>
              </a:ext>
            </a:extLst>
          </p:cNvPr>
          <p:cNvSpPr/>
          <p:nvPr/>
        </p:nvSpPr>
        <p:spPr>
          <a:xfrm>
            <a:off x="0" y="927520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ro" panose="02000603090000090004" pitchFamily="2" charset="0"/>
              </a:rPr>
              <a:t>Permisos en Linux</a:t>
            </a:r>
            <a:endParaRPr lang="es-ES" sz="54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ro" panose="0200060309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E968CA3-2CF2-4B73-8B1A-A234B6146ED2}"/>
              </a:ext>
            </a:extLst>
          </p:cNvPr>
          <p:cNvSpPr txBox="1"/>
          <p:nvPr/>
        </p:nvSpPr>
        <p:spPr>
          <a:xfrm>
            <a:off x="668214" y="2415038"/>
            <a:ext cx="1085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ntipasto Pro " panose="02000506020000020004" pitchFamily="2" charset="0"/>
              </a:rPr>
              <a:t>Las propiedades y permisos en Linux son conceptos algo complejos, pero su comprensión es esencial para poder operar y mantener </a:t>
            </a:r>
            <a:r>
              <a:rPr lang="es-ES" sz="2400" dirty="0" smtClean="0">
                <a:latin typeface="Antipasto Pro " panose="02000506020000020004" pitchFamily="2" charset="0"/>
              </a:rPr>
              <a:t>el sistema de forma correcta y segura. </a:t>
            </a:r>
          </a:p>
          <a:p>
            <a:pPr algn="just"/>
            <a:endParaRPr lang="es-ES" sz="2400" dirty="0">
              <a:latin typeface="Antipasto Pro " panose="02000506020000020004" pitchFamily="2" charset="0"/>
            </a:endParaRPr>
          </a:p>
          <a:p>
            <a:pPr algn="just"/>
            <a:r>
              <a:rPr lang="es-ES" sz="2400" dirty="0" smtClean="0">
                <a:latin typeface="Antipasto Pro " panose="02000506020000020004" pitchFamily="2" charset="0"/>
              </a:rPr>
              <a:t>Veamos los tipos de cuenta que maneja Linux:</a:t>
            </a:r>
          </a:p>
        </p:txBody>
      </p:sp>
    </p:spTree>
    <p:extLst>
      <p:ext uri="{BB962C8B-B14F-4D97-AF65-F5344CB8AC3E}">
        <p14:creationId xmlns:p14="http://schemas.microsoft.com/office/powerpoint/2010/main" val="11929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784</TotalTime>
  <Words>442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Aero</vt:lpstr>
      <vt:lpstr>Antipasto</vt:lpstr>
      <vt:lpstr>Antipasto Pro </vt:lpstr>
      <vt:lpstr>Arial</vt:lpstr>
      <vt:lpstr>Gill Sans MT</vt:lpstr>
      <vt:lpstr>Wingdings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Palou Zubiaur</dc:creator>
  <cp:lastModifiedBy>rodrigo</cp:lastModifiedBy>
  <cp:revision>70</cp:revision>
  <dcterms:created xsi:type="dcterms:W3CDTF">2018-02-12T02:38:09Z</dcterms:created>
  <dcterms:modified xsi:type="dcterms:W3CDTF">2021-02-23T23:40:39Z</dcterms:modified>
</cp:coreProperties>
</file>