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Introducción al hacking ético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65054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Componentes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Hablar de seguridad informática implica muchos aspectos a considerar, así como existen medidas para protección de seguridad lógica, también existen componentes de seguridad física.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algunos de ellos: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3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Componentes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Componentes físicos de seguridad informática: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</a:t>
            </a:r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fortiswitch</a:t>
            </a:r>
            <a:endParaRPr lang="es-ES" sz="24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firewall físico</a:t>
            </a:r>
          </a:p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Uso de un IDS físico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78" y="2592765"/>
            <a:ext cx="3935020" cy="36114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1" y="5551038"/>
            <a:ext cx="2561804" cy="3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33" y="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97192" y="2740209"/>
            <a:ext cx="11127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Nociones básicas de seguridad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Que son los vectores de ataque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Componentes de seguridad informática</a:t>
            </a:r>
          </a:p>
          <a:p>
            <a:endParaRPr lang="es-ES" sz="3200" dirty="0" smtClean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Nociones básicas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La seguridad de los sistemas se encarga de su protección tanto física como lógica</a:t>
            </a:r>
            <a:r>
              <a:rPr lang="es-ES" sz="2400" dirty="0" smtClean="0">
                <a:latin typeface="Antipasto Pro " panose="02000506020000020004" pitchFamily="2" charset="0"/>
              </a:rPr>
              <a:t>.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de forma puntual en que consiste la seguridad física y la seguridad lógica.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1" b="11657"/>
          <a:stretch/>
        </p:blipFill>
        <p:spPr>
          <a:xfrm>
            <a:off x="3908879" y="3851809"/>
            <a:ext cx="4374237" cy="2112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Nociones básicas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Seguridad física: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Se </a:t>
            </a:r>
            <a:r>
              <a:rPr lang="es-ES" sz="2400" dirty="0">
                <a:latin typeface="Antipasto Pro " panose="02000506020000020004" pitchFamily="2" charset="0"/>
              </a:rPr>
              <a:t>encarga de toda la protección del Hardware y de las unidades de almacenamiento de datos, así como los edificios e instalaciones donde se encuentran. Nos indica cómo actuar ante situaciones de incendios, sabotajes, robos, catástrofes naturales, etc.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4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Nociones básicas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Seguridad lógica: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>
                <a:latin typeface="Antipasto Pro " panose="02000506020000020004" pitchFamily="2" charset="0"/>
              </a:rPr>
              <a:t>S</a:t>
            </a:r>
            <a:r>
              <a:rPr lang="es-ES" sz="2400" dirty="0" smtClean="0">
                <a:latin typeface="Antipasto Pro " panose="02000506020000020004" pitchFamily="2" charset="0"/>
              </a:rPr>
              <a:t>e encarga desde la seguridad de uso del software, a la protección de los datos y programas, así como un control de acceso de los usuarios a la información.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7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Nociones básicas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Primer filtro de seguridad lógica: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El primer filtro que tenemos dentro de la seguridad lógica podemos mencionar los programas antivirus.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36" y="3793284"/>
            <a:ext cx="2543124" cy="2206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14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Nociones básicas de seguridad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¿Qué es un antivirus?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>
                <a:latin typeface="Antipasto Pro " panose="02000506020000020004" pitchFamily="2" charset="0"/>
              </a:rPr>
              <a:t>Los antivirus son programas cuyo objetivo es detectar y eliminar virus </a:t>
            </a:r>
            <a:r>
              <a:rPr lang="es-ES" sz="2400" dirty="0" smtClean="0">
                <a:latin typeface="Antipasto Pro " panose="02000506020000020004" pitchFamily="2" charset="0"/>
              </a:rPr>
              <a:t>informáticos. </a:t>
            </a:r>
            <a:r>
              <a:rPr lang="es-ES" sz="2400" dirty="0">
                <a:latin typeface="Antipasto Pro " panose="02000506020000020004" pitchFamily="2" charset="0"/>
              </a:rPr>
              <a:t>Con el transcurso del tiempo, la aparición de sistemas operativos más avanzados e internet, los antivirus han evolucionado hacia programas más avanzados que además de buscar y detectar virus informáticos consiguen bloquearlos, desinfectar archivos y prevenir una infección de los mismos.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son los vectores de ataque?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Un vector de ataque, es un método que utiliza una amenaza para atacar un sistema. Una vez determinado el objetivo a atacar son necesarias una serie de indagaciones previas para determinar cual es el vector de ataque adecuado.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92" y="3938673"/>
            <a:ext cx="2949878" cy="1944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965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Ejemplo de vectores de ataque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algunos de los vectores de ataque más comunes  y por ende los que suelen ser más utilizados para explotar vulnerabilidades: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Documentos con macros maliciosas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Imágenes modificadas y cargadas con payloads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Ofuscamiento de archivos ejecutables </a:t>
            </a:r>
            <a:endParaRPr lang="es-MX" sz="24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88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547</TotalTime>
  <Words>388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53</cp:revision>
  <dcterms:created xsi:type="dcterms:W3CDTF">2018-02-12T02:38:09Z</dcterms:created>
  <dcterms:modified xsi:type="dcterms:W3CDTF">2021-02-23T23:37:20Z</dcterms:modified>
</cp:coreProperties>
</file>