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C169D7CF-C883-40E7-A98D-6EDEE8AD3D58}"/>
              </a:ext>
            </a:extLst>
          </p:cNvPr>
          <p:cNvSpPr/>
          <p:nvPr/>
        </p:nvSpPr>
        <p:spPr>
          <a:xfrm>
            <a:off x="0" y="3755127"/>
            <a:ext cx="12192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Correo electrónico temporal</a:t>
            </a:r>
            <a:endParaRPr lang="es-ES" sz="66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91440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597192" y="2740209"/>
            <a:ext cx="11127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¿Qué es el correo electrónico?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Correo electrónico temporal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El correo electrónico y el </a:t>
            </a:r>
            <a:r>
              <a:rPr lang="es-ES" sz="3200" dirty="0" err="1" smtClean="0">
                <a:latin typeface="Antipasto" panose="02000506000000020004" pitchFamily="2" charset="0"/>
              </a:rPr>
              <a:t>ethical</a:t>
            </a:r>
            <a:r>
              <a:rPr lang="es-ES" sz="3200" dirty="0" smtClean="0">
                <a:latin typeface="Antipasto" panose="02000506000000020004" pitchFamily="2" charset="0"/>
              </a:rPr>
              <a:t> hacking</a:t>
            </a: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es el correo electrónico?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El correo electrónico es un servicio de red que permite a los usuarios enviar, y recibir mensajes mediante redes de comunicación electrónica.</a:t>
            </a:r>
            <a:endParaRPr lang="es-MX" sz="2400" dirty="0">
              <a:latin typeface="Antipasto Pro " panose="02000506020000020004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8" r="14434"/>
          <a:stretch/>
        </p:blipFill>
        <p:spPr>
          <a:xfrm>
            <a:off x="8779858" y="3149319"/>
            <a:ext cx="2468071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Clientes de correo </a:t>
            </a:r>
            <a:r>
              <a:rPr lang="es-ES" sz="5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electronico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504050"/>
            <a:ext cx="1085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¿Qué es un cliente de correo electrónico?</a:t>
            </a:r>
          </a:p>
          <a:p>
            <a:pPr algn="just"/>
            <a:endParaRPr lang="es-ES" sz="2400" dirty="0" smtClean="0">
              <a:latin typeface="Antipasto Pro " panose="02000506020000020004" pitchFamily="2" charset="0"/>
            </a:endParaRPr>
          </a:p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Es un programa instalado de forma local en una computadora que permite acceder a los correos recibidos, así como enviar mensajes a otras personas.</a:t>
            </a:r>
            <a:endParaRPr lang="es-MX" sz="2400" dirty="0">
              <a:latin typeface="Antipasto Pro " panose="0200050602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8" t="18138" r="8255" b="17288"/>
          <a:stretch/>
        </p:blipFill>
        <p:spPr>
          <a:xfrm>
            <a:off x="582626" y="4620553"/>
            <a:ext cx="2945501" cy="7249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75"/>
          <a:stretch/>
        </p:blipFill>
        <p:spPr>
          <a:xfrm>
            <a:off x="4692413" y="4746123"/>
            <a:ext cx="2427679" cy="4941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84" y="4826277"/>
            <a:ext cx="2346036" cy="5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Correo electrónico temporal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787271"/>
            <a:ext cx="10855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ntipasto Pro " panose="02000506020000020004" pitchFamily="2" charset="0"/>
              </a:rPr>
              <a:t>Un email temporal o desechable es una dirección de correo electrónico que, a diferencia de servicios como </a:t>
            </a:r>
            <a:r>
              <a:rPr lang="es-ES" sz="2400" dirty="0" err="1">
                <a:latin typeface="Antipasto Pro " panose="02000506020000020004" pitchFamily="2" charset="0"/>
              </a:rPr>
              <a:t>Gmail</a:t>
            </a:r>
            <a:r>
              <a:rPr lang="es-ES" sz="2400" dirty="0">
                <a:latin typeface="Antipasto Pro " panose="02000506020000020004" pitchFamily="2" charset="0"/>
              </a:rPr>
              <a:t>, se genera sin registro y sin contraseña. Tienen una fecha de caducidad, esto significa que luego de un tiempo determinado el correo electrónico dejará de existir</a:t>
            </a:r>
            <a:r>
              <a:rPr lang="es-ES" sz="2400" dirty="0" smtClean="0">
                <a:latin typeface="Antipasto Pro " panose="02000506020000020004" pitchFamily="2" charset="0"/>
              </a:rPr>
              <a:t>.</a:t>
            </a:r>
          </a:p>
          <a:p>
            <a:pPr algn="just"/>
            <a:endParaRPr lang="es-ES" sz="2400" dirty="0">
              <a:latin typeface="Antipasto Pro " panose="02000506020000020004" pitchFamily="2" charset="0"/>
            </a:endParaRPr>
          </a:p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Veamos como utilizar el correo electrónico temporal.</a:t>
            </a:r>
            <a:endParaRPr lang="es-MX" sz="24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94553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560</TotalTime>
  <Words>155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Aero</vt:lpstr>
      <vt:lpstr>Antipasto</vt:lpstr>
      <vt:lpstr>Antipasto Pro 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56</cp:revision>
  <dcterms:created xsi:type="dcterms:W3CDTF">2018-02-12T02:38:09Z</dcterms:created>
  <dcterms:modified xsi:type="dcterms:W3CDTF">2021-02-23T23:37:44Z</dcterms:modified>
</cp:coreProperties>
</file>