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C169D7CF-C883-40E7-A98D-6EDEE8AD3D58}"/>
              </a:ext>
            </a:extLst>
          </p:cNvPr>
          <p:cNvSpPr/>
          <p:nvPr/>
        </p:nvSpPr>
        <p:spPr>
          <a:xfrm>
            <a:off x="0" y="3755127"/>
            <a:ext cx="12192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Conociendo virtual box</a:t>
            </a:r>
            <a:endParaRPr lang="es-ES" sz="66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110737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597192" y="2740209"/>
            <a:ext cx="11127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¿Qué es virtual box?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 smtClean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¿Quién creo virtual box?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 smtClean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¿Para que sistemas está disponible?</a:t>
            </a:r>
          </a:p>
          <a:p>
            <a:endParaRPr lang="es-ES" sz="3200" dirty="0" smtClean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es virtual box?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Virtual box es sin duda una de las mejores alternativas gratuitas de virtualización.</a:t>
            </a: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Es un software que permite crear diversas maquinas virtuales, el cual está disponible para:</a:t>
            </a:r>
            <a:endParaRPr lang="es-MX" sz="2400" dirty="0">
              <a:latin typeface="Antipasto Pro " panose="02000506020000020004" pitchFamily="2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xmlns="" id="{A30DDBE4-4033-4CC0-B4B6-CB59478FA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48521"/>
              </p:ext>
            </p:extLst>
          </p:nvPr>
        </p:nvGraphicFramePr>
        <p:xfrm>
          <a:off x="1566064" y="4176614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5065452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4050768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ntipasto Pro " panose="02000506020000020004" pitchFamily="2" charset="0"/>
                        </a:rPr>
                        <a:t>Arquitectura</a:t>
                      </a:r>
                      <a:r>
                        <a:rPr lang="es-MX" dirty="0"/>
                        <a:t> </a:t>
                      </a:r>
                      <a:r>
                        <a:rPr lang="es-MX" dirty="0" smtClean="0"/>
                        <a:t> x86</a:t>
                      </a:r>
                      <a:endParaRPr lang="es-MX" dirty="0">
                        <a:latin typeface="Antipas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>
                          <a:latin typeface="Antipasto Pro " panose="02000506020000020004" pitchFamily="2" charset="0"/>
                        </a:rPr>
                        <a:t>Arquitectura</a:t>
                      </a:r>
                      <a:r>
                        <a:rPr lang="es-MX" dirty="0" smtClean="0"/>
                        <a:t> x64 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149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 bits</a:t>
                      </a:r>
                      <a:endParaRPr lang="es-MX" dirty="0">
                        <a:latin typeface="Exo 2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64 bits</a:t>
                      </a:r>
                      <a:endParaRPr lang="es-MX" dirty="0">
                        <a:latin typeface="Exo 2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889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¿Quién creo virtual box?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Esta potente herramienta de virtualización es propiedad de la marca Oracle Corp.</a:t>
            </a:r>
          </a:p>
          <a:p>
            <a:pPr algn="just"/>
            <a:endParaRPr lang="es-ES" sz="2400" dirty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Virtual box forma parte de las diversas herramientas y productos  de virtualización con que cuenta la marca. Para mayor información  podemos visitar:</a:t>
            </a:r>
          </a:p>
          <a:p>
            <a:pPr algn="just"/>
            <a:endParaRPr lang="es-ES" sz="2400" dirty="0">
              <a:latin typeface="Antipasto Pro " panose="02000506020000020004" pitchFamily="2" charset="0"/>
            </a:endParaRPr>
          </a:p>
          <a:p>
            <a:pPr algn="ctr"/>
            <a:r>
              <a:rPr lang="es-MX" sz="2400" dirty="0">
                <a:solidFill>
                  <a:schemeClr val="accent1"/>
                </a:solidFill>
                <a:latin typeface="Antipasto Pro " panose="02000506020000020004" pitchFamily="2" charset="0"/>
              </a:rPr>
              <a:t>https://www.oracle.com/corporate/</a:t>
            </a:r>
          </a:p>
          <a:p>
            <a:pPr algn="just"/>
            <a:endParaRPr lang="es-MX" sz="24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Disponibilidad del software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latin typeface="Antipasto Pro " panose="02000506020000020004" pitchFamily="2" charset="0"/>
                <a:cs typeface="Arial" panose="020B0604020202020204" pitchFamily="34" charset="0"/>
              </a:rPr>
              <a:t>Virtual box </a:t>
            </a:r>
            <a:r>
              <a:rPr lang="es-MX" sz="2400" dirty="0">
                <a:latin typeface="Antipasto Pro " panose="02000506020000020004" pitchFamily="2" charset="0"/>
                <a:cs typeface="Arial" panose="020B0604020202020204" pitchFamily="34" charset="0"/>
              </a:rPr>
              <a:t>está disponible para diversos sistemas operativos de forma completamente gratuita desde su página web oficial. </a:t>
            </a:r>
            <a:endParaRPr lang="es-MX" sz="2400" dirty="0" smtClean="0">
              <a:latin typeface="Antipasto Pro " panose="02000506020000020004" pitchFamily="2" charset="0"/>
              <a:cs typeface="Arial" panose="020B0604020202020204" pitchFamily="34" charset="0"/>
            </a:endParaRPr>
          </a:p>
          <a:p>
            <a:pPr algn="just"/>
            <a:endParaRPr lang="es-ES" sz="2400" dirty="0">
              <a:latin typeface="Antipasto Pro " panose="02000506020000020004" pitchFamily="2" charset="0"/>
              <a:cs typeface="Arial" panose="020B0604020202020204" pitchFamily="34" charset="0"/>
            </a:endParaRPr>
          </a:p>
          <a:p>
            <a:pPr algn="ctr"/>
            <a:r>
              <a:rPr lang="es-MX" sz="2400" dirty="0">
                <a:solidFill>
                  <a:schemeClr val="accent1"/>
                </a:solidFill>
                <a:latin typeface="Antipasto Pro " panose="02000506020000020004" pitchFamily="2" charset="0"/>
                <a:cs typeface="Arial" panose="020B0604020202020204" pitchFamily="34" charset="0"/>
              </a:rPr>
              <a:t>https://www.virtualbox.org/</a:t>
            </a:r>
          </a:p>
          <a:p>
            <a:pPr algn="just"/>
            <a:endParaRPr lang="es-MX" sz="24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Obtención del software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2" y="2245105"/>
            <a:ext cx="1126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  <a:cs typeface="Arial" panose="020B0604020202020204" pitchFamily="34" charset="0"/>
              </a:rPr>
              <a:t>El software es completamente gratuito y al acceder al sitio oficial para poder descargarlo.</a:t>
            </a:r>
            <a:endParaRPr lang="es-ES" sz="2400" dirty="0">
              <a:latin typeface="Antipasto Pro " panose="02000506020000020004" pitchFamily="2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46" y="2792880"/>
            <a:ext cx="6099106" cy="31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Obtención del software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0120" y="2139908"/>
            <a:ext cx="11267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  <a:cs typeface="Arial" panose="020B0604020202020204" pitchFamily="34" charset="0"/>
              </a:rPr>
              <a:t>Desde el botón </a:t>
            </a:r>
            <a:r>
              <a:rPr lang="es-ES" sz="2400" dirty="0" err="1" smtClean="0">
                <a:latin typeface="Antipasto Pro " panose="02000506020000020004" pitchFamily="2" charset="0"/>
                <a:cs typeface="Arial" panose="020B0604020202020204" pitchFamily="34" charset="0"/>
              </a:rPr>
              <a:t>Download</a:t>
            </a:r>
            <a:r>
              <a:rPr lang="es-ES" sz="2400" dirty="0" smtClean="0">
                <a:latin typeface="Antipasto Pro " panose="02000506020000020004" pitchFamily="2" charset="0"/>
                <a:cs typeface="Arial" panose="020B0604020202020204" pitchFamily="34" charset="0"/>
              </a:rPr>
              <a:t> podemos obtener la versión más reciente del software, así como acceder a la descargara para distintos sistemas operativos.</a:t>
            </a:r>
          </a:p>
          <a:p>
            <a:pPr algn="just"/>
            <a:endParaRPr lang="es-ES" sz="2400" dirty="0">
              <a:latin typeface="Antipasto Pro " panose="02000506020000020004" pitchFamily="2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31" y="3027095"/>
            <a:ext cx="3562140" cy="28712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20" y="3906255"/>
            <a:ext cx="3352179" cy="1112950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4689515" y="3906255"/>
            <a:ext cx="1916099" cy="1027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0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110737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651</TotalTime>
  <Words>188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Aero</vt:lpstr>
      <vt:lpstr>Antipasto</vt:lpstr>
      <vt:lpstr>Antipasto Pro </vt:lpstr>
      <vt:lpstr>Arial</vt:lpstr>
      <vt:lpstr>Exo 2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57</cp:revision>
  <dcterms:created xsi:type="dcterms:W3CDTF">2018-02-12T02:38:09Z</dcterms:created>
  <dcterms:modified xsi:type="dcterms:W3CDTF">2021-02-23T23:39:13Z</dcterms:modified>
</cp:coreProperties>
</file>