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83" r:id="rId4"/>
    <p:sldId id="289" r:id="rId5"/>
    <p:sldId id="290" r:id="rId6"/>
    <p:sldId id="291" r:id="rId7"/>
    <p:sldId id="292" r:id="rId8"/>
    <p:sldId id="293" r:id="rId9"/>
    <p:sldId id="294" r:id="rId10"/>
    <p:sldId id="28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E7590D"/>
    <a:srgbClr val="023A6E"/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rgbClr val="023A6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Identificación de amenazas</a:t>
            </a:r>
            <a:endParaRPr lang="es-ES" sz="6600" b="1" cap="none" spc="0" dirty="0">
              <a:ln w="0"/>
              <a:solidFill>
                <a:srgbClr val="023A6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14460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7FB1811-19B0-4333-A2FA-B6C9E1727301}"/>
              </a:ext>
            </a:extLst>
          </p:cNvPr>
          <p:cNvSpPr/>
          <p:nvPr/>
        </p:nvSpPr>
        <p:spPr>
          <a:xfrm>
            <a:off x="1" y="2967335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¿PREGUNTAS?</a:t>
            </a:r>
            <a:endParaRPr lang="es-ES" sz="96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88" y="118829"/>
            <a:ext cx="3629673" cy="328642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F0C6938-A54B-40AD-A2EE-B1BCC4E30296}"/>
              </a:ext>
            </a:extLst>
          </p:cNvPr>
          <p:cNvSpPr/>
          <p:nvPr/>
        </p:nvSpPr>
        <p:spPr>
          <a:xfrm>
            <a:off x="0" y="3755127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rgbClr val="E759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ro" panose="02000603090000090004" pitchFamily="2" charset="0"/>
              </a:rPr>
              <a:t>Vamos al siguiente video</a:t>
            </a:r>
            <a:endParaRPr lang="es-ES" sz="7200" b="1" cap="none" spc="0" dirty="0">
              <a:ln w="0"/>
              <a:solidFill>
                <a:srgbClr val="E759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Temas a tratar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13314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amenazas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MX" sz="2000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Ataques cibernéticos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MX" sz="2000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Ataques internos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MX" sz="2000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 humanos</a:t>
            </a:r>
          </a:p>
        </p:txBody>
      </p:sp>
      <p:pic>
        <p:nvPicPr>
          <p:cNvPr id="1026" name="Picture 2" descr="El entorno cambiante del análisis de vulnerabilidades">
            <a:extLst>
              <a:ext uri="{FF2B5EF4-FFF2-40B4-BE49-F238E27FC236}">
                <a16:creationId xmlns:a16="http://schemas.microsoft.com/office/drawing/2014/main" id="{4A51B7E8-FFAE-414A-AAC7-55F02B73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27" y="2513314"/>
            <a:ext cx="4333559" cy="2734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Identificación de amenazas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Cuando hablamos de la identificación de amenazas no solo hacemos referencia a amenazas informáticas, el análisis de vulnerabilidades comprende: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Desastres naturales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Ataques maliciosos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Ataques internos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Fallas y errores humanos</a:t>
            </a:r>
            <a:endParaRPr lang="es-MX" sz="2000" dirty="0">
              <a:solidFill>
                <a:srgbClr val="33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Identificación de amenazas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Dentro de la seguridad informática no todo es malware, hacking, </a:t>
            </a:r>
            <a:r>
              <a:rPr lang="es-ES" sz="2000" i="0" dirty="0" err="1">
                <a:effectLst/>
                <a:latin typeface="arial" panose="020B0604020202020204" pitchFamily="34" charset="0"/>
              </a:rPr>
              <a:t>ransomware</a:t>
            </a:r>
            <a:r>
              <a:rPr lang="es-ES" sz="2000" i="0" dirty="0">
                <a:effectLst/>
                <a:latin typeface="arial" panose="020B0604020202020204" pitchFamily="34" charset="0"/>
              </a:rPr>
              <a:t> </a:t>
            </a:r>
            <a:r>
              <a:rPr lang="es-ES" sz="2000" i="0" dirty="0" err="1">
                <a:effectLst/>
                <a:latin typeface="arial" panose="020B0604020202020204" pitchFamily="34" charset="0"/>
              </a:rPr>
              <a:t>etc</a:t>
            </a:r>
            <a:r>
              <a:rPr lang="es-ES" sz="2000" i="0" dirty="0">
                <a:effectLst/>
                <a:latin typeface="arial" panose="020B0604020202020204" pitchFamily="34" charset="0"/>
              </a:rPr>
              <a:t>, también es indispensable analizar aquellas cosas que no están ligadas de forma directa con la parte tecnológica.</a:t>
            </a:r>
          </a:p>
        </p:txBody>
      </p:sp>
    </p:spTree>
    <p:extLst>
      <p:ext uri="{BB962C8B-B14F-4D97-AF65-F5344CB8AC3E}">
        <p14:creationId xmlns:p14="http://schemas.microsoft.com/office/powerpoint/2010/main" val="2507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Ataques </a:t>
            </a:r>
            <a:r>
              <a:rPr lang="es-ES" sz="5400" b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ciberneticos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Los ataques cibernéticos tienen motivaciones económicas, sociales o políticas y se llevan a cabo principalmente a través de Internet. Los ataques son dirigidos al público en general, a organizaciones privadas o países.</a:t>
            </a:r>
          </a:p>
        </p:txBody>
      </p:sp>
    </p:spTree>
    <p:extLst>
      <p:ext uri="{BB962C8B-B14F-4D97-AF65-F5344CB8AC3E}">
        <p14:creationId xmlns:p14="http://schemas.microsoft.com/office/powerpoint/2010/main" val="10755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Ataques internos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Un ataque interno es un ataque malicioso perpetrado en una red o sistema informático por una persona con acceso autorizado al sistema. (empleados descontentos)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991B6B-30E2-4000-9A6B-90956DDDD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0"/>
          <a:stretch/>
        </p:blipFill>
        <p:spPr bwMode="auto">
          <a:xfrm>
            <a:off x="7990702" y="3693508"/>
            <a:ext cx="3959309" cy="2236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6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Errores humanos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Los errores humanos son algo común, sin embargo se pueden ver mas acentuados en el área de la seguridad informática. Los errores humanos más comunes son:</a:t>
            </a:r>
          </a:p>
          <a:p>
            <a:pPr algn="just"/>
            <a:endParaRPr lang="es-ES" sz="2000" dirty="0">
              <a:latin typeface="arial" panose="020B0604020202020204" pitchFamily="34" charset="0"/>
            </a:endParaRPr>
          </a:p>
          <a:p>
            <a:pPr algn="just"/>
            <a:endParaRPr lang="es-ES" sz="2000" i="0" dirty="0"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Uso de contraseñas débiles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i="0" dirty="0">
                <a:solidFill>
                  <a:srgbClr val="336699"/>
                </a:solidFill>
                <a:effectLst/>
                <a:latin typeface="arial" panose="020B0604020202020204" pitchFamily="34" charset="0"/>
              </a:rPr>
              <a:t>Poca cons</a:t>
            </a: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ciencia sobre ciberseguridad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i="0" dirty="0">
                <a:solidFill>
                  <a:srgbClr val="336699"/>
                </a:solidFill>
                <a:effectLst/>
                <a:latin typeface="arial" panose="020B0604020202020204" pitchFamily="34" charset="0"/>
              </a:rPr>
              <a:t>Uso de software de d</a:t>
            </a: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udosa procedencia</a:t>
            </a:r>
          </a:p>
          <a:p>
            <a:pPr algn="just"/>
            <a:endParaRPr lang="es-ES" sz="200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Los errores humanos y los ataques maliciosos de empleados son las  principales grietas en ciberseguridad para las empresas.">
            <a:extLst>
              <a:ext uri="{FF2B5EF4-FFF2-40B4-BE49-F238E27FC236}">
                <a16:creationId xmlns:a16="http://schemas.microsoft.com/office/drawing/2014/main" id="{75260985-CA8E-4664-8745-7D0AF1178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5" r="13137"/>
          <a:stretch/>
        </p:blipFill>
        <p:spPr bwMode="auto">
          <a:xfrm>
            <a:off x="7532518" y="3512108"/>
            <a:ext cx="4082834" cy="2418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Agentes causales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Las amenazas que ya hemos mencionado anteriormente pueden ser causadas por:</a:t>
            </a:r>
          </a:p>
          <a:p>
            <a:pPr algn="just"/>
            <a:endParaRPr lang="es-E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Malware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Personal inconforme (</a:t>
            </a:r>
            <a:r>
              <a:rPr lang="es-ES" sz="2000" dirty="0" err="1">
                <a:solidFill>
                  <a:srgbClr val="336699"/>
                </a:solidFill>
                <a:latin typeface="arial" panose="020B0604020202020204" pitchFamily="34" charset="0"/>
              </a:rPr>
              <a:t>insider</a:t>
            </a: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hackers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2000" dirty="0">
              <a:latin typeface="arial" panose="020B0604020202020204" pitchFamily="34" charset="0"/>
            </a:endParaRPr>
          </a:p>
          <a:p>
            <a:pPr algn="just"/>
            <a:endParaRPr lang="es-ES" sz="2000" i="0" dirty="0">
              <a:effectLst/>
              <a:latin typeface="arial" panose="020B0604020202020204" pitchFamily="34" charset="0"/>
            </a:endParaRPr>
          </a:p>
          <a:p>
            <a:pPr algn="just"/>
            <a:endParaRPr lang="es-ES" sz="20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se producen estas amenazas?</a:t>
            </a:r>
            <a:endParaRPr lang="es-ES" sz="54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7" y="2626890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effectLst/>
                <a:latin typeface="arial" panose="020B0604020202020204" pitchFamily="34" charset="0"/>
              </a:rPr>
              <a:t>Las amenazas pueden  producirse a causa de:</a:t>
            </a:r>
          </a:p>
          <a:p>
            <a:pPr algn="just"/>
            <a:endParaRPr lang="es-ES" sz="2000" dirty="0">
              <a:latin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Falta de software antivirus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i="0" dirty="0">
                <a:solidFill>
                  <a:srgbClr val="336699"/>
                </a:solidFill>
                <a:effectLst/>
                <a:latin typeface="arial" panose="020B0604020202020204" pitchFamily="34" charset="0"/>
              </a:rPr>
              <a:t>Fallas eléctricas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36699"/>
                </a:solidFill>
                <a:latin typeface="arial" panose="020B0604020202020204" pitchFamily="34" charset="0"/>
              </a:rPr>
              <a:t>Despidos injustificados</a:t>
            </a:r>
            <a:endParaRPr lang="es-ES" sz="2000" i="0" dirty="0">
              <a:effectLst/>
              <a:latin typeface="arial" panose="020B0604020202020204" pitchFamily="34" charset="0"/>
            </a:endParaRPr>
          </a:p>
          <a:p>
            <a:pPr algn="just"/>
            <a:endParaRPr lang="es-ES" sz="20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707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807</TotalTime>
  <Words>248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Aero</vt:lpstr>
      <vt:lpstr>Arial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55</cp:revision>
  <dcterms:created xsi:type="dcterms:W3CDTF">2018-02-12T02:38:09Z</dcterms:created>
  <dcterms:modified xsi:type="dcterms:W3CDTF">2022-01-29T09:09:09Z</dcterms:modified>
</cp:coreProperties>
</file>