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0B375D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-1" y="4064220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Tunelización de protocolos</a:t>
            </a:r>
            <a:endParaRPr lang="es-ES" sz="66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2" y="62184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Uso principal de un servidor proxy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36502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El uso principal que se le da a un servidor proxy es evitar la identificación del cliente como origen de las pruebas , además de que el servidor proxy puede no almacenar ningún tipo de log.</a:t>
            </a:r>
          </a:p>
        </p:txBody>
      </p:sp>
    </p:spTree>
    <p:extLst>
      <p:ext uri="{BB962C8B-B14F-4D97-AF65-F5344CB8AC3E}">
        <p14:creationId xmlns:p14="http://schemas.microsoft.com/office/powerpoint/2010/main" val="49788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Encadenamiento de </a:t>
            </a:r>
            <a:r>
              <a:rPr lang="es-ES" sz="4400" b="1" cap="none" spc="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proxies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36502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El encadenamiento de </a:t>
            </a:r>
            <a:r>
              <a:rPr lang="es-MX" sz="2800" dirty="0" err="1">
                <a:latin typeface="Antipasto" panose="02000506000000020004" pitchFamily="2" charset="0"/>
              </a:rPr>
              <a:t>proxies</a:t>
            </a:r>
            <a:r>
              <a:rPr lang="es-MX" sz="2800" dirty="0">
                <a:latin typeface="Antipasto" panose="02000506000000020004" pitchFamily="2" charset="0"/>
              </a:rPr>
              <a:t> es algo muy utilizado ya que resulta tedioso y complejo encontrar la conexión inicial, incluso </a:t>
            </a:r>
            <a:r>
              <a:rPr lang="es-MX" sz="2800" dirty="0" err="1">
                <a:latin typeface="Antipasto" panose="02000506000000020004" pitchFamily="2" charset="0"/>
              </a:rPr>
              <a:t>prodria</a:t>
            </a:r>
            <a:r>
              <a:rPr lang="es-MX" sz="2800" dirty="0">
                <a:latin typeface="Antipasto" panose="02000506000000020004" pitchFamily="2" charset="0"/>
              </a:rPr>
              <a:t> utilizarse  de forma geo-política (china/USA)</a:t>
            </a:r>
          </a:p>
        </p:txBody>
      </p:sp>
    </p:spTree>
    <p:extLst>
      <p:ext uri="{BB962C8B-B14F-4D97-AF65-F5344CB8AC3E}">
        <p14:creationId xmlns:p14="http://schemas.microsoft.com/office/powerpoint/2010/main" val="362966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Encadenamiento de </a:t>
            </a:r>
            <a:r>
              <a:rPr lang="es-ES" sz="4400" b="1" cap="none" spc="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proxies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3" y="2105436"/>
            <a:ext cx="1085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Encadenamiento de servidores proxy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D538275-11B4-4A14-9B01-CCD9683D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33" y="2718809"/>
            <a:ext cx="7151730" cy="316292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B0C3FD70-1FC5-425F-B712-EE4F4CE1A977}"/>
              </a:ext>
            </a:extLst>
          </p:cNvPr>
          <p:cNvSpPr/>
          <p:nvPr/>
        </p:nvSpPr>
        <p:spPr>
          <a:xfrm>
            <a:off x="2520133" y="4100217"/>
            <a:ext cx="10454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atacante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52ACB595-5F5A-471C-BA91-2AD139959134}"/>
              </a:ext>
            </a:extLst>
          </p:cNvPr>
          <p:cNvSpPr/>
          <p:nvPr/>
        </p:nvSpPr>
        <p:spPr>
          <a:xfrm>
            <a:off x="6882427" y="5481626"/>
            <a:ext cx="10227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49336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una VPN?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347731" y="2105436"/>
            <a:ext cx="11176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Se trata de una tecnología que permite crear conexiones  entre dos puntos valiéndose de una red publica como internet.</a:t>
            </a:r>
          </a:p>
          <a:p>
            <a:pPr algn="just"/>
            <a:endParaRPr lang="es-MX" sz="2800" dirty="0">
              <a:latin typeface="Antipasto" panose="02000506000000020004" pitchFamily="2" charset="0"/>
            </a:endParaRPr>
          </a:p>
          <a:p>
            <a:pPr algn="just"/>
            <a:r>
              <a:rPr lang="es-MX" sz="2800" dirty="0">
                <a:latin typeface="Antipasto" panose="02000506000000020004" pitchFamily="2" charset="0"/>
              </a:rPr>
              <a:t>Usos principales:</a:t>
            </a:r>
          </a:p>
          <a:p>
            <a:pPr algn="just"/>
            <a:endParaRPr lang="es-MX" sz="2600" dirty="0">
              <a:latin typeface="Antipasto" panose="0200050600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600" dirty="0">
                <a:solidFill>
                  <a:schemeClr val="accent1"/>
                </a:solidFill>
                <a:latin typeface="Antipasto" panose="02000506000000020004" pitchFamily="2" charset="0"/>
              </a:rPr>
              <a:t>Evitar la interceptación de trafico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600" dirty="0">
                <a:solidFill>
                  <a:schemeClr val="accent1"/>
                </a:solidFill>
                <a:latin typeface="Antipasto" panose="02000506000000020004" pitchFamily="2" charset="0"/>
              </a:rPr>
              <a:t>Se utilizan para conexiones seguras en sitios públicos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600" dirty="0">
                <a:solidFill>
                  <a:schemeClr val="accent1"/>
                </a:solidFill>
                <a:latin typeface="Antipasto" panose="02000506000000020004" pitchFamily="2" charset="0"/>
              </a:rPr>
              <a:t>Se usan para anonimizar conexiones mediante proveedores de VPN anónimos</a:t>
            </a:r>
          </a:p>
        </p:txBody>
      </p:sp>
    </p:spTree>
    <p:extLst>
      <p:ext uri="{BB962C8B-B14F-4D97-AF65-F5344CB8AC3E}">
        <p14:creationId xmlns:p14="http://schemas.microsoft.com/office/powerpoint/2010/main" val="267200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62184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548640" y="2278965"/>
            <a:ext cx="11127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Tunelización de protocolos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 Servidores proxy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Principal uso que se da  a un proxy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VPN</a:t>
            </a: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Tunelización de protocolos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36502"/>
            <a:ext cx="10855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La tunelización de protocolos consiste en encapsular (meter) un protocolo de red dentro de otro creando un túnel.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25EF9A12-AD79-4141-9F00-7C84451B6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16" y="3880463"/>
            <a:ext cx="7901367" cy="20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Tunelización de protocolos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36502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Este procedimiento se utiliza generalmente para transportar un protocolo determinado a través de una red que en condiciones normales no lo admitiría.</a:t>
            </a:r>
          </a:p>
        </p:txBody>
      </p:sp>
    </p:spTree>
    <p:extLst>
      <p:ext uri="{BB962C8B-B14F-4D97-AF65-F5344CB8AC3E}">
        <p14:creationId xmlns:p14="http://schemas.microsoft.com/office/powerpoint/2010/main" val="23890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Requerimientos necesarios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36502"/>
            <a:ext cx="1085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Es importante que  tanto el cliente como el servidor establezcan parámetros de tunelización.</a:t>
            </a:r>
          </a:p>
          <a:p>
            <a:pPr algn="just"/>
            <a:endParaRPr lang="es-MX" sz="2800" dirty="0">
              <a:latin typeface="Antipasto" panose="02000506000000020004" pitchFamily="2" charset="0"/>
            </a:endParaRPr>
          </a:p>
          <a:p>
            <a:pPr algn="just"/>
            <a:r>
              <a:rPr lang="es-MX" sz="2800" dirty="0">
                <a:solidFill>
                  <a:schemeClr val="accent1"/>
                </a:solidFill>
                <a:latin typeface="Antipasto" panose="02000506000000020004" pitchFamily="2" charset="0"/>
              </a:rPr>
              <a:t>Veamos un ejemplo…</a:t>
            </a:r>
          </a:p>
        </p:txBody>
      </p:sp>
    </p:spTree>
    <p:extLst>
      <p:ext uri="{BB962C8B-B14F-4D97-AF65-F5344CB8AC3E}">
        <p14:creationId xmlns:p14="http://schemas.microsoft.com/office/powerpoint/2010/main" val="31055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Requerimientos necesarios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2" y="2298620"/>
            <a:ext cx="10855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Seria posible  tunelizar trafico SSH a través de tráfico HTTP para ello se debería redirigir mediante un túnel HTTP  todo el tráfico  SSH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1A12D2F-4000-4ED3-A2D0-C9F7CA23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646" y="3191136"/>
            <a:ext cx="4816699" cy="29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1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Servidores proxy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40287"/>
            <a:ext cx="10855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Un servidor proxy es un sistema que funciona como punto intermedio entre el cliente y su destino.</a:t>
            </a:r>
          </a:p>
          <a:p>
            <a:pPr algn="just"/>
            <a:endParaRPr lang="es-MX" sz="2800" dirty="0">
              <a:latin typeface="Antipasto" panose="02000506000000020004" pitchFamily="2" charset="0"/>
            </a:endParaRPr>
          </a:p>
          <a:p>
            <a:pPr algn="just"/>
            <a:r>
              <a:rPr lang="es-MX" sz="2800" dirty="0">
                <a:latin typeface="Antipasto" panose="02000506000000020004" pitchFamily="2" charset="0"/>
              </a:rPr>
              <a:t>Esto permite ocultar la dirección IP real del cliente  ya que el destino final solo conocer la dirección IP del servidor proxy.</a:t>
            </a:r>
          </a:p>
        </p:txBody>
      </p:sp>
    </p:spTree>
    <p:extLst>
      <p:ext uri="{BB962C8B-B14F-4D97-AF65-F5344CB8AC3E}">
        <p14:creationId xmlns:p14="http://schemas.microsoft.com/office/powerpoint/2010/main" val="259263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Como funciona </a:t>
            </a:r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un s</a:t>
            </a:r>
            <a:r>
              <a:rPr lang="es-ES" sz="4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ervidores proxy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40287"/>
            <a:ext cx="1085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Su función principal es ser intermediario.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9F6F7CD7-2C45-4914-95DC-CD1125F6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35" y="2561947"/>
            <a:ext cx="8688725" cy="34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5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¿En que se basa el concepto de proxy?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36502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El concepto se basa en redes de </a:t>
            </a:r>
            <a:r>
              <a:rPr lang="es-MX" sz="2800" dirty="0" err="1">
                <a:latin typeface="Antipasto" panose="02000506000000020004" pitchFamily="2" charset="0"/>
              </a:rPr>
              <a:t>anonimización</a:t>
            </a:r>
            <a:r>
              <a:rPr lang="es-MX" sz="2800" dirty="0">
                <a:latin typeface="Antipasto" panose="02000506000000020004" pitchFamily="2" charset="0"/>
              </a:rPr>
              <a:t> que basan su funcionamiento en el encadenamiento de proxis y en el uso de conexiones cifradas.</a:t>
            </a:r>
          </a:p>
        </p:txBody>
      </p:sp>
    </p:spTree>
    <p:extLst>
      <p:ext uri="{BB962C8B-B14F-4D97-AF65-F5344CB8AC3E}">
        <p14:creationId xmlns:p14="http://schemas.microsoft.com/office/powerpoint/2010/main" val="86875736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353</TotalTime>
  <Words>346</Words>
  <Application>Microsoft Office PowerPoint</Application>
  <PresentationFormat>Panorámica</PresentationFormat>
  <Paragraphs>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Aero</vt:lpstr>
      <vt:lpstr>Antipasto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38</cp:revision>
  <dcterms:created xsi:type="dcterms:W3CDTF">2018-02-12T02:38:09Z</dcterms:created>
  <dcterms:modified xsi:type="dcterms:W3CDTF">2021-02-23T23:46:06Z</dcterms:modified>
</cp:coreProperties>
</file>