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969123"/>
            <a:ext cx="12192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Scripting con nmap</a:t>
            </a:r>
            <a:endParaRPr lang="es-ES" sz="54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78369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Versión de nmap disponible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55500"/>
            <a:ext cx="10855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Como se aprecia en este caso Kali cuenta con la última versión de nmap disponible de acuerdo con su sitio web oficial.</a:t>
            </a:r>
            <a:endParaRPr lang="es-MX" sz="2800" dirty="0" smtClean="0">
              <a:latin typeface="Antipasto" panose="02000506000000020004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080"/>
          <a:stretch/>
        </p:blipFill>
        <p:spPr>
          <a:xfrm>
            <a:off x="3449460" y="3896695"/>
            <a:ext cx="5293075" cy="9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Uso de scripting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engine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55500"/>
            <a:ext cx="1085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Dentro del sitio de nmap se cuenta con información de los diversos scripts que tenemos disponibles.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ctr"/>
            <a:r>
              <a:rPr lang="es-MX" sz="2800" dirty="0">
                <a:solidFill>
                  <a:schemeClr val="accent1"/>
                </a:solidFill>
                <a:latin typeface="Antipasto" panose="02000506000000020004" pitchFamily="2" charset="0"/>
              </a:rPr>
              <a:t>https://nmap.org/nsedoc/</a:t>
            </a:r>
            <a:endParaRPr lang="es-MX" sz="2800" dirty="0" smtClean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Uso de scripting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engine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164186"/>
            <a:ext cx="10855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Dentro de las categorías con que cuenta scripting </a:t>
            </a:r>
            <a:r>
              <a:rPr lang="es-ES" sz="2800" dirty="0" err="1" smtClean="0">
                <a:latin typeface="Antipasto Pro " panose="02000506020000020004" pitchFamily="2" charset="0"/>
              </a:rPr>
              <a:t>engine</a:t>
            </a:r>
            <a:r>
              <a:rPr lang="es-ES" sz="2800" dirty="0" smtClean="0">
                <a:latin typeface="Antipasto Pro " panose="02000506020000020004" pitchFamily="2" charset="0"/>
              </a:rPr>
              <a:t> podemos mencionar las siguientes: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Discovery</a:t>
            </a:r>
            <a:endParaRPr lang="es-ES" sz="28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Exploit</a:t>
            </a:r>
            <a:endParaRPr lang="es-ES" sz="28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vuln</a:t>
            </a:r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5" r="10731" b="27863"/>
          <a:stretch/>
        </p:blipFill>
        <p:spPr>
          <a:xfrm>
            <a:off x="7909618" y="3236349"/>
            <a:ext cx="3614165" cy="2152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70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Uso de scripting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engine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625432"/>
            <a:ext cx="1085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Para poder utilizar los scripts de nmap debemos mandar a llamar a dicho motor de la siguiente manera:</a:t>
            </a:r>
          </a:p>
          <a:p>
            <a:pPr algn="ctr"/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algn="ctr"/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Nmap --script</a:t>
            </a:r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Uso de scripting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engine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625432"/>
            <a:ext cx="10855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Sin duda uno de los mejores scripts que posee scripting </a:t>
            </a:r>
            <a:r>
              <a:rPr lang="es-ES" sz="2800" dirty="0" err="1" smtClean="0">
                <a:latin typeface="Antipasto Pro " panose="02000506020000020004" pitchFamily="2" charset="0"/>
              </a:rPr>
              <a:t>engine</a:t>
            </a:r>
            <a:r>
              <a:rPr lang="es-ES" sz="2800" dirty="0" smtClean="0">
                <a:latin typeface="Antipasto Pro " panose="02000506020000020004" pitchFamily="2" charset="0"/>
              </a:rPr>
              <a:t> nos permite conocer con certeza cual es el sistema operativo que utiliza nuestro posible objetivo.</a:t>
            </a:r>
          </a:p>
          <a:p>
            <a:pPr algn="just"/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algn="ctr"/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Nmap –-script </a:t>
            </a: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smb</a:t>
            </a: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-os-</a:t>
            </a: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discovery.nse</a:t>
            </a: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 –</a:t>
            </a:r>
            <a:r>
              <a:rPr lang="es-ES" sz="2800" dirty="0" smtClean="0">
                <a:solidFill>
                  <a:schemeClr val="accent1"/>
                </a:solidFill>
              </a:rPr>
              <a:t>p445 192.168.1.80</a:t>
            </a:r>
            <a:endParaRPr lang="es-E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Uso de scripting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engine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625432"/>
            <a:ext cx="1085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Veamos la resultante del script:</a:t>
            </a:r>
            <a:endParaRPr lang="es-ES" sz="2800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25" y="3405397"/>
            <a:ext cx="7313346" cy="23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0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548640" y="2278965"/>
            <a:ext cx="11127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</a:t>
            </a:r>
            <a:r>
              <a:rPr lang="es-MX" sz="3200" dirty="0" smtClean="0">
                <a:latin typeface="Antipasto" panose="02000506000000020004" pitchFamily="2" charset="0"/>
              </a:rPr>
              <a:t>¿Qué es scripting </a:t>
            </a:r>
            <a:r>
              <a:rPr lang="es-MX" sz="3200" dirty="0" err="1" smtClean="0">
                <a:latin typeface="Antipasto" panose="02000506000000020004" pitchFamily="2" charset="0"/>
              </a:rPr>
              <a:t>engine</a:t>
            </a:r>
            <a:r>
              <a:rPr lang="es-MX" sz="3200" dirty="0" smtClean="0">
                <a:latin typeface="Antipasto" panose="02000506000000020004" pitchFamily="2" charset="0"/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 alcance de scripting </a:t>
            </a:r>
            <a:r>
              <a:rPr lang="es-ES" sz="3200" dirty="0" err="1" smtClean="0">
                <a:latin typeface="Antipasto" panose="02000506000000020004" pitchFamily="2" charset="0"/>
              </a:rPr>
              <a:t>engine</a:t>
            </a:r>
            <a:endParaRPr lang="es-ES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 Pruebas de concepto</a:t>
            </a:r>
            <a:endParaRPr lang="es-MX" sz="32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scripting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engine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62995"/>
            <a:ext cx="10855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latin typeface="Antipasto" panose="02000506000000020004" pitchFamily="2" charset="0"/>
              </a:rPr>
              <a:t>Se trata de una potente función de nmap que permite la ejecución de scripts para realizar de forma automática diversas tareas.</a:t>
            </a:r>
            <a:endParaRPr lang="es-MX" sz="2800" dirty="0">
              <a:latin typeface="Antipasto" panose="02000506000000020004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78" y="4101946"/>
            <a:ext cx="1818305" cy="177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Incorporaciones recientes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317933"/>
            <a:ext cx="10855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latin typeface="Antipasto" panose="02000506000000020004" pitchFamily="2" charset="0"/>
              </a:rPr>
              <a:t>Nmap en sus ultimas actualizaciones ha incorporado diversos scripts entre los que podemos mencionar:</a:t>
            </a:r>
          </a:p>
          <a:p>
            <a:pPr algn="just"/>
            <a:endParaRPr lang="es-ES" sz="2800" dirty="0">
              <a:latin typeface="Antipasto" panose="0200050600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Descubrimiento de red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Detección de servicios mejorada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Detección de vulnerabilidades</a:t>
            </a:r>
            <a:endParaRPr lang="es-MX" sz="2800" dirty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Alcance de scripting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engine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641616"/>
            <a:ext cx="10855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Estos scripts nos permiten de una forma muy cómoda tanto prepararnos, para prevenir una posible intrusión como identificar si la hemos </a:t>
            </a:r>
            <a:r>
              <a:rPr lang="es-ES" sz="2800" dirty="0" smtClean="0">
                <a:latin typeface="Antipasto Pro " panose="02000506020000020004" pitchFamily="2" charset="0"/>
              </a:rPr>
              <a:t>sufrido.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De este modo podemos detectar si hemos sido infectados por diversos malware.</a:t>
            </a:r>
            <a:endParaRPr lang="es-MX" sz="2800" dirty="0" smtClean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Versión de nmap disponible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641616"/>
            <a:ext cx="10855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La herramienta está disponible para diversas distribuciones Linux de forma preinstalada, sin embargo también es posible instalarla en distribuciones que no la tienen accediendo al sitio oficial de nmap.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ctr"/>
            <a:r>
              <a:rPr lang="es-MX" sz="2800" dirty="0">
                <a:solidFill>
                  <a:schemeClr val="accent1"/>
                </a:solidFill>
                <a:latin typeface="Antipasto" panose="02000506000000020004" pitchFamily="2" charset="0"/>
              </a:rPr>
              <a:t>https://nmap.org/</a:t>
            </a:r>
            <a:endParaRPr lang="es-MX" sz="2800" dirty="0" smtClean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Versión de nmap disponible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641616"/>
            <a:ext cx="1085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Nmap se puede instalar también en sistema operativo Windows sin embargo su potencial se aprovecha de mejor manera en entornos Linux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Inicialmente debemos verificar la versión con que contamos:</a:t>
            </a:r>
            <a:endParaRPr lang="es-MX" sz="2800" dirty="0" smtClean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Versión de nmap disponible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641616"/>
            <a:ext cx="1085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Nmap se puede instalar también en sistema operativo Windows sin embargo su potencial se aprovecha de mejor manera en entornos Linux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Inicialmente debemos verificar la versión con que contamos:</a:t>
            </a:r>
            <a:endParaRPr lang="es-MX" sz="2800" dirty="0" smtClean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Versión de nmap disponible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55500"/>
            <a:ext cx="1085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Versión instalada de nmap:</a:t>
            </a:r>
            <a:endParaRPr lang="es-MX" sz="2800" dirty="0" smtClean="0">
              <a:latin typeface="Antipasto" panose="0200050600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5" y="3288148"/>
            <a:ext cx="5419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1064</TotalTime>
  <Words>383</Words>
  <Application>Microsoft Office PowerPoint</Application>
  <PresentationFormat>Panorámica</PresentationFormat>
  <Paragraphs>56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Aero</vt:lpstr>
      <vt:lpstr>Antipasto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53</cp:revision>
  <dcterms:created xsi:type="dcterms:W3CDTF">2018-02-12T02:38:09Z</dcterms:created>
  <dcterms:modified xsi:type="dcterms:W3CDTF">2021-02-23T23:49:58Z</dcterms:modified>
</cp:coreProperties>
</file>