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4209F-EAC0-4CDE-9F8C-53DDEACD9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PRESENTACIÓN 1º DUAL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D98764-D7C3-40D6-A44C-44316F838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Álvaro Campos Vega</a:t>
            </a:r>
          </a:p>
        </p:txBody>
      </p:sp>
    </p:spTree>
    <p:extLst>
      <p:ext uri="{BB962C8B-B14F-4D97-AF65-F5344CB8AC3E}">
        <p14:creationId xmlns:p14="http://schemas.microsoft.com/office/powerpoint/2010/main" val="324379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4B89-AA0A-45F3-899F-BBF2283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SEMANA DEL 6 AL 13 DE MAYO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4840D4F-45D1-44B6-8186-EB8BE03D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094511"/>
            <a:ext cx="4944165" cy="2419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D228697-A1BD-4ACF-85DC-518B439C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74" y="2192867"/>
            <a:ext cx="4443579" cy="42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6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4B89-AA0A-45F3-899F-BBF2283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ÚLTIMAS SEMANAS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35763-50F9-4A22-8D40-CB16F672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40141"/>
            <a:ext cx="8534400" cy="790274"/>
          </a:xfrm>
        </p:spPr>
        <p:txBody>
          <a:bodyPr/>
          <a:lstStyle/>
          <a:p>
            <a:r>
              <a:rPr lang="es-ES" dirty="0"/>
              <a:t>Representación de datos en la web con gráficas.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02E621-A037-4E35-A938-0BF7A318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936" y="3858123"/>
            <a:ext cx="6476301" cy="27528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C4C158-6C0D-4AF3-A649-0097B2980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3" y="2801110"/>
            <a:ext cx="6476301" cy="26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4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989BB4D-0D2C-4729-9BDF-B4C840EE1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27E64359-8442-4948-898B-2C12238A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73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41BE42-45B4-489F-BAA9-6F7BBE0DB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239" y="354612"/>
            <a:ext cx="1379480" cy="137948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20C53E-30EF-407A-B916-903B253A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197" y="354613"/>
            <a:ext cx="1379479" cy="137947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4959333-859B-4E22-9450-A5492B082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20" y="2386057"/>
            <a:ext cx="1180504" cy="169737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C3DA31D-8480-4D76-A8FA-2E3CA32CA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039" y="2386057"/>
            <a:ext cx="1497644" cy="169791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3352C4B-8D74-44C2-9406-82A91FF3F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498" y="2386057"/>
            <a:ext cx="926482" cy="169737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21778C3-CBCE-489B-94FA-5DE6B93CB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795" y="2386057"/>
            <a:ext cx="1697372" cy="169737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36D7712-9CAC-4D75-99B1-32DB4EA9B5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982" y="2386057"/>
            <a:ext cx="1697372" cy="169737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BC924C5-BA84-45DD-B738-9B23E09677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787" y="4651504"/>
            <a:ext cx="2404879" cy="126037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5794195-C211-44B5-8AF5-90AB8A51BC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2930" y="4811903"/>
            <a:ext cx="939572" cy="939572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7F6AF37-C5B2-4725-9C6F-E52C297E50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1508" y="4735394"/>
            <a:ext cx="1793911" cy="115322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B37F599-2B92-402A-82F4-F02E235287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1349" y="4735394"/>
            <a:ext cx="1153228" cy="1153228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47B6CE6E-521D-4742-AB83-0CBEBA5809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55391" y="195666"/>
            <a:ext cx="1697372" cy="1697372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36F12B9-E3FC-42A7-8ACD-FB66B71342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17478" y="354612"/>
            <a:ext cx="1574904" cy="1574904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B9494ECE-9D88-43B0-919F-57E0AE7D0E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1261" y="4838603"/>
            <a:ext cx="1609908" cy="1073272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5434B161-97B1-4F9F-A177-53A1D4B961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01169" y="2386057"/>
            <a:ext cx="1697372" cy="16973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DF0FDE-4835-475B-863A-788C5B624E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27853" y="4997100"/>
            <a:ext cx="1628514" cy="89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7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989BB4D-0D2C-4729-9BDF-B4C840EE1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Conocimientos adquiridos por cada módulo profesional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27E64359-8442-4948-898B-2C12238A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88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4B89-AA0A-45F3-899F-BBF2283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SISTEMAS INFORMÁTICOS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35763-50F9-4A22-8D40-CB16F672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39333"/>
            <a:ext cx="8534400" cy="3615267"/>
          </a:xfrm>
        </p:spPr>
        <p:txBody>
          <a:bodyPr/>
          <a:lstStyle/>
          <a:p>
            <a:r>
              <a:rPr lang="es-ES" dirty="0"/>
              <a:t>Comandos para navegar por una máquina Linux a través de SSH mediante </a:t>
            </a:r>
            <a:r>
              <a:rPr lang="es-ES" dirty="0" err="1"/>
              <a:t>MobaXTerm</a:t>
            </a:r>
            <a:r>
              <a:rPr lang="es-ES" dirty="0"/>
              <a:t> y despliegue de proyectos en la misma.</a:t>
            </a:r>
          </a:p>
        </p:txBody>
      </p:sp>
    </p:spTree>
    <p:extLst>
      <p:ext uri="{BB962C8B-B14F-4D97-AF65-F5344CB8AC3E}">
        <p14:creationId xmlns:p14="http://schemas.microsoft.com/office/powerpoint/2010/main" val="241583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4B89-AA0A-45F3-899F-BBF2283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35763-50F9-4A22-8D40-CB16F672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61315"/>
            <a:ext cx="8534400" cy="3615267"/>
          </a:xfrm>
        </p:spPr>
        <p:txBody>
          <a:bodyPr/>
          <a:lstStyle/>
          <a:p>
            <a:r>
              <a:rPr lang="es-ES" dirty="0"/>
              <a:t>Mucha experiencia ganada programando para un gran proyecto.</a:t>
            </a:r>
          </a:p>
          <a:p>
            <a:r>
              <a:rPr lang="es-ES" dirty="0"/>
              <a:t>Spring MVC.</a:t>
            </a:r>
          </a:p>
          <a:p>
            <a:r>
              <a:rPr lang="es-ES" dirty="0"/>
              <a:t>Recogida de datos en formato JSON con </a:t>
            </a:r>
            <a:r>
              <a:rPr lang="es-ES" dirty="0" err="1"/>
              <a:t>Javascript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391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4B89-AA0A-45F3-899F-BBF2283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35763-50F9-4A22-8D40-CB16F672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r>
              <a:rPr lang="es-ES" dirty="0"/>
              <a:t>Gestor de base de datos de Oracle.</a:t>
            </a:r>
          </a:p>
          <a:p>
            <a:r>
              <a:rPr lang="es-ES" dirty="0" err="1"/>
              <a:t>Sequencias</a:t>
            </a:r>
            <a:r>
              <a:rPr lang="es-ES" dirty="0"/>
              <a:t>.</a:t>
            </a:r>
          </a:p>
          <a:p>
            <a:r>
              <a:rPr lang="es-ES" dirty="0"/>
              <a:t>Bases de datos embebidas.</a:t>
            </a:r>
          </a:p>
        </p:txBody>
      </p:sp>
    </p:spTree>
    <p:extLst>
      <p:ext uri="{BB962C8B-B14F-4D97-AF65-F5344CB8AC3E}">
        <p14:creationId xmlns:p14="http://schemas.microsoft.com/office/powerpoint/2010/main" val="54848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4B89-AA0A-45F3-899F-BBF2283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Lenguaje de marcas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35763-50F9-4A22-8D40-CB16F672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r>
              <a:rPr lang="es-ES" dirty="0"/>
              <a:t>Usar diversos </a:t>
            </a:r>
            <a:r>
              <a:rPr lang="es-ES" dirty="0" err="1"/>
              <a:t>plugins</a:t>
            </a:r>
            <a:r>
              <a:rPr lang="es-ES" dirty="0"/>
              <a:t> con </a:t>
            </a:r>
            <a:r>
              <a:rPr lang="es-ES" dirty="0" err="1"/>
              <a:t>Javascript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745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4B89-AA0A-45F3-899F-BBF2283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Entornos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35763-50F9-4A22-8D40-CB16F672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r>
              <a:rPr lang="es-ES" dirty="0"/>
              <a:t>Herramienta de </a:t>
            </a:r>
            <a:r>
              <a:rPr lang="es-ES" dirty="0" err="1"/>
              <a:t>debug</a:t>
            </a:r>
            <a:r>
              <a:rPr lang="es-ES" dirty="0"/>
              <a:t> de eclipse y de </a:t>
            </a:r>
            <a:r>
              <a:rPr lang="es-ES" dirty="0" err="1"/>
              <a:t>javascript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28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3A077-5F9F-49CF-A328-E9A87820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pPr algn="ctr"/>
            <a:r>
              <a:rPr lang="es-ES" dirty="0"/>
              <a:t>la EMPRESA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984371-7EB8-496B-A0B0-2AEDDF8EF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855754"/>
            <a:ext cx="8534400" cy="2929255"/>
          </a:xfrm>
        </p:spPr>
      </p:pic>
    </p:spTree>
    <p:extLst>
      <p:ext uri="{BB962C8B-B14F-4D97-AF65-F5344CB8AC3E}">
        <p14:creationId xmlns:p14="http://schemas.microsoft.com/office/powerpoint/2010/main" val="153974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989BB4D-0D2C-4729-9BDF-B4C840EE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/>
          <a:lstStyle/>
          <a:p>
            <a:r>
              <a:rPr lang="es-ES" dirty="0"/>
              <a:t>Valoración de la experiencia dual</a:t>
            </a:r>
          </a:p>
        </p:txBody>
      </p:sp>
    </p:spTree>
    <p:extLst>
      <p:ext uri="{BB962C8B-B14F-4D97-AF65-F5344CB8AC3E}">
        <p14:creationId xmlns:p14="http://schemas.microsoft.com/office/powerpoint/2010/main" val="361189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989BB4D-0D2C-4729-9BDF-B4C840EE1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TAREAS DESEMPEÑADAS POR SEMANA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27E64359-8442-4948-898B-2C12238A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33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4B89-AA0A-45F3-899F-BBF2283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Semana del 5 al 7 DE MARZO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35763-50F9-4A22-8D40-CB16F672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12317"/>
            <a:ext cx="8534400" cy="3615267"/>
          </a:xfrm>
        </p:spPr>
        <p:txBody>
          <a:bodyPr/>
          <a:lstStyle/>
          <a:p>
            <a:r>
              <a:rPr lang="es-ES" dirty="0"/>
              <a:t>Puesto de trabajo.</a:t>
            </a:r>
          </a:p>
          <a:p>
            <a:r>
              <a:rPr lang="es-ES" dirty="0"/>
              <a:t>Excepciones en Java.</a:t>
            </a:r>
          </a:p>
          <a:p>
            <a:r>
              <a:rPr lang="es-ES" dirty="0"/>
              <a:t>Ejercicios con </a:t>
            </a:r>
            <a:r>
              <a:rPr lang="es-ES" dirty="0" err="1"/>
              <a:t>String</a:t>
            </a:r>
            <a:r>
              <a:rPr lang="es-ES" dirty="0"/>
              <a:t> y fechas.</a:t>
            </a:r>
          </a:p>
        </p:txBody>
      </p:sp>
    </p:spTree>
    <p:extLst>
      <p:ext uri="{BB962C8B-B14F-4D97-AF65-F5344CB8AC3E}">
        <p14:creationId xmlns:p14="http://schemas.microsoft.com/office/powerpoint/2010/main" val="9462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4B89-AA0A-45F3-899F-BBF2283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Semana del 11 al 14 DE MARZO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35763-50F9-4A22-8D40-CB16F672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28427"/>
            <a:ext cx="8534400" cy="3615267"/>
          </a:xfrm>
        </p:spPr>
        <p:txBody>
          <a:bodyPr/>
          <a:lstStyle/>
          <a:p>
            <a:r>
              <a:rPr lang="es-ES" dirty="0"/>
              <a:t>Curso en Udemy de Spring en 2 días.</a:t>
            </a:r>
          </a:p>
          <a:p>
            <a:r>
              <a:rPr lang="es-ES" dirty="0"/>
              <a:t>Comienzo a resolver incidencias en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6880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4B89-AA0A-45F3-899F-BBF2283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RESOLUCIÓN DE INCIDENCIAS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35763-50F9-4A22-8D40-CB16F672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89543"/>
            <a:ext cx="8534400" cy="2174458"/>
          </a:xfrm>
        </p:spPr>
        <p:txBody>
          <a:bodyPr/>
          <a:lstStyle/>
          <a:p>
            <a:r>
              <a:rPr lang="es-ES" dirty="0"/>
              <a:t>Exportación de tablas a PDF, EXCEL y CSV en Windows y Linux.</a:t>
            </a:r>
          </a:p>
          <a:p>
            <a:r>
              <a:rPr lang="es-ES" dirty="0"/>
              <a:t>Agregada compatibilidad con el catalán a la aplicación.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E14B9C-3453-4ADC-9224-3B0C8CA8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775046"/>
            <a:ext cx="8312108" cy="16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4B89-AA0A-45F3-899F-BBF2283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ABRIL Y PRINCIPIOS DE MAYO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35763-50F9-4A22-8D40-CB16F672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44537"/>
            <a:ext cx="8534400" cy="3615267"/>
          </a:xfrm>
        </p:spPr>
        <p:txBody>
          <a:bodyPr/>
          <a:lstStyle/>
          <a:p>
            <a:r>
              <a:rPr lang="es-ES" dirty="0" err="1"/>
              <a:t>Planteación</a:t>
            </a:r>
            <a:r>
              <a:rPr lang="es-ES" dirty="0"/>
              <a:t> del proyecto el cual consiste en realizar una nueva ventana para la aplicación.</a:t>
            </a:r>
          </a:p>
          <a:p>
            <a:r>
              <a:rPr lang="es-ES" dirty="0"/>
              <a:t>Casos de uso y plan de pruebas.</a:t>
            </a:r>
          </a:p>
          <a:p>
            <a:r>
              <a:rPr lang="es-ES" dirty="0"/>
              <a:t>Preparación de la base de datos.</a:t>
            </a:r>
          </a:p>
          <a:p>
            <a:r>
              <a:rPr lang="es-ES" dirty="0"/>
              <a:t>Desarrollo de la nueva ventana.</a:t>
            </a:r>
          </a:p>
          <a:p>
            <a:r>
              <a:rPr lang="es-ES" dirty="0"/>
              <a:t>Plan de pruebas efectuado sobre la ventana.</a:t>
            </a:r>
          </a:p>
        </p:txBody>
      </p:sp>
    </p:spTree>
    <p:extLst>
      <p:ext uri="{BB962C8B-B14F-4D97-AF65-F5344CB8AC3E}">
        <p14:creationId xmlns:p14="http://schemas.microsoft.com/office/powerpoint/2010/main" val="288392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4B89-AA0A-45F3-899F-BBF2283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ABRIL Y PRINCIPIOS DE MAYO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7013F3-D666-4E93-B78A-360DE1976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1" y="2003789"/>
            <a:ext cx="8330981" cy="4313121"/>
          </a:xfrm>
        </p:spPr>
      </p:pic>
    </p:spTree>
    <p:extLst>
      <p:ext uri="{BB962C8B-B14F-4D97-AF65-F5344CB8AC3E}">
        <p14:creationId xmlns:p14="http://schemas.microsoft.com/office/powerpoint/2010/main" val="166794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84B89-AA0A-45F3-899F-BBF2283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SEMANA DEL 6 AL 13 DE MAYO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35763-50F9-4A22-8D40-CB16F672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35481"/>
            <a:ext cx="8534400" cy="1008388"/>
          </a:xfrm>
        </p:spPr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automatizado con JUnit5.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05AB9-6566-4314-AEBE-4AB0E1E0D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22" y="2843869"/>
            <a:ext cx="5801535" cy="38962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00D140-B043-4520-B32A-35E6AFDD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37" y="3539290"/>
            <a:ext cx="504895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4847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1644</TotalTime>
  <Words>264</Words>
  <Application>Microsoft Office PowerPoint</Application>
  <PresentationFormat>Panorámica</PresentationFormat>
  <Paragraphs>43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Century Gothic</vt:lpstr>
      <vt:lpstr>Wingdings 3</vt:lpstr>
      <vt:lpstr>Sector</vt:lpstr>
      <vt:lpstr>PRESENTACIÓN 1º DUAL</vt:lpstr>
      <vt:lpstr>la EMPRESA</vt:lpstr>
      <vt:lpstr>TAREAS DESEMPEÑADAS POR SEMANA</vt:lpstr>
      <vt:lpstr>Semana del 5 al 7 DE MARZO</vt:lpstr>
      <vt:lpstr>Semana del 11 al 14 DE MARZO</vt:lpstr>
      <vt:lpstr>RESOLUCIÓN DE INCIDENCIAS</vt:lpstr>
      <vt:lpstr>ABRIL Y PRINCIPIOS DE MAYO</vt:lpstr>
      <vt:lpstr>ABRIL Y PRINCIPIOS DE MAYO</vt:lpstr>
      <vt:lpstr>SEMANA DEL 6 AL 13 DE MAYO</vt:lpstr>
      <vt:lpstr>SEMANA DEL 6 AL 13 DE MAYO</vt:lpstr>
      <vt:lpstr>ÚLTIMAS SEMANAS</vt:lpstr>
      <vt:lpstr>TECNOLOGÍAS UTILIZADAS</vt:lpstr>
      <vt:lpstr>Presentación de PowerPoint</vt:lpstr>
      <vt:lpstr>Conocimientos adquiridos por cada módulo profesional</vt:lpstr>
      <vt:lpstr>SISTEMAS INFORMÁTICOS</vt:lpstr>
      <vt:lpstr>Programación</vt:lpstr>
      <vt:lpstr>Base de datos</vt:lpstr>
      <vt:lpstr>Lenguaje de marcas</vt:lpstr>
      <vt:lpstr>Entornos de desarrollo</vt:lpstr>
      <vt:lpstr>Valoración de la experiencia 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1º DUAL</dc:title>
  <dc:creator>alvaro cv</dc:creator>
  <cp:lastModifiedBy>alvaro cv</cp:lastModifiedBy>
  <cp:revision>37</cp:revision>
  <dcterms:created xsi:type="dcterms:W3CDTF">2019-05-27T13:37:18Z</dcterms:created>
  <dcterms:modified xsi:type="dcterms:W3CDTF">2019-05-28T19:04:39Z</dcterms:modified>
</cp:coreProperties>
</file>