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87" r:id="rId8"/>
    <p:sldId id="258" r:id="rId9"/>
    <p:sldId id="289" r:id="rId10"/>
    <p:sldId id="290" r:id="rId11"/>
    <p:sldId id="291" r:id="rId12"/>
    <p:sldId id="269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88D56A-B8AF-4D94-9DE9-A106499E590D}" type="datetime1">
              <a:rPr lang="es-ES" smtClean="0"/>
              <a:t>05/03/2020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FB6AEF-056A-4C82-A275-3A606C42F0EE}" type="datetime1">
              <a:rPr lang="es-ES" noProof="0" smtClean="0"/>
              <a:t>05/03/2020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02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36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4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713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7" name="Triángulo rectángu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8" name="Triángulo rectángu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9" name="Triángulo rectángu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9" name="Forma lib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1" name="Forma lib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4" name="Forma lib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í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8" name="Marcador de posición de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cció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6" name="Marcador de posición de tex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7" name="Marcador de posición de tex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posición de imagen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0" name="Forma lib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1" name="Forma lib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b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Forma lib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0" name="Forma lib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número de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ángulo rectángu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Triángulo rectángu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Triángulo rectángu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número de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35" name="Marcador de número de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s-E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Cita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8" name="Marcador de posición de conteni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Forma lib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9" name="Forma lib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s-ES" noProof="0">
                <a:latin typeface="+mj-lt"/>
              </a:rPr>
              <a:t>Haga clic para modificar el estilo de título del patrón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b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Forma lib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ángulo: Una sola esquina cortada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17" name="Rectángulo: Una sola esquina cortada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Forma lib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DEKRA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dirty="0"/>
              <a:t>Dual 19/20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020786"/>
            <a:ext cx="7781544" cy="1724469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s-ES" dirty="0"/>
              <a:t>ANGULAR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s-ES" dirty="0"/>
              <a:t>SPRING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3</a:t>
            </a:fld>
            <a:endParaRPr lang="es-ES"/>
          </a:p>
        </p:txBody>
      </p:sp>
      <p:pic>
        <p:nvPicPr>
          <p:cNvPr id="32" name="Marcador de posición de imagen 31">
            <a:extLst>
              <a:ext uri="{FF2B5EF4-FFF2-40B4-BE49-F238E27FC236}">
                <a16:creationId xmlns:a16="http://schemas.microsoft.com/office/drawing/2014/main" id="{DED1718A-3DE8-4345-ADCE-62411E03A6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8" name="Marcador de posición de imagen 27">
            <a:extLst>
              <a:ext uri="{FF2B5EF4-FFF2-40B4-BE49-F238E27FC236}">
                <a16:creationId xmlns:a16="http://schemas.microsoft.com/office/drawing/2014/main" id="{63E402E7-07BF-4AA6-8D75-2D6C417C0F6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5500" r="15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020786"/>
            <a:ext cx="7781544" cy="1724469"/>
          </a:xfrm>
        </p:spPr>
        <p:txBody>
          <a:bodyPr rtlCol="0"/>
          <a:lstStyle/>
          <a:p>
            <a:pPr rtl="0"/>
            <a:r>
              <a:rPr lang="es-ES" dirty="0"/>
              <a:t>ANGULAR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ANGULAR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Estudiar (</a:t>
            </a:r>
            <a:r>
              <a:rPr lang="es-ES" dirty="0" err="1"/>
              <a:t>Docs</a:t>
            </a:r>
            <a:r>
              <a:rPr lang="es-ES" dirty="0"/>
              <a:t> y ejercicios).</a:t>
            </a:r>
          </a:p>
          <a:p>
            <a:pPr rtl="0"/>
            <a:r>
              <a:rPr lang="es-ES" dirty="0"/>
              <a:t>Primer proyecto.</a:t>
            </a:r>
          </a:p>
          <a:p>
            <a:pPr rtl="0"/>
            <a:r>
              <a:rPr lang="es-ES" dirty="0" err="1"/>
              <a:t>Testing</a:t>
            </a:r>
            <a:r>
              <a:rPr lang="es-ES" dirty="0"/>
              <a:t>.</a:t>
            </a:r>
          </a:p>
          <a:p>
            <a:pPr rtl="0"/>
            <a:r>
              <a:rPr lang="es-ES" dirty="0"/>
              <a:t>Segundo proyecto.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020786"/>
            <a:ext cx="7781544" cy="1724469"/>
          </a:xfrm>
        </p:spPr>
        <p:txBody>
          <a:bodyPr rtlCol="0"/>
          <a:lstStyle/>
          <a:p>
            <a:pPr rtl="0"/>
            <a:r>
              <a:rPr lang="es-ES" dirty="0"/>
              <a:t>ANGULAR TESTING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0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ANGULAR TESTING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Estudiar.</a:t>
            </a:r>
          </a:p>
          <a:p>
            <a:pPr rtl="0"/>
            <a:r>
              <a:rPr lang="es-ES" dirty="0" err="1"/>
              <a:t>Tests</a:t>
            </a:r>
            <a:r>
              <a:rPr lang="es-ES" dirty="0"/>
              <a:t> unitarios.</a:t>
            </a:r>
          </a:p>
          <a:p>
            <a:pPr rtl="0"/>
            <a:r>
              <a:rPr lang="es-ES" dirty="0" err="1"/>
              <a:t>Testing</a:t>
            </a:r>
            <a:r>
              <a:rPr lang="es-ES" dirty="0"/>
              <a:t> del 1er proyecto.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020786"/>
            <a:ext cx="7781544" cy="1724469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1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08_TF66687569" id="{94E72F2E-B82C-4064-B9D9-7AFF2092BBB1}" vid="{B182133D-8AA6-4CB9-92DC-D6B7329A41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azul moderna</Template>
  <TotalTime>0</TotalTime>
  <Words>55</Words>
  <Application>Microsoft Office PowerPoint</Application>
  <PresentationFormat>Panorámica</PresentationFormat>
  <Paragraphs>35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LT Pro</vt:lpstr>
      <vt:lpstr>Trebuchet MS</vt:lpstr>
      <vt:lpstr>Tema de Office</vt:lpstr>
      <vt:lpstr>DEKRA</vt:lpstr>
      <vt:lpstr>INTRODUCCIÓN</vt:lpstr>
      <vt:lpstr>INTRODUCCIÓN</vt:lpstr>
      <vt:lpstr>ANGULAR</vt:lpstr>
      <vt:lpstr>ANGULAR</vt:lpstr>
      <vt:lpstr>ANGULAR TESTING</vt:lpstr>
      <vt:lpstr>ANGULAR TESTING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2020-03-05T19:27:43Z</dcterms:created>
  <dcterms:modified xsi:type="dcterms:W3CDTF">2020-03-06T00:15:32Z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