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82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9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60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14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2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6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9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69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6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7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0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9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5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5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4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9970-E7BD-4151-9E16-388E2D7ABF9E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36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C741-78AF-424E-ACCC-212A9C184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7" y="3495584"/>
            <a:ext cx="7945515" cy="1324992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Aplicación Android para conectar </a:t>
            </a:r>
            <a:b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el proyecto del Pokémon.</a:t>
            </a:r>
            <a:br>
              <a:rPr lang="es-E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F788F-539F-4501-98DD-91CEC007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66" y="966292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general del proyecto.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1026" name="Picture 2" descr="Base de datos - Iconos gratis de tecnología">
            <a:extLst>
              <a:ext uri="{FF2B5EF4-FFF2-40B4-BE49-F238E27FC236}">
                <a16:creationId xmlns:a16="http://schemas.microsoft.com/office/drawing/2014/main" id="{E80C97CB-10BE-4C3F-81F7-918A138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47" y="5721103"/>
            <a:ext cx="611818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Pantalla, escritorio, pc, ordenador Gratis de Office">
            <a:extLst>
              <a:ext uri="{FF2B5EF4-FFF2-40B4-BE49-F238E27FC236}">
                <a16:creationId xmlns:a16="http://schemas.microsoft.com/office/drawing/2014/main" id="{5B82540E-5912-46A6-A944-C0A7EF14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91" y="2633367"/>
            <a:ext cx="1985082" cy="198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acto - Sección Sindical de la CSC en Ayesa AT">
            <a:extLst>
              <a:ext uri="{FF2B5EF4-FFF2-40B4-BE49-F238E27FC236}">
                <a16:creationId xmlns:a16="http://schemas.microsoft.com/office/drawing/2014/main" id="{1B0966D6-C5DA-4370-83EC-E38D0D87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77" y="2313275"/>
            <a:ext cx="2231449" cy="22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se de datos - Iconos gratis de tecnología">
            <a:extLst>
              <a:ext uri="{FF2B5EF4-FFF2-40B4-BE49-F238E27FC236}">
                <a16:creationId xmlns:a16="http://schemas.microsoft.com/office/drawing/2014/main" id="{B1BBCDAF-501C-4820-B6DC-4452731C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66" y="5721103"/>
            <a:ext cx="611818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 - Smart Home Building Automation Software - ComfortClick bOS">
            <a:extLst>
              <a:ext uri="{FF2B5EF4-FFF2-40B4-BE49-F238E27FC236}">
                <a16:creationId xmlns:a16="http://schemas.microsoft.com/office/drawing/2014/main" id="{2A53077D-71BE-4707-B4E6-BE006FB9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53" y="1950324"/>
            <a:ext cx="1123656" cy="11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7870E88D-9D1B-43A5-8E12-E373304153B9}"/>
              </a:ext>
            </a:extLst>
          </p:cNvPr>
          <p:cNvSpPr/>
          <p:nvPr/>
        </p:nvSpPr>
        <p:spPr>
          <a:xfrm flipV="1">
            <a:off x="2698812" y="4449283"/>
            <a:ext cx="505288" cy="1161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4EB92C4B-1882-4B16-BFAC-987FBEEC4B08}"/>
              </a:ext>
            </a:extLst>
          </p:cNvPr>
          <p:cNvSpPr/>
          <p:nvPr/>
        </p:nvSpPr>
        <p:spPr>
          <a:xfrm flipV="1">
            <a:off x="9221031" y="4378491"/>
            <a:ext cx="505288" cy="1161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9D42BC5-CB8B-439E-93C7-C2B5FE3F048E}"/>
              </a:ext>
            </a:extLst>
          </p:cNvPr>
          <p:cNvSpPr/>
          <p:nvPr/>
        </p:nvSpPr>
        <p:spPr>
          <a:xfrm rot="16200000" flipV="1">
            <a:off x="6392536" y="1065975"/>
            <a:ext cx="269289" cy="4429959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741DD26-C7B7-4AD1-B988-E35CB993A2A8}"/>
              </a:ext>
            </a:extLst>
          </p:cNvPr>
          <p:cNvSpPr/>
          <p:nvPr/>
        </p:nvSpPr>
        <p:spPr>
          <a:xfrm rot="5400000" flipV="1">
            <a:off x="6392536" y="1591308"/>
            <a:ext cx="269289" cy="4429959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Free Xml File Icon of Colored Outline style - Available in SVG, PNG, EPS,  AI &amp; Icon fonts">
            <a:extLst>
              <a:ext uri="{FF2B5EF4-FFF2-40B4-BE49-F238E27FC236}">
                <a16:creationId xmlns:a16="http://schemas.microsoft.com/office/drawing/2014/main" id="{395568D9-D134-4A19-A5EC-D05916D9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22" y="2977073"/>
            <a:ext cx="1038687" cy="10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40DA44-C4A5-44F4-AC04-1D98166987F9}"/>
              </a:ext>
            </a:extLst>
          </p:cNvPr>
          <p:cNvSpPr txBox="1"/>
          <p:nvPr/>
        </p:nvSpPr>
        <p:spPr>
          <a:xfrm>
            <a:off x="257452" y="3117645"/>
            <a:ext cx="1726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Aplicación Windows:</a:t>
            </a:r>
          </a:p>
          <a:p>
            <a:r>
              <a:rPr lang="es-ES" sz="1200" dirty="0"/>
              <a:t>- Visual Studio</a:t>
            </a:r>
          </a:p>
          <a:p>
            <a:r>
              <a:rPr lang="es-ES" sz="1200" dirty="0"/>
              <a:t>- .NET Framework.</a:t>
            </a:r>
          </a:p>
          <a:p>
            <a:r>
              <a:rPr lang="es-ES" sz="1200" dirty="0"/>
              <a:t>- Windows forms.</a:t>
            </a:r>
          </a:p>
          <a:p>
            <a:r>
              <a:rPr lang="es-ES" sz="1200" dirty="0"/>
              <a:t>- C#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4794C1-CF0B-42BA-A237-7B4E3825439D}"/>
              </a:ext>
            </a:extLst>
          </p:cNvPr>
          <p:cNvSpPr txBox="1"/>
          <p:nvPr/>
        </p:nvSpPr>
        <p:spPr>
          <a:xfrm>
            <a:off x="3351377" y="5805995"/>
            <a:ext cx="174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Base de datos:</a:t>
            </a:r>
          </a:p>
          <a:p>
            <a:r>
              <a:rPr lang="es-ES" sz="1200" dirty="0"/>
              <a:t>- Access SQL</a:t>
            </a:r>
          </a:p>
          <a:p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091BF19-927C-4F67-95D0-C9B93DF7D86D}"/>
              </a:ext>
            </a:extLst>
          </p:cNvPr>
          <p:cNvSpPr txBox="1"/>
          <p:nvPr/>
        </p:nvSpPr>
        <p:spPr>
          <a:xfrm>
            <a:off x="7981913" y="5731797"/>
            <a:ext cx="174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Base de datos:</a:t>
            </a:r>
          </a:p>
          <a:p>
            <a:r>
              <a:rPr lang="es-ES" sz="1200" dirty="0"/>
              <a:t>- SQLite</a:t>
            </a: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01EDEA-AA39-40AC-BC8D-CF774576B7AF}"/>
              </a:ext>
            </a:extLst>
          </p:cNvPr>
          <p:cNvSpPr txBox="1"/>
          <p:nvPr/>
        </p:nvSpPr>
        <p:spPr>
          <a:xfrm>
            <a:off x="10113228" y="3116854"/>
            <a:ext cx="1744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Aplicación móvil: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Android Studio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Java</a:t>
            </a:r>
          </a:p>
          <a:p>
            <a:endParaRPr lang="es-ES" dirty="0"/>
          </a:p>
        </p:txBody>
      </p:sp>
      <p:pic>
        <p:nvPicPr>
          <p:cNvPr id="1036" name="Picture 12" descr="Ftp - Iconos gratis de flechas">
            <a:extLst>
              <a:ext uri="{FF2B5EF4-FFF2-40B4-BE49-F238E27FC236}">
                <a16:creationId xmlns:a16="http://schemas.microsoft.com/office/drawing/2014/main" id="{6F1B7741-FEA9-4C1F-9F44-46C62787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22" y="4114358"/>
            <a:ext cx="984997" cy="98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B873321-5069-46AC-BB55-AB5647812D40}"/>
              </a:ext>
            </a:extLst>
          </p:cNvPr>
          <p:cNvSpPr txBox="1"/>
          <p:nvPr/>
        </p:nvSpPr>
        <p:spPr>
          <a:xfrm>
            <a:off x="6997754" y="4339561"/>
            <a:ext cx="174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FTP mediante sockets</a:t>
            </a:r>
          </a:p>
          <a:p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FC2EAA-F208-424D-8AEE-5117CC9B54D3}"/>
              </a:ext>
            </a:extLst>
          </p:cNvPr>
          <p:cNvSpPr txBox="1"/>
          <p:nvPr/>
        </p:nvSpPr>
        <p:spPr>
          <a:xfrm>
            <a:off x="2606644" y="2582437"/>
            <a:ext cx="773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</a:t>
            </a:r>
          </a:p>
          <a:p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04BE97-B1AF-4217-8D47-E226013052F1}"/>
              </a:ext>
            </a:extLst>
          </p:cNvPr>
          <p:cNvSpPr txBox="1"/>
          <p:nvPr/>
        </p:nvSpPr>
        <p:spPr>
          <a:xfrm>
            <a:off x="9087026" y="2305438"/>
            <a:ext cx="773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79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0CC542-8BB8-4C2B-9BF4-824912E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96" y="921811"/>
            <a:ext cx="9613900" cy="108108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¿Cómo funciona un combate Pokémon</a:t>
            </a:r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3074" name="Picture 2" descr="Retroanálisis] Pokémon Esmeralda - Nintenderos - Nintendo Switch, Switch  Lite y 3DS">
            <a:extLst>
              <a:ext uri="{FF2B5EF4-FFF2-40B4-BE49-F238E27FC236}">
                <a16:creationId xmlns:a16="http://schemas.microsoft.com/office/drawing/2014/main" id="{EA465992-C680-4C5C-B387-0C76BD9A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33" y="3012325"/>
            <a:ext cx="3223334" cy="21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CCA0D2-19D0-44E9-9FA1-633AD2CCFC77}"/>
              </a:ext>
            </a:extLst>
          </p:cNvPr>
          <p:cNvSpPr txBox="1"/>
          <p:nvPr/>
        </p:nvSpPr>
        <p:spPr>
          <a:xfrm>
            <a:off x="5672830" y="2571972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 vs 6</a:t>
            </a:r>
          </a:p>
        </p:txBody>
      </p:sp>
      <p:pic>
        <p:nvPicPr>
          <p:cNvPr id="3076" name="Picture 4" descr="Estrategia Pikachu competitiva | •Pokémon• En Español Amino">
            <a:extLst>
              <a:ext uri="{FF2B5EF4-FFF2-40B4-BE49-F238E27FC236}">
                <a16:creationId xmlns:a16="http://schemas.microsoft.com/office/drawing/2014/main" id="{9963BDA6-9731-488F-90E0-DCECC179F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24663" r="5993" b="25306"/>
          <a:stretch/>
        </p:blipFill>
        <p:spPr bwMode="auto">
          <a:xfrm>
            <a:off x="538996" y="3263940"/>
            <a:ext cx="3264514" cy="12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pos elementales | WikiDex | Fandom">
            <a:extLst>
              <a:ext uri="{FF2B5EF4-FFF2-40B4-BE49-F238E27FC236}">
                <a16:creationId xmlns:a16="http://schemas.microsoft.com/office/drawing/2014/main" id="{F550DE5A-1277-4E9A-A48F-1153F5F1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47" y="2818386"/>
            <a:ext cx="2823098" cy="277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4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2DF1A3E-D358-41CF-BC5C-39BE4CF5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66" y="966292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¿Que </a:t>
            </a:r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 Pokémon?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2050" name="Picture 2" descr="Pokemon Pikachu PNG transparente - StickPNG">
            <a:extLst>
              <a:ext uri="{FF2B5EF4-FFF2-40B4-BE49-F238E27FC236}">
                <a16:creationId xmlns:a16="http://schemas.microsoft.com/office/drawing/2014/main" id="{8371AF4B-0956-48AD-8FE9-CFCE4B62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1" y="2911842"/>
            <a:ext cx="2648504" cy="26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73F674-D649-43EB-B7A6-B5B7D8AA507E}"/>
              </a:ext>
            </a:extLst>
          </p:cNvPr>
          <p:cNvSpPr txBox="1"/>
          <p:nvPr/>
        </p:nvSpPr>
        <p:spPr>
          <a:xfrm>
            <a:off x="5733494" y="3030039"/>
            <a:ext cx="11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Ataques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714F85-8E1F-4BDA-9582-9940250F06A7}"/>
              </a:ext>
            </a:extLst>
          </p:cNvPr>
          <p:cNvSpPr txBox="1"/>
          <p:nvPr/>
        </p:nvSpPr>
        <p:spPr>
          <a:xfrm>
            <a:off x="5777883" y="4045690"/>
            <a:ext cx="11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12C66-31C1-4A1C-AFA9-734A5B3C6FC0}"/>
              </a:ext>
            </a:extLst>
          </p:cNvPr>
          <p:cNvSpPr txBox="1"/>
          <p:nvPr/>
        </p:nvSpPr>
        <p:spPr>
          <a:xfrm>
            <a:off x="5723137" y="5032276"/>
            <a:ext cx="19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Cambiarlo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E3EC363-3237-48BF-B17D-4B73FA1A2F69}"/>
              </a:ext>
            </a:extLst>
          </p:cNvPr>
          <p:cNvSpPr/>
          <p:nvPr/>
        </p:nvSpPr>
        <p:spPr>
          <a:xfrm rot="20575410">
            <a:off x="3461765" y="3429863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9E25A6B-6227-449C-80B3-30079FC982C3}"/>
              </a:ext>
            </a:extLst>
          </p:cNvPr>
          <p:cNvSpPr/>
          <p:nvPr/>
        </p:nvSpPr>
        <p:spPr>
          <a:xfrm>
            <a:off x="3568823" y="4104039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6FB9BD1-E374-49F4-B1E3-D538B2C1DEAF}"/>
              </a:ext>
            </a:extLst>
          </p:cNvPr>
          <p:cNvSpPr/>
          <p:nvPr/>
        </p:nvSpPr>
        <p:spPr>
          <a:xfrm rot="1055753">
            <a:off x="3463529" y="4762418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950C0B-8CE2-4D4B-B91C-9D0DD3B15C79}"/>
              </a:ext>
            </a:extLst>
          </p:cNvPr>
          <p:cNvSpPr txBox="1"/>
          <p:nvPr/>
        </p:nvSpPr>
        <p:spPr>
          <a:xfrm>
            <a:off x="8300621" y="3054728"/>
            <a:ext cx="3151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mi aplicación hay:</a:t>
            </a:r>
          </a:p>
          <a:p>
            <a:r>
              <a:rPr lang="es-ES" dirty="0"/>
              <a:t> - 493 Pokémon distintos.</a:t>
            </a:r>
          </a:p>
          <a:p>
            <a:r>
              <a:rPr lang="es-ES" dirty="0"/>
              <a:t> - 65 Objetos.</a:t>
            </a:r>
          </a:p>
          <a:p>
            <a:r>
              <a:rPr lang="es-ES" dirty="0"/>
              <a:t> - 328 Ataques.</a:t>
            </a:r>
          </a:p>
        </p:txBody>
      </p:sp>
    </p:spTree>
    <p:extLst>
      <p:ext uri="{BB962C8B-B14F-4D97-AF65-F5344CB8AC3E}">
        <p14:creationId xmlns:p14="http://schemas.microsoft.com/office/powerpoint/2010/main" val="21313662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37</TotalTime>
  <Words>102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Berlín</vt:lpstr>
      <vt:lpstr>Aplicación Android para conectar  con el proyecto del Pokémon. </vt:lpstr>
      <vt:lpstr>Descripción general del proyecto. </vt:lpstr>
      <vt:lpstr>¿Cómo funciona un combate Pokémon? </vt:lpstr>
      <vt:lpstr>¿Que es un Pokémon?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Android para conectar  con el proyecto del Pokémon. </dc:title>
  <dc:creator>Álvaro Carbajo Alcalde</dc:creator>
  <cp:lastModifiedBy>Álvaro Carbajo Alcalde</cp:lastModifiedBy>
  <cp:revision>6</cp:revision>
  <dcterms:created xsi:type="dcterms:W3CDTF">2021-05-29T14:13:01Z</dcterms:created>
  <dcterms:modified xsi:type="dcterms:W3CDTF">2021-05-29T14:50:05Z</dcterms:modified>
</cp:coreProperties>
</file>