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82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9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060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143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12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06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694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697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6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07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21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7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00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95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50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65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45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89970-E7BD-4151-9E16-388E2D7ABF9E}" type="datetimeFigureOut">
              <a:rPr lang="es-ES" smtClean="0"/>
              <a:t>02/06/2021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0E6E-73B9-4A27-97AF-220EB8DA58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369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DC741-78AF-424E-ACCC-212A9C184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27" y="3495584"/>
            <a:ext cx="7945515" cy="1324992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Aplicación Android para conectar </a:t>
            </a:r>
            <a:br>
              <a:rPr lang="es-ES" sz="32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32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 el proyecto del Pokémon.</a:t>
            </a:r>
            <a:br>
              <a:rPr lang="es-E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7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0CC542-8BB8-4C2B-9BF4-824912EC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96" y="921811"/>
            <a:ext cx="9613900" cy="108108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¿Cómo funciona un combate Pokémon</a:t>
            </a:r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s-ES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3074" name="Picture 2" descr="Retroanálisis] Pokémon Esmeralda - Nintenderos - Nintendo Switch, Switch  Lite y 3DS">
            <a:extLst>
              <a:ext uri="{FF2B5EF4-FFF2-40B4-BE49-F238E27FC236}">
                <a16:creationId xmlns:a16="http://schemas.microsoft.com/office/drawing/2014/main" id="{EA465992-C680-4C5C-B387-0C76BD9AD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333" y="3012325"/>
            <a:ext cx="3223334" cy="214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6CCA0D2-19D0-44E9-9FA1-633AD2CCFC77}"/>
              </a:ext>
            </a:extLst>
          </p:cNvPr>
          <p:cNvSpPr txBox="1"/>
          <p:nvPr/>
        </p:nvSpPr>
        <p:spPr>
          <a:xfrm>
            <a:off x="5672830" y="2571972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 vs 6</a:t>
            </a:r>
          </a:p>
        </p:txBody>
      </p:sp>
      <p:pic>
        <p:nvPicPr>
          <p:cNvPr id="3076" name="Picture 4" descr="Estrategia Pikachu competitiva | •Pokémon• En Español Amino">
            <a:extLst>
              <a:ext uri="{FF2B5EF4-FFF2-40B4-BE49-F238E27FC236}">
                <a16:creationId xmlns:a16="http://schemas.microsoft.com/office/drawing/2014/main" id="{9963BDA6-9731-488F-90E0-DCECC179F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t="24663" r="5993" b="25306"/>
          <a:stretch/>
        </p:blipFill>
        <p:spPr bwMode="auto">
          <a:xfrm>
            <a:off x="538996" y="3263940"/>
            <a:ext cx="3264514" cy="120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ipos elementales | WikiDex | Fandom">
            <a:extLst>
              <a:ext uri="{FF2B5EF4-FFF2-40B4-BE49-F238E27FC236}">
                <a16:creationId xmlns:a16="http://schemas.microsoft.com/office/drawing/2014/main" id="{F550DE5A-1277-4E9A-A48F-1153F5F1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347" y="2818386"/>
            <a:ext cx="2823098" cy="277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4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2DF1A3E-D358-41CF-BC5C-39BE4CF5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66" y="966292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¿Que </a:t>
            </a:r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 Pokémon?</a:t>
            </a:r>
            <a:br>
              <a:rPr lang="es-ES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2050" name="Picture 2" descr="Pokemon Pikachu PNG transparente - StickPNG">
            <a:extLst>
              <a:ext uri="{FF2B5EF4-FFF2-40B4-BE49-F238E27FC236}">
                <a16:creationId xmlns:a16="http://schemas.microsoft.com/office/drawing/2014/main" id="{8371AF4B-0956-48AD-8FE9-CFCE4B622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11" y="2911842"/>
            <a:ext cx="2648504" cy="26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F73F674-D649-43EB-B7A6-B5B7D8AA507E}"/>
              </a:ext>
            </a:extLst>
          </p:cNvPr>
          <p:cNvSpPr txBox="1"/>
          <p:nvPr/>
        </p:nvSpPr>
        <p:spPr>
          <a:xfrm>
            <a:off x="5733494" y="3030039"/>
            <a:ext cx="113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Ataques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714F85-8E1F-4BDA-9582-9940250F06A7}"/>
              </a:ext>
            </a:extLst>
          </p:cNvPr>
          <p:cNvSpPr txBox="1"/>
          <p:nvPr/>
        </p:nvSpPr>
        <p:spPr>
          <a:xfrm>
            <a:off x="5777883" y="4045690"/>
            <a:ext cx="113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Objetos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512C66-31C1-4A1C-AFA9-734A5B3C6FC0}"/>
              </a:ext>
            </a:extLst>
          </p:cNvPr>
          <p:cNvSpPr txBox="1"/>
          <p:nvPr/>
        </p:nvSpPr>
        <p:spPr>
          <a:xfrm>
            <a:off x="5723137" y="5032276"/>
            <a:ext cx="197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Cambiarlo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E3EC363-3237-48BF-B17D-4B73FA1A2F69}"/>
              </a:ext>
            </a:extLst>
          </p:cNvPr>
          <p:cNvSpPr/>
          <p:nvPr/>
        </p:nvSpPr>
        <p:spPr>
          <a:xfrm rot="20575410">
            <a:off x="3461765" y="3429863"/>
            <a:ext cx="2095130" cy="246355"/>
          </a:xfrm>
          <a:prstGeom prst="rightArrow">
            <a:avLst>
              <a:gd name="adj1" fmla="val 50000"/>
              <a:gd name="adj2" fmla="val 165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9E25A6B-6227-449C-80B3-30079FC982C3}"/>
              </a:ext>
            </a:extLst>
          </p:cNvPr>
          <p:cNvSpPr/>
          <p:nvPr/>
        </p:nvSpPr>
        <p:spPr>
          <a:xfrm>
            <a:off x="3568823" y="4104039"/>
            <a:ext cx="2095130" cy="246355"/>
          </a:xfrm>
          <a:prstGeom prst="rightArrow">
            <a:avLst>
              <a:gd name="adj1" fmla="val 50000"/>
              <a:gd name="adj2" fmla="val 165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66FB9BD1-E374-49F4-B1E3-D538B2C1DEAF}"/>
              </a:ext>
            </a:extLst>
          </p:cNvPr>
          <p:cNvSpPr/>
          <p:nvPr/>
        </p:nvSpPr>
        <p:spPr>
          <a:xfrm rot="1055753">
            <a:off x="3463529" y="4762418"/>
            <a:ext cx="2095130" cy="246355"/>
          </a:xfrm>
          <a:prstGeom prst="rightArrow">
            <a:avLst>
              <a:gd name="adj1" fmla="val 50000"/>
              <a:gd name="adj2" fmla="val 165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E950C0B-8CE2-4D4B-B91C-9D0DD3B15C79}"/>
              </a:ext>
            </a:extLst>
          </p:cNvPr>
          <p:cNvSpPr txBox="1"/>
          <p:nvPr/>
        </p:nvSpPr>
        <p:spPr>
          <a:xfrm>
            <a:off x="8300621" y="3054728"/>
            <a:ext cx="3151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mi aplicación hay:</a:t>
            </a:r>
          </a:p>
          <a:p>
            <a:r>
              <a:rPr lang="es-ES" dirty="0"/>
              <a:t> - 493 Pokémon distintos.</a:t>
            </a:r>
          </a:p>
          <a:p>
            <a:r>
              <a:rPr lang="es-ES" dirty="0"/>
              <a:t> - 65 Objetos.</a:t>
            </a:r>
          </a:p>
          <a:p>
            <a:r>
              <a:rPr lang="es-ES" dirty="0"/>
              <a:t> - 328 Ataques.</a:t>
            </a:r>
          </a:p>
        </p:txBody>
      </p:sp>
    </p:spTree>
    <p:extLst>
      <p:ext uri="{BB962C8B-B14F-4D97-AF65-F5344CB8AC3E}">
        <p14:creationId xmlns:p14="http://schemas.microsoft.com/office/powerpoint/2010/main" val="213136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F788F-539F-4501-98DD-91CEC007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66" y="966292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Descripción general del proyecto.</a:t>
            </a:r>
            <a:br>
              <a:rPr lang="es-ES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1026" name="Picture 2" descr="Base de datos - Iconos gratis de tecnología">
            <a:extLst>
              <a:ext uri="{FF2B5EF4-FFF2-40B4-BE49-F238E27FC236}">
                <a16:creationId xmlns:a16="http://schemas.microsoft.com/office/drawing/2014/main" id="{E80C97CB-10BE-4C3F-81F7-918A1381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47" y="5721103"/>
            <a:ext cx="611818" cy="6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 Pantalla, escritorio, pc, ordenador Gratis de Office">
            <a:extLst>
              <a:ext uri="{FF2B5EF4-FFF2-40B4-BE49-F238E27FC236}">
                <a16:creationId xmlns:a16="http://schemas.microsoft.com/office/drawing/2014/main" id="{5B82540E-5912-46A6-A944-C0A7EF144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91" y="2633367"/>
            <a:ext cx="1985082" cy="198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acto - Sección Sindical de la CSC en Ayesa AT">
            <a:extLst>
              <a:ext uri="{FF2B5EF4-FFF2-40B4-BE49-F238E27FC236}">
                <a16:creationId xmlns:a16="http://schemas.microsoft.com/office/drawing/2014/main" id="{1B0966D6-C5DA-4370-83EC-E38D0D87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77" y="2313275"/>
            <a:ext cx="2231449" cy="223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ase de datos - Iconos gratis de tecnología">
            <a:extLst>
              <a:ext uri="{FF2B5EF4-FFF2-40B4-BE49-F238E27FC236}">
                <a16:creationId xmlns:a16="http://schemas.microsoft.com/office/drawing/2014/main" id="{B1BBCDAF-501C-4820-B6DC-4452731C0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66" y="5721103"/>
            <a:ext cx="611818" cy="6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sic - Smart Home Building Automation Software - ComfortClick bOS">
            <a:extLst>
              <a:ext uri="{FF2B5EF4-FFF2-40B4-BE49-F238E27FC236}">
                <a16:creationId xmlns:a16="http://schemas.microsoft.com/office/drawing/2014/main" id="{2A53077D-71BE-4707-B4E6-BE006FB9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53" y="1950324"/>
            <a:ext cx="1123656" cy="112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7870E88D-9D1B-43A5-8E12-E373304153B9}"/>
              </a:ext>
            </a:extLst>
          </p:cNvPr>
          <p:cNvSpPr/>
          <p:nvPr/>
        </p:nvSpPr>
        <p:spPr>
          <a:xfrm flipV="1">
            <a:off x="2698812" y="4449283"/>
            <a:ext cx="505288" cy="1161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4EB92C4B-1882-4B16-BFAC-987FBEEC4B08}"/>
              </a:ext>
            </a:extLst>
          </p:cNvPr>
          <p:cNvSpPr/>
          <p:nvPr/>
        </p:nvSpPr>
        <p:spPr>
          <a:xfrm flipV="1">
            <a:off x="9221031" y="4378491"/>
            <a:ext cx="505288" cy="1161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9D42BC5-CB8B-439E-93C7-C2B5FE3F048E}"/>
              </a:ext>
            </a:extLst>
          </p:cNvPr>
          <p:cNvSpPr/>
          <p:nvPr/>
        </p:nvSpPr>
        <p:spPr>
          <a:xfrm rot="16200000" flipV="1">
            <a:off x="6392536" y="1065975"/>
            <a:ext cx="269289" cy="4429959"/>
          </a:xfrm>
          <a:prstGeom prst="downArrow">
            <a:avLst>
              <a:gd name="adj1" fmla="val 50000"/>
              <a:gd name="adj2" fmla="val 12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741DD26-C7B7-4AD1-B988-E35CB993A2A8}"/>
              </a:ext>
            </a:extLst>
          </p:cNvPr>
          <p:cNvSpPr/>
          <p:nvPr/>
        </p:nvSpPr>
        <p:spPr>
          <a:xfrm rot="5400000" flipV="1">
            <a:off x="6392536" y="1591308"/>
            <a:ext cx="269289" cy="4429959"/>
          </a:xfrm>
          <a:prstGeom prst="downArrow">
            <a:avLst>
              <a:gd name="adj1" fmla="val 50000"/>
              <a:gd name="adj2" fmla="val 12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Free Xml File Icon of Colored Outline style - Available in SVG, PNG, EPS,  AI &amp; Icon fonts">
            <a:extLst>
              <a:ext uri="{FF2B5EF4-FFF2-40B4-BE49-F238E27FC236}">
                <a16:creationId xmlns:a16="http://schemas.microsoft.com/office/drawing/2014/main" id="{395568D9-D134-4A19-A5EC-D05916D93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22" y="2977073"/>
            <a:ext cx="1038687" cy="103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40DA44-C4A5-44F4-AC04-1D98166987F9}"/>
              </a:ext>
            </a:extLst>
          </p:cNvPr>
          <p:cNvSpPr txBox="1"/>
          <p:nvPr/>
        </p:nvSpPr>
        <p:spPr>
          <a:xfrm>
            <a:off x="257452" y="3117645"/>
            <a:ext cx="17263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Aplicación Windows:</a:t>
            </a:r>
          </a:p>
          <a:p>
            <a:r>
              <a:rPr lang="es-ES" sz="1200" dirty="0"/>
              <a:t>- Visual Studio</a:t>
            </a:r>
          </a:p>
          <a:p>
            <a:r>
              <a:rPr lang="es-ES" sz="1200" dirty="0"/>
              <a:t>- .NET Framework.</a:t>
            </a:r>
          </a:p>
          <a:p>
            <a:r>
              <a:rPr lang="es-ES" sz="1200" dirty="0"/>
              <a:t>- Windows forms.</a:t>
            </a:r>
          </a:p>
          <a:p>
            <a:r>
              <a:rPr lang="es-ES" sz="1200" dirty="0"/>
              <a:t>- C#</a:t>
            </a:r>
          </a:p>
          <a:p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74794C1-CF0B-42BA-A237-7B4E3825439D}"/>
              </a:ext>
            </a:extLst>
          </p:cNvPr>
          <p:cNvSpPr txBox="1"/>
          <p:nvPr/>
        </p:nvSpPr>
        <p:spPr>
          <a:xfrm>
            <a:off x="3351377" y="5805995"/>
            <a:ext cx="174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Base de datos:</a:t>
            </a:r>
          </a:p>
          <a:p>
            <a:r>
              <a:rPr lang="es-ES" sz="1200" dirty="0"/>
              <a:t>- Access SQL</a:t>
            </a:r>
          </a:p>
          <a:p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091BF19-927C-4F67-95D0-C9B93DF7D86D}"/>
              </a:ext>
            </a:extLst>
          </p:cNvPr>
          <p:cNvSpPr txBox="1"/>
          <p:nvPr/>
        </p:nvSpPr>
        <p:spPr>
          <a:xfrm>
            <a:off x="7981913" y="5731797"/>
            <a:ext cx="1744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Base de datos:</a:t>
            </a:r>
          </a:p>
          <a:p>
            <a:r>
              <a:rPr lang="es-ES" sz="1200" dirty="0"/>
              <a:t>- SQLite</a:t>
            </a:r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E01EDEA-AA39-40AC-BC8D-CF774576B7AF}"/>
              </a:ext>
            </a:extLst>
          </p:cNvPr>
          <p:cNvSpPr txBox="1"/>
          <p:nvPr/>
        </p:nvSpPr>
        <p:spPr>
          <a:xfrm>
            <a:off x="10113228" y="3116854"/>
            <a:ext cx="1744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Aplicación móvil: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Android Studio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Java</a:t>
            </a:r>
          </a:p>
          <a:p>
            <a:endParaRPr lang="es-ES" dirty="0"/>
          </a:p>
        </p:txBody>
      </p:sp>
      <p:pic>
        <p:nvPicPr>
          <p:cNvPr id="1036" name="Picture 12" descr="Ftp - Iconos gratis de flechas">
            <a:extLst>
              <a:ext uri="{FF2B5EF4-FFF2-40B4-BE49-F238E27FC236}">
                <a16:creationId xmlns:a16="http://schemas.microsoft.com/office/drawing/2014/main" id="{6F1B7741-FEA9-4C1F-9F44-46C62787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22" y="4114358"/>
            <a:ext cx="984997" cy="98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4B873321-5069-46AC-BB55-AB5647812D40}"/>
              </a:ext>
            </a:extLst>
          </p:cNvPr>
          <p:cNvSpPr txBox="1"/>
          <p:nvPr/>
        </p:nvSpPr>
        <p:spPr>
          <a:xfrm>
            <a:off x="6997754" y="4339561"/>
            <a:ext cx="1744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FTP mediante sockets</a:t>
            </a:r>
          </a:p>
          <a:p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2FC2EAA-F208-424D-8AEE-5117CC9B54D3}"/>
              </a:ext>
            </a:extLst>
          </p:cNvPr>
          <p:cNvSpPr txBox="1"/>
          <p:nvPr/>
        </p:nvSpPr>
        <p:spPr>
          <a:xfrm>
            <a:off x="2505788" y="2603943"/>
            <a:ext cx="1052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“Servidor”</a:t>
            </a:r>
          </a:p>
          <a:p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804BE97-B1AF-4217-8D47-E226013052F1}"/>
              </a:ext>
            </a:extLst>
          </p:cNvPr>
          <p:cNvSpPr txBox="1"/>
          <p:nvPr/>
        </p:nvSpPr>
        <p:spPr>
          <a:xfrm>
            <a:off x="9069271" y="2305438"/>
            <a:ext cx="935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“Cliente”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479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230D41F-73A8-4825-8E0C-A09387B1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22" y="961907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Intercambio de datos.</a:t>
            </a:r>
            <a:br>
              <a:rPr lang="es-ES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5" name="Picture 4" descr="Icono Pantalla, escritorio, pc, ordenador Gratis de Office">
            <a:extLst>
              <a:ext uri="{FF2B5EF4-FFF2-40B4-BE49-F238E27FC236}">
                <a16:creationId xmlns:a16="http://schemas.microsoft.com/office/drawing/2014/main" id="{4CC50C8F-0A90-4E87-BC02-FCCFD6EF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56" y="3336500"/>
            <a:ext cx="2968402" cy="296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ontacto - Sección Sindical de la CSC en Ayesa AT">
            <a:extLst>
              <a:ext uri="{FF2B5EF4-FFF2-40B4-BE49-F238E27FC236}">
                <a16:creationId xmlns:a16="http://schemas.microsoft.com/office/drawing/2014/main" id="{4D9A247E-0329-460B-96EA-0B8DAD13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63" y="3372375"/>
            <a:ext cx="2901913" cy="290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E58A3D9-6AB2-4C01-8BBF-BE4696AF9C0F}"/>
              </a:ext>
            </a:extLst>
          </p:cNvPr>
          <p:cNvSpPr/>
          <p:nvPr/>
        </p:nvSpPr>
        <p:spPr>
          <a:xfrm>
            <a:off x="3902832" y="3215663"/>
            <a:ext cx="5282169" cy="246355"/>
          </a:xfrm>
          <a:prstGeom prst="rightArrow">
            <a:avLst>
              <a:gd name="adj1" fmla="val 50000"/>
              <a:gd name="adj2" fmla="val 165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8" descr="Free Xml File Icon of Colored Outline style - Available in SVG, PNG, EPS,  AI &amp; Icon fonts">
            <a:extLst>
              <a:ext uri="{FF2B5EF4-FFF2-40B4-BE49-F238E27FC236}">
                <a16:creationId xmlns:a16="http://schemas.microsoft.com/office/drawing/2014/main" id="{2B2A0655-DCA8-47D7-87D6-6AEEF9078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65" y="2853031"/>
            <a:ext cx="1038687" cy="103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54C5C32-5CBF-401C-9129-63E68477A23C}"/>
              </a:ext>
            </a:extLst>
          </p:cNvPr>
          <p:cNvSpPr txBox="1"/>
          <p:nvPr/>
        </p:nvSpPr>
        <p:spPr>
          <a:xfrm>
            <a:off x="6434208" y="2361681"/>
            <a:ext cx="2484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XML con los datos del combate:</a:t>
            </a:r>
          </a:p>
          <a:p>
            <a:r>
              <a:rPr lang="es-ES" sz="1200" dirty="0"/>
              <a:t>	- Final del turno.</a:t>
            </a:r>
          </a:p>
          <a:p>
            <a:r>
              <a:rPr lang="es-ES" sz="1200" dirty="0"/>
              <a:t>	- Primera conexión.</a:t>
            </a:r>
          </a:p>
          <a:p>
            <a:r>
              <a:rPr lang="es-ES" sz="1200" dirty="0"/>
              <a:t>	- Cambio de Pokémon.</a:t>
            </a:r>
          </a:p>
          <a:p>
            <a:endParaRPr lang="es-ES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B3678433-A65A-4A1C-83A0-2DEA9981103B}"/>
              </a:ext>
            </a:extLst>
          </p:cNvPr>
          <p:cNvSpPr/>
          <p:nvPr/>
        </p:nvSpPr>
        <p:spPr>
          <a:xfrm rot="10800000">
            <a:off x="3804548" y="4895618"/>
            <a:ext cx="5361261" cy="246354"/>
          </a:xfrm>
          <a:prstGeom prst="rightArrow">
            <a:avLst>
              <a:gd name="adj1" fmla="val 50000"/>
              <a:gd name="adj2" fmla="val 197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5F826C-0AC1-45D4-989B-2A828F3E3485}"/>
              </a:ext>
            </a:extLst>
          </p:cNvPr>
          <p:cNvSpPr txBox="1"/>
          <p:nvPr/>
        </p:nvSpPr>
        <p:spPr>
          <a:xfrm>
            <a:off x="4839757" y="5057409"/>
            <a:ext cx="3720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 con el ataque seleccionado por el usuario:</a:t>
            </a:r>
          </a:p>
          <a:p>
            <a:r>
              <a:rPr lang="es-ES" sz="1200" dirty="0"/>
              <a:t>	- Cuando el usuario elige el ataque.</a:t>
            </a:r>
          </a:p>
          <a:p>
            <a:endParaRPr lang="es-ES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C65FC2AE-164E-4361-B2AB-71492394994B}"/>
              </a:ext>
            </a:extLst>
          </p:cNvPr>
          <p:cNvSpPr/>
          <p:nvPr/>
        </p:nvSpPr>
        <p:spPr>
          <a:xfrm>
            <a:off x="3896634" y="4012041"/>
            <a:ext cx="5355063" cy="271411"/>
          </a:xfrm>
          <a:prstGeom prst="rightArrow">
            <a:avLst>
              <a:gd name="adj1" fmla="val 50000"/>
              <a:gd name="adj2" fmla="val 165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1399F6-080F-4418-AA04-A7010D2C14A2}"/>
              </a:ext>
            </a:extLst>
          </p:cNvPr>
          <p:cNvSpPr txBox="1"/>
          <p:nvPr/>
        </p:nvSpPr>
        <p:spPr>
          <a:xfrm>
            <a:off x="4888447" y="4166936"/>
            <a:ext cx="371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 con la información durante el turno:</a:t>
            </a:r>
          </a:p>
          <a:p>
            <a:r>
              <a:rPr lang="es-ES" sz="1200" dirty="0"/>
              <a:t>	- Cuando finaliza un “subturno”.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3B1BE9E6-883C-45CE-98E8-5608AE8BB075}"/>
              </a:ext>
            </a:extLst>
          </p:cNvPr>
          <p:cNvSpPr/>
          <p:nvPr/>
        </p:nvSpPr>
        <p:spPr>
          <a:xfrm rot="10800000">
            <a:off x="3800414" y="5737737"/>
            <a:ext cx="5361261" cy="246354"/>
          </a:xfrm>
          <a:prstGeom prst="rightArrow">
            <a:avLst>
              <a:gd name="adj1" fmla="val 50000"/>
              <a:gd name="adj2" fmla="val 197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7C3E61-24B2-4090-AB8E-D57BF56F8554}"/>
              </a:ext>
            </a:extLst>
          </p:cNvPr>
          <p:cNvSpPr txBox="1"/>
          <p:nvPr/>
        </p:nvSpPr>
        <p:spPr>
          <a:xfrm>
            <a:off x="4814311" y="5967294"/>
            <a:ext cx="4314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Mensaje de desconexión:</a:t>
            </a:r>
          </a:p>
          <a:p>
            <a:r>
              <a:rPr lang="es-ES" sz="1200" dirty="0"/>
              <a:t>	- Cuando el usuario sale de la pantalla de combate.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910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84B6533-E7DE-469C-9378-BD1213A8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22" y="935120"/>
            <a:ext cx="9613861" cy="108093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Hilos y multijugador.</a:t>
            </a:r>
            <a:br>
              <a:rPr lang="es-ES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5" name="Picture 4" descr="Icono Pantalla, escritorio, pc, ordenador Gratis de Office">
            <a:extLst>
              <a:ext uri="{FF2B5EF4-FFF2-40B4-BE49-F238E27FC236}">
                <a16:creationId xmlns:a16="http://schemas.microsoft.com/office/drawing/2014/main" id="{AE36EF26-F559-4369-8937-04EEB01C3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7" y="3356035"/>
            <a:ext cx="2001093" cy="200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ontacto - Sección Sindical de la CSC en Ayesa AT">
            <a:extLst>
              <a:ext uri="{FF2B5EF4-FFF2-40B4-BE49-F238E27FC236}">
                <a16:creationId xmlns:a16="http://schemas.microsoft.com/office/drawing/2014/main" id="{B362DAE3-2326-4C47-A4D7-000F229BC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396" y="3356034"/>
            <a:ext cx="2001093" cy="200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👂 Oreja Emoji">
            <a:extLst>
              <a:ext uri="{FF2B5EF4-FFF2-40B4-BE49-F238E27FC236}">
                <a16:creationId xmlns:a16="http://schemas.microsoft.com/office/drawing/2014/main" id="{D324D95A-2D42-4453-BCFC-871DF388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60" y="3213716"/>
            <a:ext cx="1437443" cy="143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👂 Oreja Emoji">
            <a:extLst>
              <a:ext uri="{FF2B5EF4-FFF2-40B4-BE49-F238E27FC236}">
                <a16:creationId xmlns:a16="http://schemas.microsoft.com/office/drawing/2014/main" id="{D5246640-D3DF-473A-9CCC-D76772E8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38897" y="3320249"/>
            <a:ext cx="1437443" cy="143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690EDFD0-5A49-4765-AB92-BC9F1E3918BF}"/>
              </a:ext>
            </a:extLst>
          </p:cNvPr>
          <p:cNvSpPr/>
          <p:nvPr/>
        </p:nvSpPr>
        <p:spPr>
          <a:xfrm rot="4879144" flipV="1">
            <a:off x="5958381" y="1560363"/>
            <a:ext cx="269289" cy="5507957"/>
          </a:xfrm>
          <a:prstGeom prst="downArrow">
            <a:avLst>
              <a:gd name="adj1" fmla="val 50000"/>
              <a:gd name="adj2" fmla="val 12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314E553F-6E9B-4041-9C79-6EB50D588313}"/>
              </a:ext>
            </a:extLst>
          </p:cNvPr>
          <p:cNvSpPr/>
          <p:nvPr/>
        </p:nvSpPr>
        <p:spPr>
          <a:xfrm rot="16797625" flipV="1">
            <a:off x="6499257" y="1557681"/>
            <a:ext cx="269289" cy="5507957"/>
          </a:xfrm>
          <a:prstGeom prst="downArrow">
            <a:avLst>
              <a:gd name="adj1" fmla="val 50000"/>
              <a:gd name="adj2" fmla="val 129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64305C6-A34F-4D4A-8807-40CBF3D0114D}"/>
              </a:ext>
            </a:extLst>
          </p:cNvPr>
          <p:cNvSpPr txBox="1"/>
          <p:nvPr/>
        </p:nvSpPr>
        <p:spPr>
          <a:xfrm>
            <a:off x="5023450" y="2709703"/>
            <a:ext cx="294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	Cuando recibe respuesta se activa automáticamente el modo multijugador.</a:t>
            </a:r>
          </a:p>
          <a:p>
            <a:r>
              <a:rPr lang="es-ES" sz="1200" dirty="0"/>
              <a:t>	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FF0D84-9441-40FD-B962-BFF3C27E96BD}"/>
              </a:ext>
            </a:extLst>
          </p:cNvPr>
          <p:cNvSpPr txBox="1"/>
          <p:nvPr/>
        </p:nvSpPr>
        <p:spPr>
          <a:xfrm>
            <a:off x="5023451" y="5033961"/>
            <a:ext cx="294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	Si deja de recibirla o el Android se desconecta, se desactiva y continúa funcionando normalmente.</a:t>
            </a:r>
          </a:p>
        </p:txBody>
      </p:sp>
    </p:spTree>
    <p:extLst>
      <p:ext uri="{BB962C8B-B14F-4D97-AF65-F5344CB8AC3E}">
        <p14:creationId xmlns:p14="http://schemas.microsoft.com/office/powerpoint/2010/main" val="33044288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84</TotalTime>
  <Words>220</Words>
  <Application>Microsoft Office PowerPoint</Application>
  <PresentationFormat>Panorámica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Berlín</vt:lpstr>
      <vt:lpstr>Aplicación Android para conectar  con el proyecto del Pokémon. </vt:lpstr>
      <vt:lpstr>¿Cómo funciona un combate Pokémon? </vt:lpstr>
      <vt:lpstr>¿Que es un Pokémon? </vt:lpstr>
      <vt:lpstr>Descripción general del proyecto. </vt:lpstr>
      <vt:lpstr>Intercambio de datos. </vt:lpstr>
      <vt:lpstr>Hilos y multijugador.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Android para conectar  con el proyecto del Pokémon. </dc:title>
  <dc:creator>Álvaro Carbajo Alcalde</dc:creator>
  <cp:lastModifiedBy>Álvaro Carbajo Alcalde</cp:lastModifiedBy>
  <cp:revision>11</cp:revision>
  <dcterms:created xsi:type="dcterms:W3CDTF">2021-05-29T14:13:01Z</dcterms:created>
  <dcterms:modified xsi:type="dcterms:W3CDTF">2021-06-02T11:08:48Z</dcterms:modified>
</cp:coreProperties>
</file>