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embeddedFontLst>
    <p:embeddedFont>
      <p:font typeface="Fira Sans Extra Condensed Medium" panose="020B0604020202020204" charset="0"/>
      <p:regular r:id="rId21"/>
      <p:bold r:id="rId22"/>
      <p:italic r:id="rId23"/>
      <p:boldItalic r:id="rId24"/>
    </p:embeddedFont>
    <p:embeddedFont>
      <p:font typeface="Oswald" panose="00000500000000000000" pitchFamily="2" charset="0"/>
      <p:regular r:id="rId25"/>
      <p:bold r:id="rId26"/>
    </p:embeddedFont>
    <p:embeddedFont>
      <p:font typeface="Roboto" panose="02000000000000000000" pitchFamily="2" charset="0"/>
      <p:regular r:id="rId27"/>
      <p:bold r:id="rId28"/>
      <p:italic r:id="rId29"/>
      <p:boldItalic r:id="rId30"/>
    </p:embeddedFont>
    <p:embeddedFont>
      <p:font typeface="Source Sans Pro" panose="020B0503030403020204" pitchFamily="3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1048"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35f391192_0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g10517f9cbe1_0_5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0" name="Google Shape;540;g10517f9cbe1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10517f9cbe1_0_7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10517f9cb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cd566ac1d1_0_30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cd566ac1d1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g10517f9cbe1_0_6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6" name="Google Shape;566;g10517f9cbe1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g10517f9ccea_1_1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5" name="Google Shape;575;g10517f9ccea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10517f9ccea_1_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10517f9ccea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105e09594a0_0_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105e09594a0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g10517f9cbe1_0_6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4" name="Google Shape;604;g10517f9cbe1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10517f9cbe1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10517f9cbe1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3606f1c2d_3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35f391192_0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35f391192_02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35f391192_0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p: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10517f9cbe1_0_2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10517f9cbe1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10517f9cbe1_0_2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0" name="Google Shape;520;g10517f9cb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g10517f9cbe1_0_3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0" name="Google Shape;530;g10517f9cbe1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33"/>
        <p:cNvGrpSpPr/>
        <p:nvPr/>
      </p:nvGrpSpPr>
      <p:grpSpPr>
        <a:xfrm>
          <a:off x="0" y="0"/>
          <a:ext cx="0" cy="0"/>
          <a:chOff x="0" y="0"/>
          <a:chExt cx="0" cy="0"/>
        </a:xfrm>
      </p:grpSpPr>
      <p:sp>
        <p:nvSpPr>
          <p:cNvPr id="34" name="Google Shape;34;p2"/>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35" name="Google Shape;35;p2"/>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36" name="Google Shape;36;p2"/>
          <p:cNvSpPr/>
          <p:nvPr/>
        </p:nvSpPr>
        <p:spPr>
          <a:xfrm rot="8100000">
            <a:off x="1847981" y="18145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8100000">
            <a:off x="6038981" y="20984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8100000">
            <a:off x="7181981" y="21317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2"/>
          <p:cNvGrpSpPr/>
          <p:nvPr/>
        </p:nvGrpSpPr>
        <p:grpSpPr>
          <a:xfrm>
            <a:off x="-9525" y="2024075"/>
            <a:ext cx="9167825" cy="595300"/>
            <a:chOff x="-9525" y="4462475"/>
            <a:chExt cx="9167825" cy="595300"/>
          </a:xfrm>
        </p:grpSpPr>
        <p:sp>
          <p:nvSpPr>
            <p:cNvPr id="40" name="Google Shape;40;p2"/>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41" name="Google Shape;41;p2"/>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42" name="Google Shape;42;p2"/>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43" name="Google Shape;43;p2"/>
          <p:cNvGrpSpPr/>
          <p:nvPr/>
        </p:nvGrpSpPr>
        <p:grpSpPr>
          <a:xfrm>
            <a:off x="-42837" y="2005088"/>
            <a:ext cx="9229575" cy="642787"/>
            <a:chOff x="-42837" y="4443488"/>
            <a:chExt cx="9229575" cy="642787"/>
          </a:xfrm>
        </p:grpSpPr>
        <p:sp>
          <p:nvSpPr>
            <p:cNvPr id="44" name="Google Shape;44;p2"/>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 name="Google Shape;69;p2"/>
          <p:cNvSpPr/>
          <p:nvPr/>
        </p:nvSpPr>
        <p:spPr>
          <a:xfrm>
            <a:off x="2990700" y="21478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085700" y="24335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4895700" y="20776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8100000">
            <a:off x="8699949" y="18907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txBox="1">
            <a:spLocks noGrp="1"/>
          </p:cNvSpPr>
          <p:nvPr>
            <p:ph type="ctrTitle"/>
          </p:nvPr>
        </p:nvSpPr>
        <p:spPr>
          <a:xfrm>
            <a:off x="2847975" y="3363425"/>
            <a:ext cx="5610300" cy="1159800"/>
          </a:xfrm>
          <a:prstGeom prst="rect">
            <a:avLst/>
          </a:prstGeom>
        </p:spPr>
        <p:txBody>
          <a:bodyPr spcFirstLastPara="1" wrap="square" lIns="91425" tIns="91425" rIns="91425" bIns="91425" anchor="ctr" anchorCtr="0">
            <a:noAutofit/>
          </a:bodyPr>
          <a:lstStyle>
            <a:lvl1pPr lvl="0" algn="r">
              <a:spcBef>
                <a:spcPts val="0"/>
              </a:spcBef>
              <a:spcAft>
                <a:spcPts val="0"/>
              </a:spcAft>
              <a:buClr>
                <a:srgbClr val="FFFFFF"/>
              </a:buClr>
              <a:buSzPts val="4800"/>
              <a:buNone/>
              <a:defRPr sz="4800">
                <a:solidFill>
                  <a:srgbClr val="FFFFFF"/>
                </a:solidFill>
              </a:defRPr>
            </a:lvl1pPr>
            <a:lvl2pPr lvl="1" algn="r">
              <a:spcBef>
                <a:spcPts val="0"/>
              </a:spcBef>
              <a:spcAft>
                <a:spcPts val="0"/>
              </a:spcAft>
              <a:buClr>
                <a:srgbClr val="FFFFFF"/>
              </a:buClr>
              <a:buSzPts val="4800"/>
              <a:buNone/>
              <a:defRPr sz="4800">
                <a:solidFill>
                  <a:srgbClr val="FFFFFF"/>
                </a:solidFill>
              </a:defRPr>
            </a:lvl2pPr>
            <a:lvl3pPr lvl="2" algn="r">
              <a:spcBef>
                <a:spcPts val="0"/>
              </a:spcBef>
              <a:spcAft>
                <a:spcPts val="0"/>
              </a:spcAft>
              <a:buClr>
                <a:srgbClr val="FFFFFF"/>
              </a:buClr>
              <a:buSzPts val="4800"/>
              <a:buNone/>
              <a:defRPr sz="4800">
                <a:solidFill>
                  <a:srgbClr val="FFFFFF"/>
                </a:solidFill>
              </a:defRPr>
            </a:lvl3pPr>
            <a:lvl4pPr lvl="3" algn="r">
              <a:spcBef>
                <a:spcPts val="0"/>
              </a:spcBef>
              <a:spcAft>
                <a:spcPts val="0"/>
              </a:spcAft>
              <a:buClr>
                <a:srgbClr val="FFFFFF"/>
              </a:buClr>
              <a:buSzPts val="4800"/>
              <a:buNone/>
              <a:defRPr sz="4800">
                <a:solidFill>
                  <a:srgbClr val="FFFFFF"/>
                </a:solidFill>
              </a:defRPr>
            </a:lvl4pPr>
            <a:lvl5pPr lvl="4" algn="r">
              <a:spcBef>
                <a:spcPts val="0"/>
              </a:spcBef>
              <a:spcAft>
                <a:spcPts val="0"/>
              </a:spcAft>
              <a:buClr>
                <a:srgbClr val="FFFFFF"/>
              </a:buClr>
              <a:buSzPts val="4800"/>
              <a:buNone/>
              <a:defRPr sz="4800">
                <a:solidFill>
                  <a:srgbClr val="FFFFFF"/>
                </a:solidFill>
              </a:defRPr>
            </a:lvl5pPr>
            <a:lvl6pPr lvl="5" algn="r">
              <a:spcBef>
                <a:spcPts val="0"/>
              </a:spcBef>
              <a:spcAft>
                <a:spcPts val="0"/>
              </a:spcAft>
              <a:buClr>
                <a:srgbClr val="FFFFFF"/>
              </a:buClr>
              <a:buSzPts val="4800"/>
              <a:buNone/>
              <a:defRPr sz="4800">
                <a:solidFill>
                  <a:srgbClr val="FFFFFF"/>
                </a:solidFill>
              </a:defRPr>
            </a:lvl6pPr>
            <a:lvl7pPr lvl="6" algn="r">
              <a:spcBef>
                <a:spcPts val="0"/>
              </a:spcBef>
              <a:spcAft>
                <a:spcPts val="0"/>
              </a:spcAft>
              <a:buClr>
                <a:srgbClr val="FFFFFF"/>
              </a:buClr>
              <a:buSzPts val="4800"/>
              <a:buNone/>
              <a:defRPr sz="4800">
                <a:solidFill>
                  <a:srgbClr val="FFFFFF"/>
                </a:solidFill>
              </a:defRPr>
            </a:lvl7pPr>
            <a:lvl8pPr lvl="7" algn="r">
              <a:spcBef>
                <a:spcPts val="0"/>
              </a:spcBef>
              <a:spcAft>
                <a:spcPts val="0"/>
              </a:spcAft>
              <a:buClr>
                <a:srgbClr val="FFFFFF"/>
              </a:buClr>
              <a:buSzPts val="4800"/>
              <a:buNone/>
              <a:defRPr sz="4800">
                <a:solidFill>
                  <a:srgbClr val="FFFFFF"/>
                </a:solidFill>
              </a:defRPr>
            </a:lvl8pPr>
            <a:lvl9pPr lvl="8" algn="r">
              <a:spcBef>
                <a:spcPts val="0"/>
              </a:spcBef>
              <a:spcAft>
                <a:spcPts val="0"/>
              </a:spcAft>
              <a:buClr>
                <a:srgbClr val="FFFFFF"/>
              </a:buClr>
              <a:buSzPts val="4800"/>
              <a:buNone/>
              <a:defRPr sz="4800">
                <a:solidFill>
                  <a:srgbClr val="FFFFFF"/>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All graph">
  <p:cSld name="BLANK_2">
    <p:spTree>
      <p:nvGrpSpPr>
        <p:cNvPr id="1" name="Shape 417"/>
        <p:cNvGrpSpPr/>
        <p:nvPr/>
      </p:nvGrpSpPr>
      <p:grpSpPr>
        <a:xfrm>
          <a:off x="0" y="0"/>
          <a:ext cx="0" cy="0"/>
          <a:chOff x="0" y="0"/>
          <a:chExt cx="0" cy="0"/>
        </a:xfrm>
      </p:grpSpPr>
      <p:sp>
        <p:nvSpPr>
          <p:cNvPr id="418" name="Google Shape;418;p11"/>
          <p:cNvSpPr/>
          <p:nvPr/>
        </p:nvSpPr>
        <p:spPr>
          <a:xfrm>
            <a:off x="-20075" y="636775"/>
            <a:ext cx="9203950" cy="4550900"/>
          </a:xfrm>
          <a:custGeom>
            <a:avLst/>
            <a:gdLst/>
            <a:ahLst/>
            <a:cxnLst/>
            <a:rect l="l" t="t" r="r" b="b"/>
            <a:pathLst>
              <a:path w="368158" h="182036" extrusionOk="0">
                <a:moveTo>
                  <a:pt x="41" y="263"/>
                </a:moveTo>
                <a:lnTo>
                  <a:pt x="16234" y="11294"/>
                </a:lnTo>
                <a:lnTo>
                  <a:pt x="31283" y="5122"/>
                </a:lnTo>
                <a:lnTo>
                  <a:pt x="62144" y="4991"/>
                </a:lnTo>
                <a:lnTo>
                  <a:pt x="77384" y="0"/>
                </a:lnTo>
                <a:lnTo>
                  <a:pt x="92624" y="13527"/>
                </a:lnTo>
                <a:lnTo>
                  <a:pt x="107674" y="21276"/>
                </a:lnTo>
                <a:lnTo>
                  <a:pt x="122723" y="21145"/>
                </a:lnTo>
                <a:lnTo>
                  <a:pt x="138725" y="10375"/>
                </a:lnTo>
                <a:lnTo>
                  <a:pt x="153775" y="7880"/>
                </a:lnTo>
                <a:lnTo>
                  <a:pt x="168443" y="2349"/>
                </a:lnTo>
                <a:lnTo>
                  <a:pt x="184064" y="14841"/>
                </a:lnTo>
                <a:lnTo>
                  <a:pt x="199304" y="15274"/>
                </a:lnTo>
                <a:lnTo>
                  <a:pt x="214354" y="25085"/>
                </a:lnTo>
                <a:lnTo>
                  <a:pt x="229784" y="25085"/>
                </a:lnTo>
                <a:lnTo>
                  <a:pt x="245786" y="20094"/>
                </a:lnTo>
                <a:lnTo>
                  <a:pt x="260836" y="20094"/>
                </a:lnTo>
                <a:lnTo>
                  <a:pt x="275123" y="11426"/>
                </a:lnTo>
                <a:lnTo>
                  <a:pt x="291316" y="16810"/>
                </a:lnTo>
                <a:lnTo>
                  <a:pt x="305603" y="8143"/>
                </a:lnTo>
                <a:lnTo>
                  <a:pt x="336464" y="8012"/>
                </a:lnTo>
                <a:lnTo>
                  <a:pt x="351514" y="11294"/>
                </a:lnTo>
                <a:lnTo>
                  <a:pt x="367325" y="2758"/>
                </a:lnTo>
                <a:lnTo>
                  <a:pt x="368158" y="181769"/>
                </a:lnTo>
                <a:lnTo>
                  <a:pt x="0" y="182036"/>
                </a:lnTo>
                <a:close/>
              </a:path>
            </a:pathLst>
          </a:custGeom>
          <a:solidFill>
            <a:schemeClr val="accent5"/>
          </a:solidFill>
          <a:ln>
            <a:noFill/>
          </a:ln>
        </p:spPr>
      </p:sp>
      <p:sp>
        <p:nvSpPr>
          <p:cNvPr id="419" name="Google Shape;419;p11"/>
          <p:cNvSpPr/>
          <p:nvPr/>
        </p:nvSpPr>
        <p:spPr>
          <a:xfrm>
            <a:off x="-33475" y="768100"/>
            <a:ext cx="9210650" cy="4406200"/>
          </a:xfrm>
          <a:custGeom>
            <a:avLst/>
            <a:gdLst/>
            <a:ahLst/>
            <a:cxnLst/>
            <a:rect l="l" t="t" r="r" b="b"/>
            <a:pathLst>
              <a:path w="368426" h="176248" extrusionOk="0">
                <a:moveTo>
                  <a:pt x="577" y="5516"/>
                </a:moveTo>
                <a:lnTo>
                  <a:pt x="16960" y="11214"/>
                </a:lnTo>
                <a:lnTo>
                  <a:pt x="47440" y="11214"/>
                </a:lnTo>
                <a:lnTo>
                  <a:pt x="62680" y="6843"/>
                </a:lnTo>
                <a:lnTo>
                  <a:pt x="77920" y="16156"/>
                </a:lnTo>
                <a:lnTo>
                  <a:pt x="93160" y="16156"/>
                </a:lnTo>
                <a:lnTo>
                  <a:pt x="107638" y="11214"/>
                </a:lnTo>
                <a:lnTo>
                  <a:pt x="122878" y="8173"/>
                </a:lnTo>
                <a:lnTo>
                  <a:pt x="138880" y="8173"/>
                </a:lnTo>
                <a:lnTo>
                  <a:pt x="154120" y="10834"/>
                </a:lnTo>
                <a:lnTo>
                  <a:pt x="168979" y="7603"/>
                </a:lnTo>
                <a:lnTo>
                  <a:pt x="184219" y="12734"/>
                </a:lnTo>
                <a:lnTo>
                  <a:pt x="199840" y="20527"/>
                </a:lnTo>
                <a:lnTo>
                  <a:pt x="214318" y="15205"/>
                </a:lnTo>
                <a:lnTo>
                  <a:pt x="229939" y="15205"/>
                </a:lnTo>
                <a:lnTo>
                  <a:pt x="245560" y="5892"/>
                </a:lnTo>
                <a:lnTo>
                  <a:pt x="260800" y="11214"/>
                </a:lnTo>
                <a:lnTo>
                  <a:pt x="276040" y="11214"/>
                </a:lnTo>
                <a:lnTo>
                  <a:pt x="291280" y="6843"/>
                </a:lnTo>
                <a:lnTo>
                  <a:pt x="321760" y="6843"/>
                </a:lnTo>
                <a:lnTo>
                  <a:pt x="337000" y="15966"/>
                </a:lnTo>
                <a:lnTo>
                  <a:pt x="351478" y="12734"/>
                </a:lnTo>
                <a:lnTo>
                  <a:pt x="367861" y="0"/>
                </a:lnTo>
                <a:lnTo>
                  <a:pt x="368426" y="176248"/>
                </a:lnTo>
                <a:lnTo>
                  <a:pt x="0" y="176248"/>
                </a:lnTo>
                <a:close/>
              </a:path>
            </a:pathLst>
          </a:custGeom>
          <a:solidFill>
            <a:srgbClr val="00CEF6">
              <a:alpha val="73460"/>
            </a:srgbClr>
          </a:solidFill>
          <a:ln>
            <a:noFill/>
          </a:ln>
        </p:spPr>
      </p:sp>
      <p:sp>
        <p:nvSpPr>
          <p:cNvPr id="420" name="Google Shape;420;p11"/>
          <p:cNvSpPr/>
          <p:nvPr/>
        </p:nvSpPr>
        <p:spPr>
          <a:xfrm rot="8100000">
            <a:off x="1847981" y="44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1"/>
          <p:cNvSpPr/>
          <p:nvPr/>
        </p:nvSpPr>
        <p:spPr>
          <a:xfrm rot="8100000">
            <a:off x="6038981" y="72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1"/>
          <p:cNvSpPr/>
          <p:nvPr/>
        </p:nvSpPr>
        <p:spPr>
          <a:xfrm rot="8100000">
            <a:off x="7181981" y="76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3" name="Google Shape;423;p11"/>
          <p:cNvGrpSpPr/>
          <p:nvPr/>
        </p:nvGrpSpPr>
        <p:grpSpPr>
          <a:xfrm>
            <a:off x="-9525" y="652475"/>
            <a:ext cx="9167825" cy="595300"/>
            <a:chOff x="-9525" y="4462475"/>
            <a:chExt cx="9167825" cy="595300"/>
          </a:xfrm>
        </p:grpSpPr>
        <p:sp>
          <p:nvSpPr>
            <p:cNvPr id="424" name="Google Shape;424;p11"/>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425" name="Google Shape;425;p11"/>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426" name="Google Shape;426;p11"/>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427" name="Google Shape;427;p11"/>
          <p:cNvGrpSpPr/>
          <p:nvPr/>
        </p:nvGrpSpPr>
        <p:grpSpPr>
          <a:xfrm>
            <a:off x="-42837" y="633488"/>
            <a:ext cx="9229575" cy="642787"/>
            <a:chOff x="-42837" y="4443488"/>
            <a:chExt cx="9229575" cy="642787"/>
          </a:xfrm>
        </p:grpSpPr>
        <p:sp>
          <p:nvSpPr>
            <p:cNvPr id="428" name="Google Shape;428;p11"/>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1"/>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1"/>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1"/>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1"/>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1"/>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1"/>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1"/>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1"/>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1"/>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1"/>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1"/>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1"/>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1"/>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1"/>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1"/>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1"/>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1"/>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1"/>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1"/>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1"/>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1"/>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1"/>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1"/>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1"/>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11"/>
          <p:cNvSpPr/>
          <p:nvPr/>
        </p:nvSpPr>
        <p:spPr>
          <a:xfrm>
            <a:off x="2990700" y="77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1"/>
          <p:cNvSpPr/>
          <p:nvPr/>
        </p:nvSpPr>
        <p:spPr>
          <a:xfrm>
            <a:off x="1085700" y="106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1"/>
          <p:cNvSpPr/>
          <p:nvPr/>
        </p:nvSpPr>
        <p:spPr>
          <a:xfrm>
            <a:off x="4895700" y="70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1"/>
          <p:cNvSpPr/>
          <p:nvPr/>
        </p:nvSpPr>
        <p:spPr>
          <a:xfrm rot="8100000">
            <a:off x="8699949" y="51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mpletely blank">
  <p:cSld name="BLANK_1">
    <p:spTree>
      <p:nvGrpSpPr>
        <p:cNvPr id="1" name="Shape 458"/>
        <p:cNvGrpSpPr/>
        <p:nvPr/>
      </p:nvGrpSpPr>
      <p:grpSpPr>
        <a:xfrm>
          <a:off x="0" y="0"/>
          <a:ext cx="0" cy="0"/>
          <a:chOff x="0" y="0"/>
          <a:chExt cx="0" cy="0"/>
        </a:xfrm>
      </p:grpSpPr>
      <p:sp>
        <p:nvSpPr>
          <p:cNvPr id="459" name="Google Shape;459;p12"/>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74"/>
        <p:cNvGrpSpPr/>
        <p:nvPr/>
      </p:nvGrpSpPr>
      <p:grpSpPr>
        <a:xfrm>
          <a:off x="0" y="0"/>
          <a:ext cx="0" cy="0"/>
          <a:chOff x="0" y="0"/>
          <a:chExt cx="0" cy="0"/>
        </a:xfrm>
      </p:grpSpPr>
      <p:sp>
        <p:nvSpPr>
          <p:cNvPr id="75" name="Google Shape;75;p3"/>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76" name="Google Shape;76;p3"/>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77" name="Google Shape;77;p3"/>
          <p:cNvSpPr/>
          <p:nvPr/>
        </p:nvSpPr>
        <p:spPr>
          <a:xfrm rot="8100000">
            <a:off x="1847981" y="18145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8100000">
            <a:off x="6038981" y="20984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rot="8100000">
            <a:off x="7181981" y="21317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3"/>
          <p:cNvGrpSpPr/>
          <p:nvPr/>
        </p:nvGrpSpPr>
        <p:grpSpPr>
          <a:xfrm>
            <a:off x="-9525" y="2024075"/>
            <a:ext cx="9167825" cy="595300"/>
            <a:chOff x="-9525" y="4462475"/>
            <a:chExt cx="9167825" cy="595300"/>
          </a:xfrm>
        </p:grpSpPr>
        <p:sp>
          <p:nvSpPr>
            <p:cNvPr id="81" name="Google Shape;81;p3"/>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82" name="Google Shape;82;p3"/>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83" name="Google Shape;83;p3"/>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84" name="Google Shape;84;p3"/>
          <p:cNvGrpSpPr/>
          <p:nvPr/>
        </p:nvGrpSpPr>
        <p:grpSpPr>
          <a:xfrm>
            <a:off x="-42837" y="2005088"/>
            <a:ext cx="9229575" cy="642787"/>
            <a:chOff x="-42837" y="4443488"/>
            <a:chExt cx="9229575" cy="642787"/>
          </a:xfrm>
        </p:grpSpPr>
        <p:sp>
          <p:nvSpPr>
            <p:cNvPr id="85" name="Google Shape;85;p3"/>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 name="Google Shape;110;p3"/>
          <p:cNvSpPr/>
          <p:nvPr/>
        </p:nvSpPr>
        <p:spPr>
          <a:xfrm>
            <a:off x="2990700" y="21478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1085700" y="24335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4895700" y="20776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rot="8100000">
            <a:off x="8699949" y="18907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600"/>
              <a:buNone/>
              <a:defRPr sz="3600">
                <a:solidFill>
                  <a:srgbClr val="FFFFFF"/>
                </a:solidFill>
              </a:defRPr>
            </a:lvl1pPr>
            <a:lvl2pPr lvl="1" algn="r" rtl="0">
              <a:spcBef>
                <a:spcPts val="0"/>
              </a:spcBef>
              <a:spcAft>
                <a:spcPts val="0"/>
              </a:spcAft>
              <a:buClr>
                <a:srgbClr val="FFFFFF"/>
              </a:buClr>
              <a:buSzPts val="3600"/>
              <a:buNone/>
              <a:defRPr sz="3600">
                <a:solidFill>
                  <a:srgbClr val="FFFFFF"/>
                </a:solidFill>
              </a:defRPr>
            </a:lvl2pPr>
            <a:lvl3pPr lvl="2" algn="r" rtl="0">
              <a:spcBef>
                <a:spcPts val="0"/>
              </a:spcBef>
              <a:spcAft>
                <a:spcPts val="0"/>
              </a:spcAft>
              <a:buClr>
                <a:srgbClr val="FFFFFF"/>
              </a:buClr>
              <a:buSzPts val="3600"/>
              <a:buNone/>
              <a:defRPr sz="3600">
                <a:solidFill>
                  <a:srgbClr val="FFFFFF"/>
                </a:solidFill>
              </a:defRPr>
            </a:lvl3pPr>
            <a:lvl4pPr lvl="3" algn="r" rtl="0">
              <a:spcBef>
                <a:spcPts val="0"/>
              </a:spcBef>
              <a:spcAft>
                <a:spcPts val="0"/>
              </a:spcAft>
              <a:buClr>
                <a:srgbClr val="FFFFFF"/>
              </a:buClr>
              <a:buSzPts val="3600"/>
              <a:buNone/>
              <a:defRPr sz="3600">
                <a:solidFill>
                  <a:srgbClr val="FFFFFF"/>
                </a:solidFill>
              </a:defRPr>
            </a:lvl4pPr>
            <a:lvl5pPr lvl="4" algn="r" rtl="0">
              <a:spcBef>
                <a:spcPts val="0"/>
              </a:spcBef>
              <a:spcAft>
                <a:spcPts val="0"/>
              </a:spcAft>
              <a:buClr>
                <a:srgbClr val="FFFFFF"/>
              </a:buClr>
              <a:buSzPts val="3600"/>
              <a:buNone/>
              <a:defRPr sz="3600">
                <a:solidFill>
                  <a:srgbClr val="FFFFFF"/>
                </a:solidFill>
              </a:defRPr>
            </a:lvl5pPr>
            <a:lvl6pPr lvl="5" algn="r" rtl="0">
              <a:spcBef>
                <a:spcPts val="0"/>
              </a:spcBef>
              <a:spcAft>
                <a:spcPts val="0"/>
              </a:spcAft>
              <a:buClr>
                <a:srgbClr val="FFFFFF"/>
              </a:buClr>
              <a:buSzPts val="3600"/>
              <a:buNone/>
              <a:defRPr sz="3600">
                <a:solidFill>
                  <a:srgbClr val="FFFFFF"/>
                </a:solidFill>
              </a:defRPr>
            </a:lvl6pPr>
            <a:lvl7pPr lvl="6" algn="r" rtl="0">
              <a:spcBef>
                <a:spcPts val="0"/>
              </a:spcBef>
              <a:spcAft>
                <a:spcPts val="0"/>
              </a:spcAft>
              <a:buClr>
                <a:srgbClr val="FFFFFF"/>
              </a:buClr>
              <a:buSzPts val="3600"/>
              <a:buNone/>
              <a:defRPr sz="3600">
                <a:solidFill>
                  <a:srgbClr val="FFFFFF"/>
                </a:solidFill>
              </a:defRPr>
            </a:lvl7pPr>
            <a:lvl8pPr lvl="7" algn="r" rtl="0">
              <a:spcBef>
                <a:spcPts val="0"/>
              </a:spcBef>
              <a:spcAft>
                <a:spcPts val="0"/>
              </a:spcAft>
              <a:buClr>
                <a:srgbClr val="FFFFFF"/>
              </a:buClr>
              <a:buSzPts val="3600"/>
              <a:buNone/>
              <a:defRPr sz="3600">
                <a:solidFill>
                  <a:srgbClr val="FFFFFF"/>
                </a:solidFill>
              </a:defRPr>
            </a:lvl8pPr>
            <a:lvl9pPr lvl="8" algn="r" rtl="0">
              <a:spcBef>
                <a:spcPts val="0"/>
              </a:spcBef>
              <a:spcAft>
                <a:spcPts val="0"/>
              </a:spcAft>
              <a:buClr>
                <a:srgbClr val="FFFFFF"/>
              </a:buClr>
              <a:buSzPts val="3600"/>
              <a:buNone/>
              <a:defRPr sz="3600">
                <a:solidFill>
                  <a:srgbClr val="FFFFFF"/>
                </a:solidFill>
              </a:defRPr>
            </a:lvl9pPr>
          </a:lstStyle>
          <a:p>
            <a:endParaRPr/>
          </a:p>
        </p:txBody>
      </p:sp>
      <p:sp>
        <p:nvSpPr>
          <p:cNvPr id="115" name="Google Shape;115;p3"/>
          <p:cNvSpPr txBox="1">
            <a:spLocks noGrp="1"/>
          </p:cNvSpPr>
          <p:nvPr>
            <p:ph type="subTitle" idx="1"/>
          </p:nvPr>
        </p:nvSpPr>
        <p:spPr>
          <a:xfrm>
            <a:off x="2309441" y="4059250"/>
            <a:ext cx="5214600" cy="7848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2000"/>
              <a:buNone/>
              <a:defRPr>
                <a:solidFill>
                  <a:srgbClr val="FFFFFF"/>
                </a:solidFill>
              </a:defRPr>
            </a:lvl1pPr>
            <a:lvl2pPr lvl="1" algn="r" rtl="0">
              <a:spcBef>
                <a:spcPts val="0"/>
              </a:spcBef>
              <a:spcAft>
                <a:spcPts val="0"/>
              </a:spcAft>
              <a:buClr>
                <a:srgbClr val="FFFFFF"/>
              </a:buClr>
              <a:buSzPts val="3000"/>
              <a:buNone/>
              <a:defRPr sz="3000">
                <a:solidFill>
                  <a:srgbClr val="FFFFFF"/>
                </a:solidFill>
              </a:defRPr>
            </a:lvl2pPr>
            <a:lvl3pPr lvl="2" algn="r" rtl="0">
              <a:spcBef>
                <a:spcPts val="0"/>
              </a:spcBef>
              <a:spcAft>
                <a:spcPts val="0"/>
              </a:spcAft>
              <a:buClr>
                <a:srgbClr val="FFFFFF"/>
              </a:buClr>
              <a:buSzPts val="3000"/>
              <a:buNone/>
              <a:defRPr sz="3000">
                <a:solidFill>
                  <a:srgbClr val="FFFFFF"/>
                </a:solidFill>
              </a:defRPr>
            </a:lvl3pPr>
            <a:lvl4pPr lvl="3" algn="r" rtl="0">
              <a:spcBef>
                <a:spcPts val="0"/>
              </a:spcBef>
              <a:spcAft>
                <a:spcPts val="0"/>
              </a:spcAft>
              <a:buClr>
                <a:srgbClr val="FFFFFF"/>
              </a:buClr>
              <a:buSzPts val="3000"/>
              <a:buNone/>
              <a:defRPr sz="3000">
                <a:solidFill>
                  <a:srgbClr val="FFFFFF"/>
                </a:solidFill>
              </a:defRPr>
            </a:lvl4pPr>
            <a:lvl5pPr lvl="4" algn="r" rtl="0">
              <a:spcBef>
                <a:spcPts val="0"/>
              </a:spcBef>
              <a:spcAft>
                <a:spcPts val="0"/>
              </a:spcAft>
              <a:buClr>
                <a:srgbClr val="FFFFFF"/>
              </a:buClr>
              <a:buSzPts val="3000"/>
              <a:buNone/>
              <a:defRPr sz="3000">
                <a:solidFill>
                  <a:srgbClr val="FFFFFF"/>
                </a:solidFill>
              </a:defRPr>
            </a:lvl5pPr>
            <a:lvl6pPr lvl="5" algn="r" rtl="0">
              <a:spcBef>
                <a:spcPts val="0"/>
              </a:spcBef>
              <a:spcAft>
                <a:spcPts val="0"/>
              </a:spcAft>
              <a:buClr>
                <a:srgbClr val="FFFFFF"/>
              </a:buClr>
              <a:buSzPts val="3000"/>
              <a:buNone/>
              <a:defRPr sz="3000">
                <a:solidFill>
                  <a:srgbClr val="FFFFFF"/>
                </a:solidFill>
              </a:defRPr>
            </a:lvl6pPr>
            <a:lvl7pPr lvl="6" algn="r" rtl="0">
              <a:spcBef>
                <a:spcPts val="0"/>
              </a:spcBef>
              <a:spcAft>
                <a:spcPts val="0"/>
              </a:spcAft>
              <a:buClr>
                <a:srgbClr val="FFFFFF"/>
              </a:buClr>
              <a:buSzPts val="3000"/>
              <a:buNone/>
              <a:defRPr sz="3000">
                <a:solidFill>
                  <a:srgbClr val="FFFFFF"/>
                </a:solidFill>
              </a:defRPr>
            </a:lvl7pPr>
            <a:lvl8pPr lvl="7" algn="r" rtl="0">
              <a:spcBef>
                <a:spcPts val="0"/>
              </a:spcBef>
              <a:spcAft>
                <a:spcPts val="0"/>
              </a:spcAft>
              <a:buClr>
                <a:srgbClr val="FFFFFF"/>
              </a:buClr>
              <a:buSzPts val="3000"/>
              <a:buNone/>
              <a:defRPr sz="3000">
                <a:solidFill>
                  <a:srgbClr val="FFFFFF"/>
                </a:solidFill>
              </a:defRPr>
            </a:lvl8pPr>
            <a:lvl9pPr lvl="8" algn="r" rtl="0">
              <a:spcBef>
                <a:spcPts val="0"/>
              </a:spcBef>
              <a:spcAft>
                <a:spcPts val="0"/>
              </a:spcAft>
              <a:buClr>
                <a:srgbClr val="FFFFFF"/>
              </a:buClr>
              <a:buSzPts val="3000"/>
              <a:buNone/>
              <a:defRPr sz="3000">
                <a:solidFill>
                  <a:srgbClr val="FFFFFF"/>
                </a:solidFill>
              </a:defRPr>
            </a:lvl9pPr>
          </a:lstStyle>
          <a:p>
            <a:endParaRPr/>
          </a:p>
        </p:txBody>
      </p:sp>
      <p:sp>
        <p:nvSpPr>
          <p:cNvPr id="116" name="Google Shape;116;p3"/>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17"/>
        <p:cNvGrpSpPr/>
        <p:nvPr/>
      </p:nvGrpSpPr>
      <p:grpSpPr>
        <a:xfrm>
          <a:off x="0" y="0"/>
          <a:ext cx="0" cy="0"/>
          <a:chOff x="0" y="0"/>
          <a:chExt cx="0" cy="0"/>
        </a:xfrm>
      </p:grpSpPr>
      <p:sp>
        <p:nvSpPr>
          <p:cNvPr id="118" name="Google Shape;118;p4"/>
          <p:cNvSpPr txBox="1">
            <a:spLocks noGrp="1"/>
          </p:cNvSpPr>
          <p:nvPr>
            <p:ph type="body" idx="1"/>
          </p:nvPr>
        </p:nvSpPr>
        <p:spPr>
          <a:xfrm>
            <a:off x="1519975" y="2161800"/>
            <a:ext cx="6104100" cy="819900"/>
          </a:xfrm>
          <a:prstGeom prst="rect">
            <a:avLst/>
          </a:prstGeom>
        </p:spPr>
        <p:txBody>
          <a:bodyPr spcFirstLastPara="1" wrap="square" lIns="91425" tIns="91425" rIns="91425" bIns="91425" anchor="ctr" anchorCtr="0">
            <a:noAutofit/>
          </a:bodyPr>
          <a:lstStyle>
            <a:lvl1pPr marL="457200" lvl="0" indent="-419100" algn="ctr" rtl="0">
              <a:spcBef>
                <a:spcPts val="600"/>
              </a:spcBef>
              <a:spcAft>
                <a:spcPts val="0"/>
              </a:spcAft>
              <a:buSzPts val="3000"/>
              <a:buChar char="◉"/>
              <a:defRPr sz="3000" i="1"/>
            </a:lvl1pPr>
            <a:lvl2pPr marL="914400" lvl="1" indent="-419100" algn="ctr" rtl="0">
              <a:spcBef>
                <a:spcPts val="0"/>
              </a:spcBef>
              <a:spcAft>
                <a:spcPts val="0"/>
              </a:spcAft>
              <a:buSzPts val="3000"/>
              <a:buChar char="◉"/>
              <a:defRPr sz="3000" i="1"/>
            </a:lvl2pPr>
            <a:lvl3pPr marL="1371600" lvl="2" indent="-419100" algn="ctr" rtl="0">
              <a:spcBef>
                <a:spcPts val="0"/>
              </a:spcBef>
              <a:spcAft>
                <a:spcPts val="0"/>
              </a:spcAft>
              <a:buSzPts val="3000"/>
              <a:buChar char="■"/>
              <a:defRPr sz="3000" i="1"/>
            </a:lvl3pPr>
            <a:lvl4pPr marL="1828800" lvl="3" indent="-419100" algn="ctr" rtl="0">
              <a:spcBef>
                <a:spcPts val="0"/>
              </a:spcBef>
              <a:spcAft>
                <a:spcPts val="0"/>
              </a:spcAft>
              <a:buSzPts val="3000"/>
              <a:buChar char="●"/>
              <a:defRPr sz="3000" i="1"/>
            </a:lvl4pPr>
            <a:lvl5pPr marL="2286000" lvl="4" indent="-419100" algn="ctr" rtl="0">
              <a:spcBef>
                <a:spcPts val="0"/>
              </a:spcBef>
              <a:spcAft>
                <a:spcPts val="0"/>
              </a:spcAft>
              <a:buSzPts val="3000"/>
              <a:buChar char="○"/>
              <a:defRPr sz="3000" i="1"/>
            </a:lvl5pPr>
            <a:lvl6pPr marL="2743200" lvl="5" indent="-419100" algn="ctr" rtl="0">
              <a:spcBef>
                <a:spcPts val="0"/>
              </a:spcBef>
              <a:spcAft>
                <a:spcPts val="0"/>
              </a:spcAft>
              <a:buSzPts val="3000"/>
              <a:buChar char="■"/>
              <a:defRPr sz="3000" i="1"/>
            </a:lvl6pPr>
            <a:lvl7pPr marL="3200400" lvl="6" indent="-419100" algn="ctr" rtl="0">
              <a:spcBef>
                <a:spcPts val="0"/>
              </a:spcBef>
              <a:spcAft>
                <a:spcPts val="0"/>
              </a:spcAft>
              <a:buSzPts val="3000"/>
              <a:buChar char="●"/>
              <a:defRPr sz="3000" i="1"/>
            </a:lvl7pPr>
            <a:lvl8pPr marL="3657600" lvl="7" indent="-419100" algn="ctr" rtl="0">
              <a:spcBef>
                <a:spcPts val="0"/>
              </a:spcBef>
              <a:spcAft>
                <a:spcPts val="0"/>
              </a:spcAft>
              <a:buSzPts val="3000"/>
              <a:buChar char="○"/>
              <a:defRPr sz="3000" i="1"/>
            </a:lvl8pPr>
            <a:lvl9pPr marL="4114800" lvl="8" indent="-419100" algn="ctr">
              <a:spcBef>
                <a:spcPts val="0"/>
              </a:spcBef>
              <a:spcAft>
                <a:spcPts val="0"/>
              </a:spcAft>
              <a:buSzPts val="3000"/>
              <a:buChar char="■"/>
              <a:defRPr sz="3000" i="1"/>
            </a:lvl9pPr>
          </a:lstStyle>
          <a:p>
            <a:endParaRPr/>
          </a:p>
        </p:txBody>
      </p:sp>
      <p:sp>
        <p:nvSpPr>
          <p:cNvPr id="119" name="Google Shape;119;p4"/>
          <p:cNvSpPr txBox="1"/>
          <p:nvPr/>
        </p:nvSpPr>
        <p:spPr>
          <a:xfrm>
            <a:off x="3593400" y="552769"/>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a:solidFill>
                  <a:schemeClr val="accent1"/>
                </a:solidFill>
              </a:rPr>
              <a:t>“</a:t>
            </a:r>
            <a:endParaRPr sz="9600">
              <a:solidFill>
                <a:schemeClr val="accent1"/>
              </a:solidFill>
            </a:endParaRPr>
          </a:p>
        </p:txBody>
      </p:sp>
      <p:sp>
        <p:nvSpPr>
          <p:cNvPr id="120" name="Google Shape;120;p4"/>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121" name="Google Shape;121;p4"/>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22" name="Google Shape;122;p4"/>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4"/>
          <p:cNvGrpSpPr/>
          <p:nvPr/>
        </p:nvGrpSpPr>
        <p:grpSpPr>
          <a:xfrm>
            <a:off x="-9525" y="4462475"/>
            <a:ext cx="9167825" cy="595300"/>
            <a:chOff x="-9525" y="4462475"/>
            <a:chExt cx="9167825" cy="595300"/>
          </a:xfrm>
        </p:grpSpPr>
        <p:sp>
          <p:nvSpPr>
            <p:cNvPr id="126" name="Google Shape;126;p4"/>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127" name="Google Shape;127;p4"/>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128" name="Google Shape;128;p4"/>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129" name="Google Shape;129;p4"/>
          <p:cNvGrpSpPr/>
          <p:nvPr/>
        </p:nvGrpSpPr>
        <p:grpSpPr>
          <a:xfrm>
            <a:off x="-42837" y="4443488"/>
            <a:ext cx="9229575" cy="642787"/>
            <a:chOff x="-42837" y="4443488"/>
            <a:chExt cx="9229575" cy="642787"/>
          </a:xfrm>
        </p:grpSpPr>
        <p:sp>
          <p:nvSpPr>
            <p:cNvPr id="130" name="Google Shape;130;p4"/>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4"/>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4"/>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4"/>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4"/>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4"/>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4"/>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4"/>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4"/>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4"/>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4"/>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 name="Google Shape;155;p4"/>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4"/>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4"/>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60"/>
        <p:cNvGrpSpPr/>
        <p:nvPr/>
      </p:nvGrpSpPr>
      <p:grpSpPr>
        <a:xfrm>
          <a:off x="0" y="0"/>
          <a:ext cx="0" cy="0"/>
          <a:chOff x="0" y="0"/>
          <a:chExt cx="0" cy="0"/>
        </a:xfrm>
      </p:grpSpPr>
      <p:sp>
        <p:nvSpPr>
          <p:cNvPr id="161" name="Google Shape;161;p5"/>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162" name="Google Shape;162;p5"/>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63" name="Google Shape;163;p5"/>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5"/>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5"/>
          <p:cNvGrpSpPr/>
          <p:nvPr/>
        </p:nvGrpSpPr>
        <p:grpSpPr>
          <a:xfrm>
            <a:off x="-9525" y="4462475"/>
            <a:ext cx="9167825" cy="595300"/>
            <a:chOff x="-9525" y="4462475"/>
            <a:chExt cx="9167825" cy="595300"/>
          </a:xfrm>
        </p:grpSpPr>
        <p:sp>
          <p:nvSpPr>
            <p:cNvPr id="167" name="Google Shape;167;p5"/>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168" name="Google Shape;168;p5"/>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169" name="Google Shape;169;p5"/>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170" name="Google Shape;170;p5"/>
          <p:cNvGrpSpPr/>
          <p:nvPr/>
        </p:nvGrpSpPr>
        <p:grpSpPr>
          <a:xfrm>
            <a:off x="-42837" y="4443488"/>
            <a:ext cx="9229575" cy="642788"/>
            <a:chOff x="-42837" y="4443488"/>
            <a:chExt cx="9229575" cy="642788"/>
          </a:xfrm>
        </p:grpSpPr>
        <p:sp>
          <p:nvSpPr>
            <p:cNvPr id="171" name="Google Shape;171;p5"/>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5"/>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5"/>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5"/>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5"/>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5"/>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5"/>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5"/>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5"/>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5"/>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5"/>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5"/>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5"/>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5"/>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5"/>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5"/>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5"/>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6" name="Google Shape;196;p5"/>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5"/>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5"/>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5"/>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5"/>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01" name="Google Shape;201;p5"/>
          <p:cNvSpPr txBox="1">
            <a:spLocks noGrp="1"/>
          </p:cNvSpPr>
          <p:nvPr>
            <p:ph type="body" idx="1"/>
          </p:nvPr>
        </p:nvSpPr>
        <p:spPr>
          <a:xfrm>
            <a:off x="1075850" y="1540175"/>
            <a:ext cx="6996600" cy="19221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02" name="Google Shape;202;p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03"/>
        <p:cNvGrpSpPr/>
        <p:nvPr/>
      </p:nvGrpSpPr>
      <p:grpSpPr>
        <a:xfrm>
          <a:off x="0" y="0"/>
          <a:ext cx="0" cy="0"/>
          <a:chOff x="0" y="0"/>
          <a:chExt cx="0" cy="0"/>
        </a:xfrm>
      </p:grpSpPr>
      <p:sp>
        <p:nvSpPr>
          <p:cNvPr id="204" name="Google Shape;204;p6"/>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05" name="Google Shape;205;p6"/>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06" name="Google Shape;206;p6"/>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6"/>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6"/>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9" name="Google Shape;209;p6"/>
          <p:cNvGrpSpPr/>
          <p:nvPr/>
        </p:nvGrpSpPr>
        <p:grpSpPr>
          <a:xfrm>
            <a:off x="-9525" y="4462475"/>
            <a:ext cx="9167825" cy="595300"/>
            <a:chOff x="-9525" y="4462475"/>
            <a:chExt cx="9167825" cy="595300"/>
          </a:xfrm>
        </p:grpSpPr>
        <p:sp>
          <p:nvSpPr>
            <p:cNvPr id="210" name="Google Shape;210;p6"/>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211" name="Google Shape;211;p6"/>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212" name="Google Shape;212;p6"/>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213" name="Google Shape;213;p6"/>
          <p:cNvGrpSpPr/>
          <p:nvPr/>
        </p:nvGrpSpPr>
        <p:grpSpPr>
          <a:xfrm>
            <a:off x="-42837" y="4443488"/>
            <a:ext cx="9229575" cy="642788"/>
            <a:chOff x="-42837" y="4443488"/>
            <a:chExt cx="9229575" cy="642788"/>
          </a:xfrm>
        </p:grpSpPr>
        <p:sp>
          <p:nvSpPr>
            <p:cNvPr id="214" name="Google Shape;214;p6"/>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6"/>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6"/>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6"/>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6"/>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6"/>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6"/>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6"/>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6"/>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6"/>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6"/>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6"/>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6"/>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6"/>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6"/>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6"/>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6"/>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6"/>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6"/>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6"/>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6"/>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6"/>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6"/>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6"/>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6"/>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9" name="Google Shape;239;p6"/>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6"/>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6"/>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6"/>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6"/>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44" name="Google Shape;244;p6"/>
          <p:cNvSpPr txBox="1">
            <a:spLocks noGrp="1"/>
          </p:cNvSpPr>
          <p:nvPr>
            <p:ph type="body" idx="1"/>
          </p:nvPr>
        </p:nvSpPr>
        <p:spPr>
          <a:xfrm>
            <a:off x="1131500"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45" name="Google Shape;245;p6"/>
          <p:cNvSpPr txBox="1">
            <a:spLocks noGrp="1"/>
          </p:cNvSpPr>
          <p:nvPr>
            <p:ph type="body" idx="2"/>
          </p:nvPr>
        </p:nvSpPr>
        <p:spPr>
          <a:xfrm>
            <a:off x="4672563"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46" name="Google Shape;246;p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47"/>
        <p:cNvGrpSpPr/>
        <p:nvPr/>
      </p:nvGrpSpPr>
      <p:grpSpPr>
        <a:xfrm>
          <a:off x="0" y="0"/>
          <a:ext cx="0" cy="0"/>
          <a:chOff x="0" y="0"/>
          <a:chExt cx="0" cy="0"/>
        </a:xfrm>
      </p:grpSpPr>
      <p:sp>
        <p:nvSpPr>
          <p:cNvPr id="248" name="Google Shape;248;p7"/>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49" name="Google Shape;249;p7"/>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50" name="Google Shape;250;p7"/>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7"/>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7"/>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 name="Google Shape;253;p7"/>
          <p:cNvGrpSpPr/>
          <p:nvPr/>
        </p:nvGrpSpPr>
        <p:grpSpPr>
          <a:xfrm>
            <a:off x="-9525" y="4462475"/>
            <a:ext cx="9167825" cy="595300"/>
            <a:chOff x="-9525" y="4462475"/>
            <a:chExt cx="9167825" cy="595300"/>
          </a:xfrm>
        </p:grpSpPr>
        <p:sp>
          <p:nvSpPr>
            <p:cNvPr id="254" name="Google Shape;254;p7"/>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255" name="Google Shape;255;p7"/>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256" name="Google Shape;256;p7"/>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257" name="Google Shape;257;p7"/>
          <p:cNvGrpSpPr/>
          <p:nvPr/>
        </p:nvGrpSpPr>
        <p:grpSpPr>
          <a:xfrm>
            <a:off x="-42837" y="4443488"/>
            <a:ext cx="9229575" cy="642788"/>
            <a:chOff x="-42837" y="4443488"/>
            <a:chExt cx="9229575" cy="642788"/>
          </a:xfrm>
        </p:grpSpPr>
        <p:sp>
          <p:nvSpPr>
            <p:cNvPr id="258" name="Google Shape;258;p7"/>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7"/>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7"/>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7"/>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7"/>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7"/>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7"/>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7"/>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7"/>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7"/>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7"/>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7"/>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7"/>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7"/>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7"/>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7"/>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7"/>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7"/>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7"/>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7"/>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7"/>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7"/>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7"/>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7"/>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7"/>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3" name="Google Shape;283;p7"/>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7"/>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7"/>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7"/>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7"/>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288" name="Google Shape;288;p7"/>
          <p:cNvSpPr txBox="1">
            <a:spLocks noGrp="1"/>
          </p:cNvSpPr>
          <p:nvPr>
            <p:ph type="body" idx="1"/>
          </p:nvPr>
        </p:nvSpPr>
        <p:spPr>
          <a:xfrm>
            <a:off x="705900" y="1626600"/>
            <a:ext cx="2471700" cy="27027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89" name="Google Shape;289;p7"/>
          <p:cNvSpPr txBox="1">
            <a:spLocks noGrp="1"/>
          </p:cNvSpPr>
          <p:nvPr>
            <p:ph type="body" idx="2"/>
          </p:nvPr>
        </p:nvSpPr>
        <p:spPr>
          <a:xfrm>
            <a:off x="3304125" y="1626600"/>
            <a:ext cx="2471700" cy="27027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90" name="Google Shape;290;p7"/>
          <p:cNvSpPr txBox="1">
            <a:spLocks noGrp="1"/>
          </p:cNvSpPr>
          <p:nvPr>
            <p:ph type="body" idx="3"/>
          </p:nvPr>
        </p:nvSpPr>
        <p:spPr>
          <a:xfrm>
            <a:off x="5902350" y="1626600"/>
            <a:ext cx="2471700" cy="27027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91" name="Google Shape;291;p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2"/>
        <p:cNvGrpSpPr/>
        <p:nvPr/>
      </p:nvGrpSpPr>
      <p:grpSpPr>
        <a:xfrm>
          <a:off x="0" y="0"/>
          <a:ext cx="0" cy="0"/>
          <a:chOff x="0" y="0"/>
          <a:chExt cx="0" cy="0"/>
        </a:xfrm>
      </p:grpSpPr>
      <p:sp>
        <p:nvSpPr>
          <p:cNvPr id="293" name="Google Shape;293;p8"/>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94" name="Google Shape;294;p8"/>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95" name="Google Shape;295;p8"/>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8"/>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8"/>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8" name="Google Shape;298;p8"/>
          <p:cNvGrpSpPr/>
          <p:nvPr/>
        </p:nvGrpSpPr>
        <p:grpSpPr>
          <a:xfrm>
            <a:off x="-9525" y="4462475"/>
            <a:ext cx="9167825" cy="595300"/>
            <a:chOff x="-9525" y="4462475"/>
            <a:chExt cx="9167825" cy="595300"/>
          </a:xfrm>
        </p:grpSpPr>
        <p:sp>
          <p:nvSpPr>
            <p:cNvPr id="299" name="Google Shape;299;p8"/>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300" name="Google Shape;300;p8"/>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301" name="Google Shape;301;p8"/>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302" name="Google Shape;302;p8"/>
          <p:cNvGrpSpPr/>
          <p:nvPr/>
        </p:nvGrpSpPr>
        <p:grpSpPr>
          <a:xfrm>
            <a:off x="-42837" y="4443488"/>
            <a:ext cx="9229575" cy="642788"/>
            <a:chOff x="-42837" y="4443488"/>
            <a:chExt cx="9229575" cy="642788"/>
          </a:xfrm>
        </p:grpSpPr>
        <p:sp>
          <p:nvSpPr>
            <p:cNvPr id="303" name="Google Shape;303;p8"/>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8"/>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8"/>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8"/>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8"/>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8"/>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8"/>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8"/>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8"/>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8"/>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8"/>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8"/>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8"/>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8"/>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8"/>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8"/>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8"/>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8"/>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8"/>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8"/>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8"/>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8"/>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8"/>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8"/>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8"/>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8" name="Google Shape;328;p8"/>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8"/>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8"/>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8"/>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8"/>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333" name="Google Shape;333;p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34"/>
        <p:cNvGrpSpPr/>
        <p:nvPr/>
      </p:nvGrpSpPr>
      <p:grpSpPr>
        <a:xfrm>
          <a:off x="0" y="0"/>
          <a:ext cx="0" cy="0"/>
          <a:chOff x="0" y="0"/>
          <a:chExt cx="0" cy="0"/>
        </a:xfrm>
      </p:grpSpPr>
      <p:sp>
        <p:nvSpPr>
          <p:cNvPr id="335" name="Google Shape;335;p9"/>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336" name="Google Shape;336;p9"/>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37" name="Google Shape;337;p9"/>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9"/>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9"/>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0" name="Google Shape;340;p9"/>
          <p:cNvGrpSpPr/>
          <p:nvPr/>
        </p:nvGrpSpPr>
        <p:grpSpPr>
          <a:xfrm>
            <a:off x="-9525" y="4462475"/>
            <a:ext cx="9167825" cy="595300"/>
            <a:chOff x="-9525" y="4462475"/>
            <a:chExt cx="9167825" cy="595300"/>
          </a:xfrm>
        </p:grpSpPr>
        <p:sp>
          <p:nvSpPr>
            <p:cNvPr id="341" name="Google Shape;341;p9"/>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342" name="Google Shape;342;p9"/>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343" name="Google Shape;343;p9"/>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344" name="Google Shape;344;p9"/>
          <p:cNvGrpSpPr/>
          <p:nvPr/>
        </p:nvGrpSpPr>
        <p:grpSpPr>
          <a:xfrm>
            <a:off x="-42837" y="4443488"/>
            <a:ext cx="9229575" cy="642788"/>
            <a:chOff x="-42837" y="4443488"/>
            <a:chExt cx="9229575" cy="642788"/>
          </a:xfrm>
        </p:grpSpPr>
        <p:sp>
          <p:nvSpPr>
            <p:cNvPr id="345" name="Google Shape;345;p9"/>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9"/>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9"/>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9"/>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9"/>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9"/>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9"/>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9"/>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9"/>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9"/>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9"/>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9"/>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9"/>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9"/>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9"/>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9"/>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9"/>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9"/>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9"/>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9"/>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9"/>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9"/>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9"/>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9"/>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9"/>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0" name="Google Shape;370;p9"/>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9"/>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9"/>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9"/>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9"/>
          <p:cNvSpPr txBox="1">
            <a:spLocks noGrp="1"/>
          </p:cNvSpPr>
          <p:nvPr>
            <p:ph type="body" idx="1"/>
          </p:nvPr>
        </p:nvSpPr>
        <p:spPr>
          <a:xfrm>
            <a:off x="457200" y="3852828"/>
            <a:ext cx="8229600" cy="519600"/>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Clr>
                <a:schemeClr val="accent1"/>
              </a:buClr>
              <a:buSzPts val="1400"/>
              <a:buNone/>
              <a:defRPr sz="1400">
                <a:solidFill>
                  <a:schemeClr val="accent1"/>
                </a:solidFill>
              </a:defRPr>
            </a:lvl1pPr>
          </a:lstStyle>
          <a:p>
            <a:endParaRPr/>
          </a:p>
        </p:txBody>
      </p:sp>
      <p:sp>
        <p:nvSpPr>
          <p:cNvPr id="375" name="Google Shape;375;p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6"/>
        <p:cNvGrpSpPr/>
        <p:nvPr/>
      </p:nvGrpSpPr>
      <p:grpSpPr>
        <a:xfrm>
          <a:off x="0" y="0"/>
          <a:ext cx="0" cy="0"/>
          <a:chOff x="0" y="0"/>
          <a:chExt cx="0" cy="0"/>
        </a:xfrm>
      </p:grpSpPr>
      <p:sp>
        <p:nvSpPr>
          <p:cNvPr id="377" name="Google Shape;377;p10"/>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378" name="Google Shape;378;p10"/>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79" name="Google Shape;379;p10"/>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0"/>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0"/>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 name="Google Shape;382;p10"/>
          <p:cNvGrpSpPr/>
          <p:nvPr/>
        </p:nvGrpSpPr>
        <p:grpSpPr>
          <a:xfrm>
            <a:off x="-9525" y="4462475"/>
            <a:ext cx="9167825" cy="595300"/>
            <a:chOff x="-9525" y="4462475"/>
            <a:chExt cx="9167825" cy="595300"/>
          </a:xfrm>
        </p:grpSpPr>
        <p:sp>
          <p:nvSpPr>
            <p:cNvPr id="383" name="Google Shape;383;p10"/>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384" name="Google Shape;384;p10"/>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385" name="Google Shape;385;p10"/>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386" name="Google Shape;386;p10"/>
          <p:cNvGrpSpPr/>
          <p:nvPr/>
        </p:nvGrpSpPr>
        <p:grpSpPr>
          <a:xfrm>
            <a:off x="-42837" y="4443488"/>
            <a:ext cx="9229575" cy="642788"/>
            <a:chOff x="-42837" y="4443488"/>
            <a:chExt cx="9229575" cy="642788"/>
          </a:xfrm>
        </p:grpSpPr>
        <p:sp>
          <p:nvSpPr>
            <p:cNvPr id="387" name="Google Shape;387;p10"/>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0"/>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0"/>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0"/>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0"/>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0"/>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0"/>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0"/>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0"/>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0"/>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0"/>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0"/>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0"/>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0"/>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0"/>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0"/>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0"/>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0"/>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0"/>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0"/>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0"/>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0"/>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0"/>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0"/>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0"/>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2" name="Google Shape;412;p10"/>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0"/>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0"/>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0"/>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381000" y="7"/>
            <a:ext cx="8382000" cy="5162348"/>
            <a:chOff x="381000" y="-18750"/>
            <a:chExt cx="8382000" cy="5181000"/>
          </a:xfrm>
        </p:grpSpPr>
        <p:cxnSp>
          <p:nvCxnSpPr>
            <p:cNvPr id="7" name="Google Shape;7;p1"/>
            <p:cNvCxnSpPr/>
            <p:nvPr/>
          </p:nvCxnSpPr>
          <p:spPr>
            <a:xfrm>
              <a:off x="76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8" name="Google Shape;8;p1"/>
            <p:cNvCxnSpPr/>
            <p:nvPr/>
          </p:nvCxnSpPr>
          <p:spPr>
            <a:xfrm>
              <a:off x="152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9" name="Google Shape;9;p1"/>
            <p:cNvCxnSpPr/>
            <p:nvPr/>
          </p:nvCxnSpPr>
          <p:spPr>
            <a:xfrm>
              <a:off x="228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0" name="Google Shape;10;p1"/>
            <p:cNvCxnSpPr/>
            <p:nvPr/>
          </p:nvCxnSpPr>
          <p:spPr>
            <a:xfrm>
              <a:off x="304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1" name="Google Shape;11;p1"/>
            <p:cNvCxnSpPr/>
            <p:nvPr/>
          </p:nvCxnSpPr>
          <p:spPr>
            <a:xfrm>
              <a:off x="381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2" name="Google Shape;12;p1"/>
            <p:cNvCxnSpPr/>
            <p:nvPr/>
          </p:nvCxnSpPr>
          <p:spPr>
            <a:xfrm>
              <a:off x="457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3" name="Google Shape;13;p1"/>
            <p:cNvCxnSpPr/>
            <p:nvPr/>
          </p:nvCxnSpPr>
          <p:spPr>
            <a:xfrm>
              <a:off x="533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4" name="Google Shape;14;p1"/>
            <p:cNvCxnSpPr/>
            <p:nvPr/>
          </p:nvCxnSpPr>
          <p:spPr>
            <a:xfrm>
              <a:off x="609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5" name="Google Shape;15;p1"/>
            <p:cNvCxnSpPr/>
            <p:nvPr/>
          </p:nvCxnSpPr>
          <p:spPr>
            <a:xfrm>
              <a:off x="685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6" name="Google Shape;16;p1"/>
            <p:cNvCxnSpPr/>
            <p:nvPr/>
          </p:nvCxnSpPr>
          <p:spPr>
            <a:xfrm>
              <a:off x="762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7" name="Google Shape;17;p1"/>
            <p:cNvCxnSpPr/>
            <p:nvPr/>
          </p:nvCxnSpPr>
          <p:spPr>
            <a:xfrm>
              <a:off x="838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8" name="Google Shape;18;p1"/>
            <p:cNvCxnSpPr/>
            <p:nvPr/>
          </p:nvCxnSpPr>
          <p:spPr>
            <a:xfrm>
              <a:off x="38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19" name="Google Shape;19;p1"/>
            <p:cNvCxnSpPr/>
            <p:nvPr/>
          </p:nvCxnSpPr>
          <p:spPr>
            <a:xfrm>
              <a:off x="114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0" name="Google Shape;20;p1"/>
            <p:cNvCxnSpPr/>
            <p:nvPr/>
          </p:nvCxnSpPr>
          <p:spPr>
            <a:xfrm>
              <a:off x="190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1" name="Google Shape;21;p1"/>
            <p:cNvCxnSpPr/>
            <p:nvPr/>
          </p:nvCxnSpPr>
          <p:spPr>
            <a:xfrm>
              <a:off x="266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2" name="Google Shape;22;p1"/>
            <p:cNvCxnSpPr/>
            <p:nvPr/>
          </p:nvCxnSpPr>
          <p:spPr>
            <a:xfrm>
              <a:off x="342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3" name="Google Shape;23;p1"/>
            <p:cNvCxnSpPr/>
            <p:nvPr/>
          </p:nvCxnSpPr>
          <p:spPr>
            <a:xfrm>
              <a:off x="419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4" name="Google Shape;24;p1"/>
            <p:cNvCxnSpPr/>
            <p:nvPr/>
          </p:nvCxnSpPr>
          <p:spPr>
            <a:xfrm>
              <a:off x="495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5" name="Google Shape;25;p1"/>
            <p:cNvCxnSpPr/>
            <p:nvPr/>
          </p:nvCxnSpPr>
          <p:spPr>
            <a:xfrm>
              <a:off x="571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6" name="Google Shape;26;p1"/>
            <p:cNvCxnSpPr/>
            <p:nvPr/>
          </p:nvCxnSpPr>
          <p:spPr>
            <a:xfrm>
              <a:off x="647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7" name="Google Shape;27;p1"/>
            <p:cNvCxnSpPr/>
            <p:nvPr/>
          </p:nvCxnSpPr>
          <p:spPr>
            <a:xfrm>
              <a:off x="723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8" name="Google Shape;28;p1"/>
            <p:cNvCxnSpPr/>
            <p:nvPr/>
          </p:nvCxnSpPr>
          <p:spPr>
            <a:xfrm>
              <a:off x="800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9" name="Google Shape;29;p1"/>
            <p:cNvCxnSpPr/>
            <p:nvPr/>
          </p:nvCxnSpPr>
          <p:spPr>
            <a:xfrm>
              <a:off x="8763000" y="-18750"/>
              <a:ext cx="0" cy="5181000"/>
            </a:xfrm>
            <a:prstGeom prst="straightConnector1">
              <a:avLst/>
            </a:prstGeom>
            <a:noFill/>
            <a:ln w="9525" cap="flat" cmpd="sng">
              <a:solidFill>
                <a:srgbClr val="F3F3F3"/>
              </a:solidFill>
              <a:prstDash val="dash"/>
              <a:round/>
              <a:headEnd type="none" w="med" len="med"/>
              <a:tailEnd type="none" w="med" len="med"/>
            </a:ln>
          </p:spPr>
        </p:cxnSp>
      </p:grpSp>
      <p:sp>
        <p:nvSpPr>
          <p:cNvPr id="30" name="Google Shape;30;p1"/>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1pPr>
            <a:lvl2pPr lvl="1"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2pPr>
            <a:lvl3pPr lvl="2"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3pPr>
            <a:lvl4pPr lvl="3"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4pPr>
            <a:lvl5pPr lvl="4"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5pPr>
            <a:lvl6pPr lvl="5"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6pPr>
            <a:lvl7pPr lvl="6"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7pPr>
            <a:lvl8pPr lvl="7"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8pPr>
            <a:lvl9pPr lvl="8"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9pPr>
          </a:lstStyle>
          <a:p>
            <a:endParaRPr/>
          </a:p>
        </p:txBody>
      </p:sp>
      <p:sp>
        <p:nvSpPr>
          <p:cNvPr id="31" name="Google Shape;31;p1"/>
          <p:cNvSpPr txBox="1">
            <a:spLocks noGrp="1"/>
          </p:cNvSpPr>
          <p:nvPr>
            <p:ph type="body" idx="1"/>
          </p:nvPr>
        </p:nvSpPr>
        <p:spPr>
          <a:xfrm>
            <a:off x="1075850" y="1540175"/>
            <a:ext cx="6996600" cy="19221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1"/>
              </a:buClr>
              <a:buSzPts val="2000"/>
              <a:buFont typeface="Source Sans Pro"/>
              <a:buChar char="◉"/>
              <a:defRPr sz="2000">
                <a:solidFill>
                  <a:schemeClr val="dk1"/>
                </a:solidFill>
                <a:latin typeface="Source Sans Pro"/>
                <a:ea typeface="Source Sans Pro"/>
                <a:cs typeface="Source Sans Pro"/>
                <a:sym typeface="Source Sans Pro"/>
              </a:defRPr>
            </a:lvl1pPr>
            <a:lvl2pPr marL="914400" lvl="1"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2pPr>
            <a:lvl3pPr marL="1371600" lvl="2"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32" name="Google Shape;32;p1"/>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lvl="0" algn="r">
              <a:buNone/>
              <a:defRPr sz="1000">
                <a:solidFill>
                  <a:srgbClr val="FFFFFF"/>
                </a:solidFill>
                <a:latin typeface="Oswald"/>
                <a:ea typeface="Oswald"/>
                <a:cs typeface="Oswald"/>
                <a:sym typeface="Oswald"/>
              </a:defRPr>
            </a:lvl1pPr>
            <a:lvl2pPr lvl="1" algn="r">
              <a:buNone/>
              <a:defRPr sz="1000">
                <a:solidFill>
                  <a:srgbClr val="FFFFFF"/>
                </a:solidFill>
                <a:latin typeface="Oswald"/>
                <a:ea typeface="Oswald"/>
                <a:cs typeface="Oswald"/>
                <a:sym typeface="Oswald"/>
              </a:defRPr>
            </a:lvl2pPr>
            <a:lvl3pPr lvl="2" algn="r">
              <a:buNone/>
              <a:defRPr sz="1000">
                <a:solidFill>
                  <a:srgbClr val="FFFFFF"/>
                </a:solidFill>
                <a:latin typeface="Oswald"/>
                <a:ea typeface="Oswald"/>
                <a:cs typeface="Oswald"/>
                <a:sym typeface="Oswald"/>
              </a:defRPr>
            </a:lvl3pPr>
            <a:lvl4pPr lvl="3" algn="r">
              <a:buNone/>
              <a:defRPr sz="1000">
                <a:solidFill>
                  <a:srgbClr val="FFFFFF"/>
                </a:solidFill>
                <a:latin typeface="Oswald"/>
                <a:ea typeface="Oswald"/>
                <a:cs typeface="Oswald"/>
                <a:sym typeface="Oswald"/>
              </a:defRPr>
            </a:lvl4pPr>
            <a:lvl5pPr lvl="4" algn="r">
              <a:buNone/>
              <a:defRPr sz="1000">
                <a:solidFill>
                  <a:srgbClr val="FFFFFF"/>
                </a:solidFill>
                <a:latin typeface="Oswald"/>
                <a:ea typeface="Oswald"/>
                <a:cs typeface="Oswald"/>
                <a:sym typeface="Oswald"/>
              </a:defRPr>
            </a:lvl5pPr>
            <a:lvl6pPr lvl="5" algn="r">
              <a:buNone/>
              <a:defRPr sz="1000">
                <a:solidFill>
                  <a:srgbClr val="FFFFFF"/>
                </a:solidFill>
                <a:latin typeface="Oswald"/>
                <a:ea typeface="Oswald"/>
                <a:cs typeface="Oswald"/>
                <a:sym typeface="Oswald"/>
              </a:defRPr>
            </a:lvl6pPr>
            <a:lvl7pPr lvl="6" algn="r">
              <a:buNone/>
              <a:defRPr sz="1000">
                <a:solidFill>
                  <a:srgbClr val="FFFFFF"/>
                </a:solidFill>
                <a:latin typeface="Oswald"/>
                <a:ea typeface="Oswald"/>
                <a:cs typeface="Oswald"/>
                <a:sym typeface="Oswald"/>
              </a:defRPr>
            </a:lvl7pPr>
            <a:lvl8pPr lvl="7" algn="r">
              <a:buNone/>
              <a:defRPr sz="1000">
                <a:solidFill>
                  <a:srgbClr val="FFFFFF"/>
                </a:solidFill>
                <a:latin typeface="Oswald"/>
                <a:ea typeface="Oswald"/>
                <a:cs typeface="Oswald"/>
                <a:sym typeface="Oswald"/>
              </a:defRPr>
            </a:lvl8pPr>
            <a:lvl9pPr lvl="8" algn="r">
              <a:buNone/>
              <a:defRPr sz="1000">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hyperlink" Target="https://www.urosario.edu.co/Administracion/documentos/investigacion/laboratorio/miller_2_3.pdf" TargetMode="External"/><Relationship Id="rId2" Type="http://schemas.openxmlformats.org/officeDocument/2006/relationships/notesSlide" Target="../notesSlides/notesSlide18.xml"/><Relationship Id="rId1" Type="http://schemas.openxmlformats.org/officeDocument/2006/relationships/slideLayout" Target="../slideLayouts/slideLayout11.xml"/><Relationship Id="rId5" Type="http://schemas.openxmlformats.org/officeDocument/2006/relationships/hyperlink" Target="http://www.lcc.uma.es/~eva/aic/Redes%20Bayesianas.pdf" TargetMode="External"/><Relationship Id="rId4" Type="http://schemas.openxmlformats.org/officeDocument/2006/relationships/hyperlink" Target="https://ccc.inaoep.mx/~esucar/Clases-mgp/caprb.pdf"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13"/>
          <p:cNvSpPr txBox="1"/>
          <p:nvPr/>
        </p:nvSpPr>
        <p:spPr>
          <a:xfrm>
            <a:off x="1634225" y="97050"/>
            <a:ext cx="5694000" cy="1436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500">
                <a:solidFill>
                  <a:srgbClr val="1E35A1"/>
                </a:solidFill>
                <a:latin typeface="Fira Sans Extra Condensed Medium"/>
                <a:ea typeface="Fira Sans Extra Condensed Medium"/>
                <a:cs typeface="Fira Sans Extra Condensed Medium"/>
                <a:sym typeface="Fira Sans Extra Condensed Medium"/>
              </a:rPr>
              <a:t>Inferencia de redes bayesianas</a:t>
            </a:r>
            <a:endParaRPr sz="4500">
              <a:solidFill>
                <a:srgbClr val="1E35A1"/>
              </a:solidFill>
              <a:latin typeface="Fira Sans Extra Condensed Medium"/>
              <a:ea typeface="Fira Sans Extra Condensed Medium"/>
              <a:cs typeface="Fira Sans Extra Condensed Medium"/>
              <a:sym typeface="Fira Sans Extra Condensed Medium"/>
            </a:endParaRPr>
          </a:p>
        </p:txBody>
      </p:sp>
      <p:sp>
        <p:nvSpPr>
          <p:cNvPr id="465" name="Google Shape;465;p13"/>
          <p:cNvSpPr txBox="1"/>
          <p:nvPr/>
        </p:nvSpPr>
        <p:spPr>
          <a:xfrm>
            <a:off x="1160700" y="3236425"/>
            <a:ext cx="6822600" cy="1108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a:solidFill>
                  <a:srgbClr val="999999"/>
                </a:solidFill>
                <a:latin typeface="Roboto"/>
                <a:ea typeface="Roboto"/>
                <a:cs typeface="Roboto"/>
                <a:sym typeface="Roboto"/>
              </a:rPr>
              <a:t>Alvaro Bryan Cori Sanchez</a:t>
            </a:r>
            <a:endParaRPr sz="3000">
              <a:solidFill>
                <a:srgbClr val="999999"/>
              </a:solidFill>
              <a:latin typeface="Roboto"/>
              <a:ea typeface="Roboto"/>
              <a:cs typeface="Roboto"/>
              <a:sym typeface="Roboto"/>
            </a:endParaRPr>
          </a:p>
          <a:p>
            <a:pPr marL="0" lvl="0" indent="0" algn="ctr" rtl="0">
              <a:spcBef>
                <a:spcPts val="0"/>
              </a:spcBef>
              <a:spcAft>
                <a:spcPts val="0"/>
              </a:spcAft>
              <a:buNone/>
            </a:pPr>
            <a:r>
              <a:rPr lang="en" sz="3000">
                <a:solidFill>
                  <a:srgbClr val="999999"/>
                </a:solidFill>
                <a:latin typeface="Roboto"/>
                <a:ea typeface="Roboto"/>
                <a:cs typeface="Roboto"/>
                <a:sym typeface="Roboto"/>
              </a:rPr>
              <a:t>Mauricio Alexander Balderrama Ali</a:t>
            </a:r>
            <a:endParaRPr sz="3000">
              <a:solidFill>
                <a:srgbClr val="999999"/>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p22"/>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
        <p:nvSpPr>
          <p:cNvPr id="543" name="Google Shape;543;p22"/>
          <p:cNvSpPr txBox="1"/>
          <p:nvPr/>
        </p:nvSpPr>
        <p:spPr>
          <a:xfrm>
            <a:off x="315050" y="246775"/>
            <a:ext cx="8203200"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rgbClr val="45818E"/>
                </a:solidFill>
                <a:latin typeface="Fira Sans Extra Condensed Medium"/>
                <a:ea typeface="Fira Sans Extra Condensed Medium"/>
                <a:cs typeface="Fira Sans Extra Condensed Medium"/>
                <a:sym typeface="Fira Sans Extra Condensed Medium"/>
              </a:rPr>
              <a:t>Veremos un ejemplo más a profundidad</a:t>
            </a:r>
            <a:endParaRPr sz="2500">
              <a:solidFill>
                <a:srgbClr val="45818E"/>
              </a:solidFill>
              <a:latin typeface="Fira Sans Extra Condensed Medium"/>
              <a:ea typeface="Fira Sans Extra Condensed Medium"/>
              <a:cs typeface="Fira Sans Extra Condensed Medium"/>
              <a:sym typeface="Fira Sans Extra Condensed Medium"/>
            </a:endParaRPr>
          </a:p>
        </p:txBody>
      </p:sp>
      <p:pic>
        <p:nvPicPr>
          <p:cNvPr id="544" name="Google Shape;544;p22"/>
          <p:cNvPicPr preferRelativeResize="0"/>
          <p:nvPr/>
        </p:nvPicPr>
        <p:blipFill rotWithShape="1">
          <a:blip r:embed="rId3">
            <a:alphaModFix/>
          </a:blip>
          <a:srcRect l="12348" t="29120" r="5163" b="6137"/>
          <a:stretch/>
        </p:blipFill>
        <p:spPr>
          <a:xfrm>
            <a:off x="628550" y="1437000"/>
            <a:ext cx="2893500" cy="2066650"/>
          </a:xfrm>
          <a:prstGeom prst="rect">
            <a:avLst/>
          </a:prstGeom>
          <a:noFill/>
          <a:ln>
            <a:noFill/>
          </a:ln>
        </p:spPr>
      </p:pic>
      <p:sp>
        <p:nvSpPr>
          <p:cNvPr id="545" name="Google Shape;545;p22"/>
          <p:cNvSpPr txBox="1"/>
          <p:nvPr/>
        </p:nvSpPr>
        <p:spPr>
          <a:xfrm>
            <a:off x="628550" y="1036800"/>
            <a:ext cx="2270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Roboto"/>
                <a:ea typeface="Roboto"/>
                <a:cs typeface="Roboto"/>
                <a:sym typeface="Roboto"/>
              </a:rPr>
              <a:t>Se definen los datos:</a:t>
            </a:r>
            <a:endParaRPr b="1">
              <a:latin typeface="Roboto"/>
              <a:ea typeface="Roboto"/>
              <a:cs typeface="Roboto"/>
              <a:sym typeface="Roboto"/>
            </a:endParaRPr>
          </a:p>
        </p:txBody>
      </p:sp>
      <p:sp>
        <p:nvSpPr>
          <p:cNvPr id="546" name="Google Shape;546;p22"/>
          <p:cNvSpPr txBox="1"/>
          <p:nvPr/>
        </p:nvSpPr>
        <p:spPr>
          <a:xfrm>
            <a:off x="3626125" y="1036800"/>
            <a:ext cx="4323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Roboto"/>
                <a:ea typeface="Roboto"/>
                <a:cs typeface="Roboto"/>
                <a:sym typeface="Roboto"/>
              </a:rPr>
              <a:t>Ahora convertimos en una Red Bayesiana :</a:t>
            </a:r>
            <a:endParaRPr b="1">
              <a:latin typeface="Roboto"/>
              <a:ea typeface="Roboto"/>
              <a:cs typeface="Roboto"/>
              <a:sym typeface="Roboto"/>
            </a:endParaRPr>
          </a:p>
        </p:txBody>
      </p:sp>
      <p:pic>
        <p:nvPicPr>
          <p:cNvPr id="547" name="Google Shape;547;p22"/>
          <p:cNvPicPr preferRelativeResize="0"/>
          <p:nvPr/>
        </p:nvPicPr>
        <p:blipFill>
          <a:blip r:embed="rId4">
            <a:alphaModFix/>
          </a:blip>
          <a:stretch>
            <a:fillRect/>
          </a:stretch>
        </p:blipFill>
        <p:spPr>
          <a:xfrm>
            <a:off x="3461300" y="1543050"/>
            <a:ext cx="5148525" cy="263198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23"/>
          <p:cNvSpPr txBox="1"/>
          <p:nvPr/>
        </p:nvSpPr>
        <p:spPr>
          <a:xfrm>
            <a:off x="483675" y="415425"/>
            <a:ext cx="8203200"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rgbClr val="45818E"/>
                </a:solidFill>
                <a:latin typeface="Fira Sans Extra Condensed Medium"/>
                <a:ea typeface="Fira Sans Extra Condensed Medium"/>
                <a:cs typeface="Fira Sans Extra Condensed Medium"/>
                <a:sym typeface="Fira Sans Extra Condensed Medium"/>
              </a:rPr>
              <a:t>Veremos un ejemplo más a profundidad</a:t>
            </a:r>
            <a:endParaRPr sz="2500">
              <a:solidFill>
                <a:srgbClr val="45818E"/>
              </a:solidFill>
              <a:latin typeface="Fira Sans Extra Condensed Medium"/>
              <a:ea typeface="Fira Sans Extra Condensed Medium"/>
              <a:cs typeface="Fira Sans Extra Condensed Medium"/>
              <a:sym typeface="Fira Sans Extra Condensed Medium"/>
            </a:endParaRPr>
          </a:p>
        </p:txBody>
      </p:sp>
      <p:sp>
        <p:nvSpPr>
          <p:cNvPr id="553" name="Google Shape;553;p23"/>
          <p:cNvSpPr txBox="1"/>
          <p:nvPr/>
        </p:nvSpPr>
        <p:spPr>
          <a:xfrm>
            <a:off x="300875" y="1154325"/>
            <a:ext cx="4323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Roboto"/>
                <a:ea typeface="Roboto"/>
                <a:cs typeface="Roboto"/>
                <a:sym typeface="Roboto"/>
              </a:rPr>
              <a:t>Ahora convertimos en una Red Bayesiana :</a:t>
            </a:r>
            <a:endParaRPr b="1">
              <a:latin typeface="Roboto"/>
              <a:ea typeface="Roboto"/>
              <a:cs typeface="Roboto"/>
              <a:sym typeface="Roboto"/>
            </a:endParaRPr>
          </a:p>
        </p:txBody>
      </p:sp>
      <p:sp>
        <p:nvSpPr>
          <p:cNvPr id="554" name="Google Shape;554;p23"/>
          <p:cNvSpPr txBox="1"/>
          <p:nvPr/>
        </p:nvSpPr>
        <p:spPr>
          <a:xfrm>
            <a:off x="4281750" y="1154325"/>
            <a:ext cx="4207500" cy="10467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b="1">
                <a:solidFill>
                  <a:srgbClr val="000000"/>
                </a:solidFill>
                <a:latin typeface="Roboto"/>
                <a:ea typeface="Roboto"/>
                <a:cs typeface="Roboto"/>
                <a:sym typeface="Roboto"/>
              </a:rPr>
              <a:t>¿Cuál es la probabilidad de que un estudiante con una evaluación aprobada no haya estudiado la asignatura?</a:t>
            </a:r>
            <a:endParaRPr b="1">
              <a:solidFill>
                <a:srgbClr val="000000"/>
              </a:solidFill>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pic>
        <p:nvPicPr>
          <p:cNvPr id="555" name="Google Shape;555;p23"/>
          <p:cNvPicPr preferRelativeResize="0"/>
          <p:nvPr/>
        </p:nvPicPr>
        <p:blipFill>
          <a:blip r:embed="rId3">
            <a:alphaModFix/>
          </a:blip>
          <a:stretch>
            <a:fillRect/>
          </a:stretch>
        </p:blipFill>
        <p:spPr>
          <a:xfrm>
            <a:off x="300875" y="1621275"/>
            <a:ext cx="3537424" cy="2243950"/>
          </a:xfrm>
          <a:prstGeom prst="rect">
            <a:avLst/>
          </a:prstGeom>
          <a:noFill/>
          <a:ln>
            <a:noFill/>
          </a:ln>
        </p:spPr>
      </p:pic>
      <p:pic>
        <p:nvPicPr>
          <p:cNvPr id="556" name="Google Shape;556;p23"/>
          <p:cNvPicPr preferRelativeResize="0"/>
          <p:nvPr/>
        </p:nvPicPr>
        <p:blipFill rotWithShape="1">
          <a:blip r:embed="rId4">
            <a:alphaModFix/>
          </a:blip>
          <a:srcRect b="70792"/>
          <a:stretch/>
        </p:blipFill>
        <p:spPr>
          <a:xfrm>
            <a:off x="4796775" y="1954925"/>
            <a:ext cx="2997625" cy="770400"/>
          </a:xfrm>
          <a:prstGeom prst="rect">
            <a:avLst/>
          </a:prstGeom>
          <a:noFill/>
          <a:ln>
            <a:noFill/>
          </a:ln>
        </p:spPr>
      </p:pic>
      <p:pic>
        <p:nvPicPr>
          <p:cNvPr id="557" name="Google Shape;557;p23"/>
          <p:cNvPicPr preferRelativeResize="0"/>
          <p:nvPr/>
        </p:nvPicPr>
        <p:blipFill rotWithShape="1">
          <a:blip r:embed="rId4">
            <a:alphaModFix/>
          </a:blip>
          <a:srcRect t="68982"/>
          <a:stretch/>
        </p:blipFill>
        <p:spPr>
          <a:xfrm>
            <a:off x="4796775" y="2817975"/>
            <a:ext cx="2997625" cy="818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24"/>
          <p:cNvSpPr txBox="1">
            <a:spLocks noGrp="1"/>
          </p:cNvSpPr>
          <p:nvPr>
            <p:ph type="ctrTitle"/>
          </p:nvPr>
        </p:nvSpPr>
        <p:spPr>
          <a:xfrm>
            <a:off x="2328075" y="3706925"/>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5200">
                <a:solidFill>
                  <a:schemeClr val="lt1"/>
                </a:solidFill>
              </a:rPr>
              <a:t>Ejemplo Práctico</a:t>
            </a:r>
            <a:endParaRPr sz="5200">
              <a:solidFill>
                <a:schemeClr val="lt1"/>
              </a:solidFill>
            </a:endParaRPr>
          </a:p>
          <a:p>
            <a:pPr marL="0" lvl="0" indent="0" algn="r" rtl="0">
              <a:spcBef>
                <a:spcPts val="0"/>
              </a:spcBef>
              <a:spcAft>
                <a:spcPts val="0"/>
              </a:spcAft>
              <a:buNone/>
            </a:pPr>
            <a:endParaRPr/>
          </a:p>
        </p:txBody>
      </p:sp>
      <p:sp>
        <p:nvSpPr>
          <p:cNvPr id="563" name="Google Shape;563;p24"/>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a:solidFill>
                  <a:schemeClr val="accent2"/>
                </a:solidFill>
                <a:latin typeface="Oswald"/>
                <a:ea typeface="Oswald"/>
                <a:cs typeface="Oswald"/>
                <a:sym typeface="Oswald"/>
              </a:rPr>
              <a:t>2</a:t>
            </a:r>
            <a:endParaRPr sz="12000">
              <a:solidFill>
                <a:schemeClr val="accent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p2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
        <p:nvSpPr>
          <p:cNvPr id="569" name="Google Shape;569;p25"/>
          <p:cNvSpPr txBox="1"/>
          <p:nvPr/>
        </p:nvSpPr>
        <p:spPr>
          <a:xfrm>
            <a:off x="436975" y="177625"/>
            <a:ext cx="8119800" cy="326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latin typeface="Roboto"/>
                <a:ea typeface="Roboto"/>
                <a:cs typeface="Roboto"/>
                <a:sym typeface="Roboto"/>
              </a:rPr>
              <a:t>Las Redes Bayesianas son populares en la ingeniería, IA y la estadística.</a:t>
            </a:r>
            <a:endParaRPr sz="2000" b="1">
              <a:latin typeface="Roboto"/>
              <a:ea typeface="Roboto"/>
              <a:cs typeface="Roboto"/>
              <a:sym typeface="Roboto"/>
            </a:endParaRPr>
          </a:p>
          <a:p>
            <a:pPr marL="0" lvl="0" indent="0" algn="l" rtl="0">
              <a:spcBef>
                <a:spcPts val="0"/>
              </a:spcBef>
              <a:spcAft>
                <a:spcPts val="0"/>
              </a:spcAft>
              <a:buNone/>
            </a:pPr>
            <a:r>
              <a:rPr lang="en" sz="2000" b="1">
                <a:latin typeface="Roboto"/>
                <a:ea typeface="Roboto"/>
                <a:cs typeface="Roboto"/>
                <a:sym typeface="Roboto"/>
              </a:rPr>
              <a:t> Se han aplicado con éxito a dominios como:</a:t>
            </a:r>
            <a:endParaRPr sz="2000" b="1">
              <a:latin typeface="Roboto"/>
              <a:ea typeface="Roboto"/>
              <a:cs typeface="Roboto"/>
              <a:sym typeface="Roboto"/>
            </a:endParaRPr>
          </a:p>
          <a:p>
            <a:pPr marL="0" lvl="0" indent="0" algn="l" rtl="0">
              <a:spcBef>
                <a:spcPts val="0"/>
              </a:spcBef>
              <a:spcAft>
                <a:spcPts val="0"/>
              </a:spcAft>
              <a:buNone/>
            </a:pPr>
            <a:endParaRPr sz="2000" b="1">
              <a:latin typeface="Roboto"/>
              <a:ea typeface="Roboto"/>
              <a:cs typeface="Roboto"/>
              <a:sym typeface="Roboto"/>
            </a:endParaRPr>
          </a:p>
          <a:p>
            <a:pPr marL="457200" lvl="0" indent="-355600" algn="l" rtl="0">
              <a:spcBef>
                <a:spcPts val="0"/>
              </a:spcBef>
              <a:spcAft>
                <a:spcPts val="0"/>
              </a:spcAft>
              <a:buSzPts val="2000"/>
              <a:buFont typeface="Roboto"/>
              <a:buChar char="●"/>
            </a:pPr>
            <a:r>
              <a:rPr lang="en" sz="2000" b="1">
                <a:latin typeface="Roboto"/>
                <a:ea typeface="Roboto"/>
                <a:cs typeface="Roboto"/>
                <a:sym typeface="Roboto"/>
              </a:rPr>
              <a:t>Medicina</a:t>
            </a:r>
            <a:endParaRPr sz="2000" b="1">
              <a:latin typeface="Roboto"/>
              <a:ea typeface="Roboto"/>
              <a:cs typeface="Roboto"/>
              <a:sym typeface="Roboto"/>
            </a:endParaRPr>
          </a:p>
          <a:p>
            <a:pPr marL="457200" lvl="0" indent="-355600" algn="l" rtl="0">
              <a:spcBef>
                <a:spcPts val="0"/>
              </a:spcBef>
              <a:spcAft>
                <a:spcPts val="0"/>
              </a:spcAft>
              <a:buSzPts val="2000"/>
              <a:buFont typeface="Roboto"/>
              <a:buChar char="●"/>
            </a:pPr>
            <a:r>
              <a:rPr lang="en" sz="2000" b="1">
                <a:latin typeface="Roboto"/>
                <a:ea typeface="Roboto"/>
                <a:cs typeface="Roboto"/>
                <a:sym typeface="Roboto"/>
              </a:rPr>
              <a:t>Evaluación de riesgos</a:t>
            </a:r>
            <a:endParaRPr sz="2000" b="1">
              <a:latin typeface="Roboto"/>
              <a:ea typeface="Roboto"/>
              <a:cs typeface="Roboto"/>
              <a:sym typeface="Roboto"/>
            </a:endParaRPr>
          </a:p>
          <a:p>
            <a:pPr marL="457200" lvl="0" indent="-355600" algn="l" rtl="0">
              <a:spcBef>
                <a:spcPts val="0"/>
              </a:spcBef>
              <a:spcAft>
                <a:spcPts val="0"/>
              </a:spcAft>
              <a:buSzPts val="2000"/>
              <a:buFont typeface="Roboto"/>
              <a:buChar char="●"/>
            </a:pPr>
            <a:r>
              <a:rPr lang="en" sz="2000" b="1">
                <a:latin typeface="Roboto"/>
                <a:ea typeface="Roboto"/>
                <a:cs typeface="Roboto"/>
                <a:sym typeface="Roboto"/>
              </a:rPr>
              <a:t>Visión</a:t>
            </a:r>
            <a:endParaRPr sz="2000" b="1">
              <a:latin typeface="Roboto"/>
              <a:ea typeface="Roboto"/>
              <a:cs typeface="Roboto"/>
              <a:sym typeface="Roboto"/>
            </a:endParaRPr>
          </a:p>
          <a:p>
            <a:pPr marL="457200" lvl="0" indent="-355600" algn="l" rtl="0">
              <a:spcBef>
                <a:spcPts val="0"/>
              </a:spcBef>
              <a:spcAft>
                <a:spcPts val="0"/>
              </a:spcAft>
              <a:buSzPts val="2000"/>
              <a:buFont typeface="Roboto"/>
              <a:buChar char="●"/>
            </a:pPr>
            <a:r>
              <a:rPr lang="en" sz="2000" b="1">
                <a:latin typeface="Roboto"/>
                <a:ea typeface="Roboto"/>
                <a:cs typeface="Roboto"/>
                <a:sym typeface="Roboto"/>
              </a:rPr>
              <a:t>Diagnósticos de sistemas y redes</a:t>
            </a:r>
            <a:endParaRPr sz="2000" b="1">
              <a:latin typeface="Roboto"/>
              <a:ea typeface="Roboto"/>
              <a:cs typeface="Roboto"/>
              <a:sym typeface="Roboto"/>
            </a:endParaRPr>
          </a:p>
          <a:p>
            <a:pPr marL="457200" lvl="0" indent="-355600" algn="l" rtl="0">
              <a:spcBef>
                <a:spcPts val="0"/>
              </a:spcBef>
              <a:spcAft>
                <a:spcPts val="0"/>
              </a:spcAft>
              <a:buSzPts val="2000"/>
              <a:buFont typeface="Roboto"/>
              <a:buChar char="●"/>
            </a:pPr>
            <a:r>
              <a:rPr lang="en" sz="2000" b="1">
                <a:latin typeface="Roboto"/>
                <a:ea typeface="Roboto"/>
                <a:cs typeface="Roboto"/>
                <a:sym typeface="Roboto"/>
              </a:rPr>
              <a:t>detección de fraude</a:t>
            </a:r>
            <a:endParaRPr sz="2000" b="1">
              <a:latin typeface="Roboto"/>
              <a:ea typeface="Roboto"/>
              <a:cs typeface="Roboto"/>
              <a:sym typeface="Roboto"/>
            </a:endParaRPr>
          </a:p>
          <a:p>
            <a:pPr marL="457200" lvl="0" indent="-355600" algn="l" rtl="0">
              <a:spcBef>
                <a:spcPts val="0"/>
              </a:spcBef>
              <a:spcAft>
                <a:spcPts val="0"/>
              </a:spcAft>
              <a:buSzPts val="2000"/>
              <a:buFont typeface="Roboto"/>
              <a:buChar char="●"/>
            </a:pPr>
            <a:r>
              <a:rPr lang="en" sz="2000" b="1">
                <a:latin typeface="Roboto"/>
                <a:ea typeface="Roboto"/>
                <a:cs typeface="Roboto"/>
                <a:sym typeface="Roboto"/>
              </a:rPr>
              <a:t>spam</a:t>
            </a:r>
            <a:endParaRPr sz="2000" b="1">
              <a:latin typeface="Roboto"/>
              <a:ea typeface="Roboto"/>
              <a:cs typeface="Roboto"/>
              <a:sym typeface="Roboto"/>
            </a:endParaRPr>
          </a:p>
        </p:txBody>
      </p:sp>
      <p:pic>
        <p:nvPicPr>
          <p:cNvPr id="570" name="Google Shape;570;p25"/>
          <p:cNvPicPr preferRelativeResize="0"/>
          <p:nvPr/>
        </p:nvPicPr>
        <p:blipFill>
          <a:blip r:embed="rId3">
            <a:alphaModFix/>
          </a:blip>
          <a:stretch>
            <a:fillRect/>
          </a:stretch>
        </p:blipFill>
        <p:spPr>
          <a:xfrm>
            <a:off x="5557125" y="2155300"/>
            <a:ext cx="3421274" cy="1715525"/>
          </a:xfrm>
          <a:prstGeom prst="rect">
            <a:avLst/>
          </a:prstGeom>
          <a:noFill/>
          <a:ln>
            <a:noFill/>
          </a:ln>
        </p:spPr>
      </p:pic>
      <p:pic>
        <p:nvPicPr>
          <p:cNvPr id="571" name="Google Shape;571;p25"/>
          <p:cNvPicPr preferRelativeResize="0"/>
          <p:nvPr/>
        </p:nvPicPr>
        <p:blipFill>
          <a:blip r:embed="rId4">
            <a:alphaModFix/>
          </a:blip>
          <a:stretch>
            <a:fillRect/>
          </a:stretch>
        </p:blipFill>
        <p:spPr>
          <a:xfrm>
            <a:off x="3211200" y="3029600"/>
            <a:ext cx="2065774" cy="1182174"/>
          </a:xfrm>
          <a:prstGeom prst="rect">
            <a:avLst/>
          </a:prstGeom>
          <a:noFill/>
          <a:ln>
            <a:noFill/>
          </a:ln>
        </p:spPr>
      </p:pic>
      <p:pic>
        <p:nvPicPr>
          <p:cNvPr id="572" name="Google Shape;572;p25"/>
          <p:cNvPicPr preferRelativeResize="0"/>
          <p:nvPr/>
        </p:nvPicPr>
        <p:blipFill rotWithShape="1">
          <a:blip r:embed="rId5">
            <a:alphaModFix/>
          </a:blip>
          <a:srcRect b="7995"/>
          <a:stretch/>
        </p:blipFill>
        <p:spPr>
          <a:xfrm>
            <a:off x="6307600" y="628850"/>
            <a:ext cx="2670800" cy="1387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Google Shape;577;p26"/>
          <p:cNvSpPr txBox="1">
            <a:spLocks noGrp="1"/>
          </p:cNvSpPr>
          <p:nvPr>
            <p:ph type="title"/>
          </p:nvPr>
        </p:nvSpPr>
        <p:spPr>
          <a:xfrm>
            <a:off x="1073700" y="24447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a:t>HERRAMIENTAS</a:t>
            </a:r>
            <a:endParaRPr sz="3600"/>
          </a:p>
        </p:txBody>
      </p:sp>
      <p:sp>
        <p:nvSpPr>
          <p:cNvPr id="578" name="Google Shape;578;p2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pic>
        <p:nvPicPr>
          <p:cNvPr id="579" name="Google Shape;579;p26"/>
          <p:cNvPicPr preferRelativeResize="0"/>
          <p:nvPr/>
        </p:nvPicPr>
        <p:blipFill>
          <a:blip r:embed="rId3">
            <a:alphaModFix/>
          </a:blip>
          <a:stretch>
            <a:fillRect/>
          </a:stretch>
        </p:blipFill>
        <p:spPr>
          <a:xfrm>
            <a:off x="4351900" y="1084750"/>
            <a:ext cx="3581400" cy="1276350"/>
          </a:xfrm>
          <a:prstGeom prst="rect">
            <a:avLst/>
          </a:prstGeom>
          <a:noFill/>
          <a:ln>
            <a:noFill/>
          </a:ln>
        </p:spPr>
      </p:pic>
      <p:pic>
        <p:nvPicPr>
          <p:cNvPr id="580" name="Google Shape;580;p26"/>
          <p:cNvPicPr preferRelativeResize="0"/>
          <p:nvPr/>
        </p:nvPicPr>
        <p:blipFill>
          <a:blip r:embed="rId4">
            <a:alphaModFix/>
          </a:blip>
          <a:stretch>
            <a:fillRect/>
          </a:stretch>
        </p:blipFill>
        <p:spPr>
          <a:xfrm>
            <a:off x="421675" y="1009000"/>
            <a:ext cx="3309300" cy="1400750"/>
          </a:xfrm>
          <a:prstGeom prst="rect">
            <a:avLst/>
          </a:prstGeom>
          <a:noFill/>
          <a:ln>
            <a:noFill/>
          </a:ln>
        </p:spPr>
      </p:pic>
      <p:pic>
        <p:nvPicPr>
          <p:cNvPr id="581" name="Google Shape;581;p26"/>
          <p:cNvPicPr preferRelativeResize="0"/>
          <p:nvPr/>
        </p:nvPicPr>
        <p:blipFill>
          <a:blip r:embed="rId5">
            <a:alphaModFix/>
          </a:blip>
          <a:stretch>
            <a:fillRect/>
          </a:stretch>
        </p:blipFill>
        <p:spPr>
          <a:xfrm>
            <a:off x="249825" y="2330600"/>
            <a:ext cx="3023300" cy="1508275"/>
          </a:xfrm>
          <a:prstGeom prst="rect">
            <a:avLst/>
          </a:prstGeom>
          <a:noFill/>
          <a:ln>
            <a:noFill/>
          </a:ln>
        </p:spPr>
      </p:pic>
      <p:pic>
        <p:nvPicPr>
          <p:cNvPr id="582" name="Google Shape;582;p26"/>
          <p:cNvPicPr preferRelativeResize="0"/>
          <p:nvPr/>
        </p:nvPicPr>
        <p:blipFill>
          <a:blip r:embed="rId6">
            <a:alphaModFix/>
          </a:blip>
          <a:stretch>
            <a:fillRect/>
          </a:stretch>
        </p:blipFill>
        <p:spPr>
          <a:xfrm>
            <a:off x="5360974" y="2485575"/>
            <a:ext cx="1563249" cy="18120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p27"/>
          <p:cNvSpPr txBox="1">
            <a:spLocks noGrp="1"/>
          </p:cNvSpPr>
          <p:nvPr>
            <p:ph type="title"/>
          </p:nvPr>
        </p:nvSpPr>
        <p:spPr>
          <a:xfrm>
            <a:off x="161275" y="166525"/>
            <a:ext cx="6996600" cy="715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500" b="0">
                <a:solidFill>
                  <a:srgbClr val="000000"/>
                </a:solidFill>
                <a:latin typeface="Fira Sans Extra Condensed Medium"/>
                <a:ea typeface="Fira Sans Extra Condensed Medium"/>
                <a:cs typeface="Fira Sans Extra Condensed Medium"/>
                <a:sym typeface="Fira Sans Extra Condensed Medium"/>
              </a:rPr>
              <a:t>EJEMPLO A DESARROLLAR</a:t>
            </a:r>
            <a:endParaRPr sz="2500" b="0">
              <a:solidFill>
                <a:srgbClr val="000000"/>
              </a:solidFill>
              <a:latin typeface="Fira Sans Extra Condensed Medium"/>
              <a:ea typeface="Fira Sans Extra Condensed Medium"/>
              <a:cs typeface="Fira Sans Extra Condensed Medium"/>
              <a:sym typeface="Fira Sans Extra Condensed Medium"/>
            </a:endParaRPr>
          </a:p>
          <a:p>
            <a:pPr marL="0" lvl="0" indent="0" algn="ctr" rtl="0">
              <a:spcBef>
                <a:spcPts val="0"/>
              </a:spcBef>
              <a:spcAft>
                <a:spcPts val="0"/>
              </a:spcAft>
              <a:buNone/>
            </a:pPr>
            <a:endParaRPr/>
          </a:p>
        </p:txBody>
      </p:sp>
      <p:sp>
        <p:nvSpPr>
          <p:cNvPr id="588" name="Google Shape;588;p27"/>
          <p:cNvSpPr txBox="1">
            <a:spLocks noGrp="1"/>
          </p:cNvSpPr>
          <p:nvPr>
            <p:ph type="body" idx="1"/>
          </p:nvPr>
        </p:nvSpPr>
        <p:spPr>
          <a:xfrm>
            <a:off x="550675" y="1093325"/>
            <a:ext cx="7535700" cy="1922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Usando las redes neuronales bayesianas se quiere sacar la inferencia de sacar los resultados de si una persona tiene diabetes en base a su presión sanguínea y su glucosa.</a:t>
            </a:r>
            <a:endParaRPr/>
          </a:p>
        </p:txBody>
      </p:sp>
      <p:sp>
        <p:nvSpPr>
          <p:cNvPr id="589" name="Google Shape;589;p2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
        <p:nvSpPr>
          <p:cNvPr id="590" name="Google Shape;590;p27"/>
          <p:cNvSpPr txBox="1">
            <a:spLocks noGrp="1"/>
          </p:cNvSpPr>
          <p:nvPr>
            <p:ph type="title"/>
          </p:nvPr>
        </p:nvSpPr>
        <p:spPr>
          <a:xfrm>
            <a:off x="732550" y="545525"/>
            <a:ext cx="6996600" cy="54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500" b="0">
                <a:solidFill>
                  <a:srgbClr val="3D85C6"/>
                </a:solidFill>
                <a:latin typeface="Fira Sans Extra Condensed Medium"/>
                <a:ea typeface="Fira Sans Extra Condensed Medium"/>
                <a:cs typeface="Fira Sans Extra Condensed Medium"/>
                <a:sym typeface="Fira Sans Extra Condensed Medium"/>
              </a:rPr>
              <a:t>DIAGNÓSTICO DE DIABETES CON RED BAYESIANA</a:t>
            </a:r>
            <a:endParaRPr>
              <a:solidFill>
                <a:srgbClr val="3D85C6"/>
              </a:solidFill>
            </a:endParaRPr>
          </a:p>
        </p:txBody>
      </p:sp>
      <p:pic>
        <p:nvPicPr>
          <p:cNvPr id="591" name="Google Shape;591;p27"/>
          <p:cNvPicPr preferRelativeResize="0"/>
          <p:nvPr/>
        </p:nvPicPr>
        <p:blipFill>
          <a:blip r:embed="rId3">
            <a:alphaModFix/>
          </a:blip>
          <a:stretch>
            <a:fillRect/>
          </a:stretch>
        </p:blipFill>
        <p:spPr>
          <a:xfrm>
            <a:off x="732550" y="2242375"/>
            <a:ext cx="3987750" cy="2232650"/>
          </a:xfrm>
          <a:prstGeom prst="rect">
            <a:avLst/>
          </a:prstGeom>
          <a:noFill/>
          <a:ln>
            <a:noFill/>
          </a:ln>
        </p:spPr>
      </p:pic>
      <p:pic>
        <p:nvPicPr>
          <p:cNvPr id="592" name="Google Shape;592;p27"/>
          <p:cNvPicPr preferRelativeResize="0"/>
          <p:nvPr/>
        </p:nvPicPr>
        <p:blipFill>
          <a:blip r:embed="rId4">
            <a:alphaModFix/>
          </a:blip>
          <a:stretch>
            <a:fillRect/>
          </a:stretch>
        </p:blipFill>
        <p:spPr>
          <a:xfrm>
            <a:off x="5209100" y="1969625"/>
            <a:ext cx="2632801" cy="24632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Google Shape;597;p2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pic>
        <p:nvPicPr>
          <p:cNvPr id="598" name="Google Shape;598;p28"/>
          <p:cNvPicPr preferRelativeResize="0"/>
          <p:nvPr/>
        </p:nvPicPr>
        <p:blipFill>
          <a:blip r:embed="rId3">
            <a:alphaModFix/>
          </a:blip>
          <a:stretch>
            <a:fillRect/>
          </a:stretch>
        </p:blipFill>
        <p:spPr>
          <a:xfrm>
            <a:off x="2778000" y="770453"/>
            <a:ext cx="6434274" cy="3442748"/>
          </a:xfrm>
          <a:prstGeom prst="rect">
            <a:avLst/>
          </a:prstGeom>
          <a:noFill/>
          <a:ln>
            <a:noFill/>
          </a:ln>
        </p:spPr>
      </p:pic>
      <p:pic>
        <p:nvPicPr>
          <p:cNvPr id="599" name="Google Shape;599;p28"/>
          <p:cNvPicPr preferRelativeResize="0"/>
          <p:nvPr/>
        </p:nvPicPr>
        <p:blipFill>
          <a:blip r:embed="rId4">
            <a:alphaModFix/>
          </a:blip>
          <a:stretch>
            <a:fillRect/>
          </a:stretch>
        </p:blipFill>
        <p:spPr>
          <a:xfrm>
            <a:off x="-6" y="645825"/>
            <a:ext cx="2709724" cy="1794802"/>
          </a:xfrm>
          <a:prstGeom prst="rect">
            <a:avLst/>
          </a:prstGeom>
          <a:noFill/>
          <a:ln>
            <a:noFill/>
          </a:ln>
        </p:spPr>
      </p:pic>
      <p:pic>
        <p:nvPicPr>
          <p:cNvPr id="600" name="Google Shape;600;p28"/>
          <p:cNvPicPr preferRelativeResize="0"/>
          <p:nvPr/>
        </p:nvPicPr>
        <p:blipFill>
          <a:blip r:embed="rId5">
            <a:alphaModFix/>
          </a:blip>
          <a:stretch>
            <a:fillRect/>
          </a:stretch>
        </p:blipFill>
        <p:spPr>
          <a:xfrm>
            <a:off x="0" y="3115200"/>
            <a:ext cx="2778000" cy="1098000"/>
          </a:xfrm>
          <a:prstGeom prst="round2DiagRect">
            <a:avLst>
              <a:gd name="adj1" fmla="val 16667"/>
              <a:gd name="adj2" fmla="val 0"/>
            </a:avLst>
          </a:prstGeom>
          <a:noFill/>
          <a:ln>
            <a:noFill/>
          </a:ln>
        </p:spPr>
      </p:pic>
      <p:sp>
        <p:nvSpPr>
          <p:cNvPr id="601" name="Google Shape;601;p28"/>
          <p:cNvSpPr txBox="1">
            <a:spLocks noGrp="1"/>
          </p:cNvSpPr>
          <p:nvPr>
            <p:ph type="title"/>
          </p:nvPr>
        </p:nvSpPr>
        <p:spPr>
          <a:xfrm>
            <a:off x="868950" y="175350"/>
            <a:ext cx="6996600" cy="54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500" b="0">
                <a:solidFill>
                  <a:srgbClr val="3D85C6"/>
                </a:solidFill>
                <a:latin typeface="Fira Sans Extra Condensed Medium"/>
                <a:ea typeface="Fira Sans Extra Condensed Medium"/>
                <a:cs typeface="Fira Sans Extra Condensed Medium"/>
                <a:sym typeface="Fira Sans Extra Condensed Medium"/>
              </a:rPr>
              <a:t>DATOS Y ARQUITECTURA</a:t>
            </a:r>
            <a:endParaRPr>
              <a:solidFill>
                <a:srgbClr val="3D85C6"/>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6" name="Google Shape;606;p2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
        <p:nvSpPr>
          <p:cNvPr id="607" name="Google Shape;607;p29"/>
          <p:cNvSpPr txBox="1">
            <a:spLocks noGrp="1"/>
          </p:cNvSpPr>
          <p:nvPr>
            <p:ph type="ctrTitle" idx="4294967295"/>
          </p:nvPr>
        </p:nvSpPr>
        <p:spPr>
          <a:xfrm>
            <a:off x="1852250" y="2151700"/>
            <a:ext cx="52146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7500">
                <a:solidFill>
                  <a:schemeClr val="lt1"/>
                </a:solidFill>
              </a:rPr>
              <a:t>Gracias!!!!!</a:t>
            </a:r>
            <a:endParaRPr sz="7500">
              <a:solidFill>
                <a:schemeClr val="lt1"/>
              </a:solidFill>
            </a:endParaRPr>
          </a:p>
          <a:p>
            <a:pPr marL="0" lvl="0" indent="0" algn="ctr" rtl="0">
              <a:spcBef>
                <a:spcPts val="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3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
        <p:nvSpPr>
          <p:cNvPr id="613" name="Google Shape;613;p30"/>
          <p:cNvSpPr txBox="1"/>
          <p:nvPr/>
        </p:nvSpPr>
        <p:spPr>
          <a:xfrm>
            <a:off x="483675" y="415425"/>
            <a:ext cx="8203200" cy="481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500">
                <a:latin typeface="Fira Sans Extra Condensed Medium"/>
                <a:ea typeface="Fira Sans Extra Condensed Medium"/>
                <a:cs typeface="Fira Sans Extra Condensed Medium"/>
                <a:sym typeface="Fira Sans Extra Condensed Medium"/>
              </a:rPr>
              <a:t>BIBLIOGRAFIA</a:t>
            </a:r>
            <a:endParaRPr sz="2500">
              <a:latin typeface="Fira Sans Extra Condensed Medium"/>
              <a:ea typeface="Fira Sans Extra Condensed Medium"/>
              <a:cs typeface="Fira Sans Extra Condensed Medium"/>
              <a:sym typeface="Fira Sans Extra Condensed Medium"/>
            </a:endParaRPr>
          </a:p>
        </p:txBody>
      </p:sp>
      <p:sp>
        <p:nvSpPr>
          <p:cNvPr id="614" name="Google Shape;614;p30"/>
          <p:cNvSpPr txBox="1"/>
          <p:nvPr/>
        </p:nvSpPr>
        <p:spPr>
          <a:xfrm>
            <a:off x="457200" y="1404175"/>
            <a:ext cx="7905900" cy="341629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Introduccion redes bayesianas:</a:t>
            </a:r>
            <a:endParaRPr dirty="0"/>
          </a:p>
          <a:p>
            <a:pPr marL="0" lvl="0" indent="0" algn="l" rtl="0">
              <a:spcBef>
                <a:spcPts val="0"/>
              </a:spcBef>
              <a:spcAft>
                <a:spcPts val="0"/>
              </a:spcAft>
              <a:buNone/>
            </a:pPr>
            <a:r>
              <a:rPr lang="en" u="sng" dirty="0">
                <a:solidFill>
                  <a:srgbClr val="0097A7"/>
                </a:solidFill>
                <a:latin typeface="Roboto"/>
                <a:ea typeface="Roboto"/>
                <a:cs typeface="Roboto"/>
                <a:sym typeface="Roboto"/>
                <a:hlinkClick r:id="rId3">
                  <a:extLst>
                    <a:ext uri="{A12FA001-AC4F-418D-AE19-62706E023703}">
                      <ahyp:hlinkClr xmlns:ahyp="http://schemas.microsoft.com/office/drawing/2018/hyperlinkcolor" val="tx"/>
                    </a:ext>
                  </a:extLst>
                </a:hlinkClick>
              </a:rPr>
              <a:t>https://www.urosario.edu.co/Administracion/documentos/investigacion/laboratorio/miller_2_3.pdf</a:t>
            </a:r>
            <a:endParaRPr dirty="0">
              <a:latin typeface="Roboto"/>
              <a:ea typeface="Roboto"/>
              <a:cs typeface="Roboto"/>
              <a:sym typeface="Roboto"/>
            </a:endParaRPr>
          </a:p>
          <a:p>
            <a:pPr marL="0" lvl="0" indent="0" algn="l" rtl="0">
              <a:spcBef>
                <a:spcPts val="0"/>
              </a:spcBef>
              <a:spcAft>
                <a:spcPts val="0"/>
              </a:spcAft>
              <a:buNone/>
            </a:pPr>
            <a:endParaRPr dirty="0">
              <a:latin typeface="Roboto"/>
              <a:ea typeface="Roboto"/>
              <a:cs typeface="Roboto"/>
              <a:sym typeface="Roboto"/>
            </a:endParaRPr>
          </a:p>
          <a:p>
            <a:pPr marL="0" lvl="0" indent="0" algn="l" rtl="0">
              <a:spcBef>
                <a:spcPts val="0"/>
              </a:spcBef>
              <a:spcAft>
                <a:spcPts val="0"/>
              </a:spcAft>
              <a:buNone/>
            </a:pPr>
            <a:r>
              <a:rPr lang="en" dirty="0">
                <a:latin typeface="Roboto"/>
                <a:ea typeface="Roboto"/>
                <a:cs typeface="Roboto"/>
                <a:sym typeface="Roboto"/>
              </a:rPr>
              <a:t>Características de redes bayesianas:</a:t>
            </a:r>
            <a:endParaRPr dirty="0">
              <a:latin typeface="Roboto"/>
              <a:ea typeface="Roboto"/>
              <a:cs typeface="Roboto"/>
              <a:sym typeface="Roboto"/>
            </a:endParaRPr>
          </a:p>
          <a:p>
            <a:pPr marL="0" lvl="0" indent="0" algn="l" rtl="0">
              <a:spcBef>
                <a:spcPts val="0"/>
              </a:spcBef>
              <a:spcAft>
                <a:spcPts val="0"/>
              </a:spcAft>
              <a:buNone/>
            </a:pPr>
            <a:r>
              <a:rPr lang="en" u="sng" dirty="0">
                <a:solidFill>
                  <a:schemeClr val="hlink"/>
                </a:solidFill>
                <a:latin typeface="Roboto"/>
                <a:ea typeface="Roboto"/>
                <a:cs typeface="Roboto"/>
                <a:sym typeface="Roboto"/>
                <a:hlinkClick r:id="rId4"/>
              </a:rPr>
              <a:t>https://ccc.inaoep.mx/~esucar/Clases-mgp/caprb.pdf</a:t>
            </a:r>
            <a:endParaRPr dirty="0">
              <a:latin typeface="Roboto"/>
              <a:ea typeface="Roboto"/>
              <a:cs typeface="Roboto"/>
              <a:sym typeface="Roboto"/>
            </a:endParaRPr>
          </a:p>
          <a:p>
            <a:pPr marL="0" lvl="0" indent="0" algn="l" rtl="0">
              <a:spcBef>
                <a:spcPts val="0"/>
              </a:spcBef>
              <a:spcAft>
                <a:spcPts val="0"/>
              </a:spcAft>
              <a:buNone/>
            </a:pPr>
            <a:endParaRPr dirty="0">
              <a:latin typeface="Roboto"/>
              <a:ea typeface="Roboto"/>
              <a:cs typeface="Roboto"/>
              <a:sym typeface="Roboto"/>
            </a:endParaRPr>
          </a:p>
          <a:p>
            <a:pPr marL="0" lvl="0" indent="0" algn="l" rtl="0">
              <a:spcBef>
                <a:spcPts val="0"/>
              </a:spcBef>
              <a:spcAft>
                <a:spcPts val="0"/>
              </a:spcAft>
              <a:buNone/>
            </a:pPr>
            <a:endParaRPr dirty="0">
              <a:latin typeface="Roboto"/>
              <a:ea typeface="Roboto"/>
              <a:cs typeface="Roboto"/>
              <a:sym typeface="Roboto"/>
            </a:endParaRPr>
          </a:p>
          <a:p>
            <a:pPr marL="0" lvl="0" indent="0" algn="l" rtl="0">
              <a:spcBef>
                <a:spcPts val="0"/>
              </a:spcBef>
              <a:spcAft>
                <a:spcPts val="0"/>
              </a:spcAft>
              <a:buNone/>
            </a:pPr>
            <a:r>
              <a:rPr lang="en" dirty="0">
                <a:latin typeface="Roboto"/>
                <a:ea typeface="Roboto"/>
                <a:cs typeface="Roboto"/>
                <a:sym typeface="Roboto"/>
              </a:rPr>
              <a:t>Usos:</a:t>
            </a:r>
            <a:endParaRPr dirty="0">
              <a:latin typeface="Roboto"/>
              <a:ea typeface="Roboto"/>
              <a:cs typeface="Roboto"/>
              <a:sym typeface="Roboto"/>
            </a:endParaRPr>
          </a:p>
          <a:p>
            <a:pPr marL="0" lvl="0" indent="0" algn="l" rtl="0">
              <a:spcBef>
                <a:spcPts val="0"/>
              </a:spcBef>
              <a:spcAft>
                <a:spcPts val="0"/>
              </a:spcAft>
              <a:buNone/>
            </a:pPr>
            <a:r>
              <a:rPr lang="en" u="sng" dirty="0">
                <a:solidFill>
                  <a:schemeClr val="hlink"/>
                </a:solidFill>
                <a:latin typeface="Roboto"/>
                <a:ea typeface="Roboto"/>
                <a:cs typeface="Roboto"/>
                <a:sym typeface="Roboto"/>
                <a:hlinkClick r:id="rId5"/>
              </a:rPr>
              <a:t>http://www.lcc.uma.es/~eva/aic/Redes%20Bayesianas.pdf</a:t>
            </a:r>
            <a:endParaRPr lang="en" u="sng" dirty="0">
              <a:solidFill>
                <a:schemeClr val="hlink"/>
              </a:solidFill>
              <a:latin typeface="Roboto"/>
              <a:ea typeface="Roboto"/>
              <a:cs typeface="Roboto"/>
              <a:sym typeface="Roboto"/>
            </a:endParaRPr>
          </a:p>
          <a:p>
            <a:pPr marL="0" lvl="0" indent="0" algn="l" rtl="0">
              <a:spcBef>
                <a:spcPts val="0"/>
              </a:spcBef>
              <a:spcAft>
                <a:spcPts val="0"/>
              </a:spcAft>
              <a:buNone/>
            </a:pPr>
            <a:endParaRPr lang="en" u="sng" dirty="0">
              <a:solidFill>
                <a:schemeClr val="hlink"/>
              </a:solidFill>
              <a:latin typeface="Roboto"/>
              <a:ea typeface="Roboto"/>
              <a:cs typeface="Roboto"/>
              <a:sym typeface="Roboto"/>
            </a:endParaRPr>
          </a:p>
          <a:p>
            <a:pPr marL="0" lvl="0" indent="0" algn="l" rtl="0">
              <a:spcBef>
                <a:spcPts val="0"/>
              </a:spcBef>
              <a:spcAft>
                <a:spcPts val="0"/>
              </a:spcAft>
              <a:buNone/>
            </a:pPr>
            <a:r>
              <a:rPr lang="en" u="sng" dirty="0">
                <a:solidFill>
                  <a:schemeClr val="hlink"/>
                </a:solidFill>
                <a:latin typeface="Roboto"/>
                <a:ea typeface="Roboto"/>
                <a:cs typeface="Roboto"/>
                <a:sym typeface="Roboto"/>
              </a:rPr>
              <a:t>Repositorios:</a:t>
            </a:r>
          </a:p>
          <a:p>
            <a:pPr marL="0" lvl="0" indent="0" algn="l" rtl="0">
              <a:spcBef>
                <a:spcPts val="0"/>
              </a:spcBef>
              <a:spcAft>
                <a:spcPts val="0"/>
              </a:spcAft>
              <a:buNone/>
            </a:pPr>
            <a:r>
              <a:rPr lang="en-US">
                <a:latin typeface="Roboto"/>
                <a:ea typeface="Roboto"/>
                <a:cs typeface="Roboto"/>
                <a:sym typeface="Roboto"/>
              </a:rPr>
              <a:t>https://github.com/AlvaroCori/SIS_INTEL_PRACTICA_8</a:t>
            </a:r>
            <a:endParaRPr dirty="0">
              <a:latin typeface="Roboto"/>
              <a:ea typeface="Roboto"/>
              <a:cs typeface="Roboto"/>
              <a:sym typeface="Roboto"/>
            </a:endParaRPr>
          </a:p>
          <a:p>
            <a:pPr marL="0" lvl="0" indent="0" algn="l" rtl="0">
              <a:spcBef>
                <a:spcPts val="0"/>
              </a:spcBef>
              <a:spcAft>
                <a:spcPts val="0"/>
              </a:spcAft>
              <a:buNone/>
            </a:pPr>
            <a:endParaRPr dirty="0">
              <a:latin typeface="Roboto"/>
              <a:ea typeface="Roboto"/>
              <a:cs typeface="Roboto"/>
              <a:sym typeface="Roboto"/>
            </a:endParaRPr>
          </a:p>
          <a:p>
            <a:pPr marL="0" lvl="0" indent="0" algn="l" rtl="0">
              <a:spcBef>
                <a:spcPts val="0"/>
              </a:spcBef>
              <a:spcAft>
                <a:spcPts val="0"/>
              </a:spcAft>
              <a:buNone/>
            </a:pPr>
            <a:endParaRPr dirty="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14"/>
          <p:cNvSpPr txBox="1"/>
          <p:nvPr/>
        </p:nvSpPr>
        <p:spPr>
          <a:xfrm>
            <a:off x="516025" y="210550"/>
            <a:ext cx="8203200"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rgbClr val="45818E"/>
                </a:solidFill>
                <a:latin typeface="Fira Sans Extra Condensed Medium"/>
                <a:ea typeface="Fira Sans Extra Condensed Medium"/>
                <a:cs typeface="Fira Sans Extra Condensed Medium"/>
                <a:sym typeface="Fira Sans Extra Condensed Medium"/>
              </a:rPr>
              <a:t>¿Qué es una red bayesiana?</a:t>
            </a:r>
            <a:endParaRPr sz="2500">
              <a:solidFill>
                <a:srgbClr val="45818E"/>
              </a:solidFill>
              <a:latin typeface="Fira Sans Extra Condensed Medium"/>
              <a:ea typeface="Fira Sans Extra Condensed Medium"/>
              <a:cs typeface="Fira Sans Extra Condensed Medium"/>
              <a:sym typeface="Fira Sans Extra Condensed Medium"/>
            </a:endParaRPr>
          </a:p>
        </p:txBody>
      </p:sp>
      <p:sp>
        <p:nvSpPr>
          <p:cNvPr id="471" name="Google Shape;471;p14"/>
          <p:cNvSpPr txBox="1"/>
          <p:nvPr/>
        </p:nvSpPr>
        <p:spPr>
          <a:xfrm>
            <a:off x="1218725" y="691750"/>
            <a:ext cx="7006200" cy="16623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700">
                <a:latin typeface="Roboto"/>
                <a:ea typeface="Roboto"/>
                <a:cs typeface="Roboto"/>
                <a:sym typeface="Roboto"/>
              </a:rPr>
              <a:t>Son una representación gráfica de dependencias para razonamiento probabilístico, en la cual los nodos representan variables aleatorias y los arcos representan relaciones de dependencia directa entre las variables. </a:t>
            </a:r>
            <a:endParaRPr sz="1700">
              <a:latin typeface="Roboto"/>
              <a:ea typeface="Roboto"/>
              <a:cs typeface="Roboto"/>
              <a:sym typeface="Roboto"/>
            </a:endParaRPr>
          </a:p>
          <a:p>
            <a:pPr marL="0" lvl="0" indent="0" algn="l" rtl="0">
              <a:spcBef>
                <a:spcPts val="0"/>
              </a:spcBef>
              <a:spcAft>
                <a:spcPts val="0"/>
              </a:spcAft>
              <a:buClr>
                <a:srgbClr val="000000"/>
              </a:buClr>
              <a:buSzPts val="1100"/>
              <a:buFont typeface="Arial"/>
              <a:buNone/>
            </a:pPr>
            <a:r>
              <a:rPr lang="en" b="1">
                <a:latin typeface="Roboto"/>
                <a:ea typeface="Roboto"/>
                <a:cs typeface="Roboto"/>
                <a:sym typeface="Roboto"/>
              </a:rPr>
              <a:t>Ejemplos.</a:t>
            </a:r>
            <a:endParaRPr b="1">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pic>
        <p:nvPicPr>
          <p:cNvPr id="472" name="Google Shape;472;p14"/>
          <p:cNvPicPr preferRelativeResize="0"/>
          <p:nvPr/>
        </p:nvPicPr>
        <p:blipFill rotWithShape="1">
          <a:blip r:embed="rId3">
            <a:alphaModFix/>
          </a:blip>
          <a:srcRect l="1941" t="2856"/>
          <a:stretch/>
        </p:blipFill>
        <p:spPr>
          <a:xfrm>
            <a:off x="4962850" y="2196075"/>
            <a:ext cx="3541650" cy="2052625"/>
          </a:xfrm>
          <a:prstGeom prst="rect">
            <a:avLst/>
          </a:prstGeom>
          <a:noFill/>
          <a:ln>
            <a:noFill/>
          </a:ln>
        </p:spPr>
      </p:pic>
      <p:pic>
        <p:nvPicPr>
          <p:cNvPr id="473" name="Google Shape;473;p14"/>
          <p:cNvPicPr preferRelativeResize="0"/>
          <p:nvPr/>
        </p:nvPicPr>
        <p:blipFill>
          <a:blip r:embed="rId4">
            <a:alphaModFix/>
          </a:blip>
          <a:stretch>
            <a:fillRect/>
          </a:stretch>
        </p:blipFill>
        <p:spPr>
          <a:xfrm>
            <a:off x="625625" y="2135750"/>
            <a:ext cx="4206450" cy="19860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15"/>
          <p:cNvSpPr txBox="1"/>
          <p:nvPr/>
        </p:nvSpPr>
        <p:spPr>
          <a:xfrm>
            <a:off x="470400" y="174825"/>
            <a:ext cx="8203200"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rgbClr val="3D85C6"/>
                </a:solidFill>
                <a:latin typeface="Fira Sans Extra Condensed Medium"/>
                <a:ea typeface="Fira Sans Extra Condensed Medium"/>
                <a:cs typeface="Fira Sans Extra Condensed Medium"/>
                <a:sym typeface="Fira Sans Extra Condensed Medium"/>
              </a:rPr>
              <a:t>Inferencia de Red Bayesiana</a:t>
            </a:r>
            <a:endParaRPr sz="2500">
              <a:solidFill>
                <a:srgbClr val="3D85C6"/>
              </a:solidFill>
              <a:latin typeface="Fira Sans Extra Condensed Medium"/>
              <a:ea typeface="Fira Sans Extra Condensed Medium"/>
              <a:cs typeface="Fira Sans Extra Condensed Medium"/>
              <a:sym typeface="Fira Sans Extra Condensed Medium"/>
            </a:endParaRPr>
          </a:p>
        </p:txBody>
      </p:sp>
      <p:sp>
        <p:nvSpPr>
          <p:cNvPr id="479" name="Google Shape;479;p15"/>
          <p:cNvSpPr txBox="1"/>
          <p:nvPr/>
        </p:nvSpPr>
        <p:spPr>
          <a:xfrm>
            <a:off x="115350" y="776325"/>
            <a:ext cx="8913300" cy="2232000"/>
          </a:xfrm>
          <a:prstGeom prst="rect">
            <a:avLst/>
          </a:prstGeom>
          <a:noFill/>
          <a:ln>
            <a:noFill/>
          </a:ln>
        </p:spPr>
        <p:txBody>
          <a:bodyPr spcFirstLastPara="1" wrap="square" lIns="91425" tIns="91425" rIns="91425" bIns="91425" anchor="t" anchorCtr="0">
            <a:spAutoFit/>
          </a:bodyPr>
          <a:lstStyle/>
          <a:p>
            <a:pPr marL="457200" lvl="0" indent="-349250" algn="l" rtl="0">
              <a:spcBef>
                <a:spcPts val="0"/>
              </a:spcBef>
              <a:spcAft>
                <a:spcPts val="0"/>
              </a:spcAft>
              <a:buSzPts val="1900"/>
              <a:buFont typeface="Roboto"/>
              <a:buChar char="●"/>
            </a:pPr>
            <a:r>
              <a:rPr lang="en" sz="1900">
                <a:latin typeface="Roboto"/>
                <a:ea typeface="Roboto"/>
                <a:cs typeface="Roboto"/>
                <a:sym typeface="Roboto"/>
              </a:rPr>
              <a:t>Las redes bayesianas organizan un caso problema mediante un conjunto de variables y las relaciones de dependencia entre ellas. </a:t>
            </a:r>
            <a:endParaRPr sz="1900">
              <a:latin typeface="Roboto"/>
              <a:ea typeface="Roboto"/>
              <a:cs typeface="Roboto"/>
              <a:sym typeface="Roboto"/>
            </a:endParaRPr>
          </a:p>
          <a:p>
            <a:pPr marL="0" lvl="0" indent="0" algn="l" rtl="0">
              <a:spcBef>
                <a:spcPts val="0"/>
              </a:spcBef>
              <a:spcAft>
                <a:spcPts val="0"/>
              </a:spcAft>
              <a:buNone/>
            </a:pPr>
            <a:endParaRPr sz="1900">
              <a:latin typeface="Roboto"/>
              <a:ea typeface="Roboto"/>
              <a:cs typeface="Roboto"/>
              <a:sym typeface="Roboto"/>
            </a:endParaRPr>
          </a:p>
          <a:p>
            <a:pPr marL="0" lvl="0" indent="0" algn="l" rtl="0">
              <a:spcBef>
                <a:spcPts val="0"/>
              </a:spcBef>
              <a:spcAft>
                <a:spcPts val="0"/>
              </a:spcAft>
              <a:buNone/>
            </a:pPr>
            <a:endParaRPr sz="1900">
              <a:latin typeface="Roboto"/>
              <a:ea typeface="Roboto"/>
              <a:cs typeface="Roboto"/>
              <a:sym typeface="Roboto"/>
            </a:endParaRPr>
          </a:p>
          <a:p>
            <a:pPr marL="457200" lvl="0" indent="-349250" algn="l" rtl="0">
              <a:spcBef>
                <a:spcPts val="0"/>
              </a:spcBef>
              <a:spcAft>
                <a:spcPts val="0"/>
              </a:spcAft>
              <a:buSzPts val="1900"/>
              <a:buFont typeface="Roboto"/>
              <a:buChar char="●"/>
            </a:pPr>
            <a:r>
              <a:rPr lang="en" sz="1900">
                <a:latin typeface="Roboto"/>
                <a:ea typeface="Roboto"/>
                <a:cs typeface="Roboto"/>
                <a:sym typeface="Roboto"/>
              </a:rPr>
              <a:t>Dado este modelo, se puede hacer inferencia bayesiana; es decir, estimar la probabilidad posterior de las variables no conocidas, en base a las variables conocidas. </a:t>
            </a:r>
            <a:endParaRPr sz="1900">
              <a:latin typeface="Roboto"/>
              <a:ea typeface="Roboto"/>
              <a:cs typeface="Roboto"/>
              <a:sym typeface="Roboto"/>
            </a:endParaRPr>
          </a:p>
        </p:txBody>
      </p:sp>
      <p:pic>
        <p:nvPicPr>
          <p:cNvPr id="480" name="Google Shape;480;p15"/>
          <p:cNvPicPr preferRelativeResize="0"/>
          <p:nvPr/>
        </p:nvPicPr>
        <p:blipFill>
          <a:blip r:embed="rId3">
            <a:alphaModFix/>
          </a:blip>
          <a:stretch>
            <a:fillRect/>
          </a:stretch>
        </p:blipFill>
        <p:spPr>
          <a:xfrm>
            <a:off x="6459800" y="2773200"/>
            <a:ext cx="1416176" cy="1270725"/>
          </a:xfrm>
          <a:prstGeom prst="rect">
            <a:avLst/>
          </a:prstGeom>
          <a:noFill/>
          <a:ln>
            <a:noFill/>
          </a:ln>
        </p:spPr>
      </p:pic>
      <p:pic>
        <p:nvPicPr>
          <p:cNvPr id="481" name="Google Shape;481;p15"/>
          <p:cNvPicPr preferRelativeResize="0"/>
          <p:nvPr/>
        </p:nvPicPr>
        <p:blipFill>
          <a:blip r:embed="rId4">
            <a:alphaModFix/>
          </a:blip>
          <a:stretch>
            <a:fillRect/>
          </a:stretch>
        </p:blipFill>
        <p:spPr>
          <a:xfrm>
            <a:off x="1797100" y="2773188"/>
            <a:ext cx="756400" cy="1270750"/>
          </a:xfrm>
          <a:prstGeom prst="rect">
            <a:avLst/>
          </a:prstGeom>
          <a:noFill/>
          <a:ln>
            <a:noFill/>
          </a:ln>
        </p:spPr>
      </p:pic>
      <p:pic>
        <p:nvPicPr>
          <p:cNvPr id="482" name="Google Shape;482;p15"/>
          <p:cNvPicPr preferRelativeResize="0"/>
          <p:nvPr/>
        </p:nvPicPr>
        <p:blipFill>
          <a:blip r:embed="rId4">
            <a:alphaModFix/>
          </a:blip>
          <a:stretch>
            <a:fillRect/>
          </a:stretch>
        </p:blipFill>
        <p:spPr>
          <a:xfrm>
            <a:off x="2271625" y="2773189"/>
            <a:ext cx="756400" cy="1270736"/>
          </a:xfrm>
          <a:prstGeom prst="rect">
            <a:avLst/>
          </a:prstGeom>
          <a:noFill/>
          <a:ln>
            <a:noFill/>
          </a:ln>
        </p:spPr>
      </p:pic>
      <p:pic>
        <p:nvPicPr>
          <p:cNvPr id="483" name="Google Shape;483;p15"/>
          <p:cNvPicPr preferRelativeResize="0"/>
          <p:nvPr/>
        </p:nvPicPr>
        <p:blipFill>
          <a:blip r:embed="rId4">
            <a:alphaModFix/>
          </a:blip>
          <a:stretch>
            <a:fillRect/>
          </a:stretch>
        </p:blipFill>
        <p:spPr>
          <a:xfrm>
            <a:off x="2887500" y="2815814"/>
            <a:ext cx="756400" cy="1270736"/>
          </a:xfrm>
          <a:prstGeom prst="rect">
            <a:avLst/>
          </a:prstGeom>
          <a:noFill/>
          <a:ln>
            <a:noFill/>
          </a:ln>
        </p:spPr>
      </p:pic>
      <p:sp>
        <p:nvSpPr>
          <p:cNvPr id="484" name="Google Shape;484;p15"/>
          <p:cNvSpPr txBox="1"/>
          <p:nvPr/>
        </p:nvSpPr>
        <p:spPr>
          <a:xfrm>
            <a:off x="1909527" y="4043925"/>
            <a:ext cx="2166000" cy="815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b="1">
                <a:solidFill>
                  <a:srgbClr val="FF9900"/>
                </a:solidFill>
                <a:latin typeface="Roboto"/>
                <a:ea typeface="Roboto"/>
                <a:cs typeface="Roboto"/>
                <a:sym typeface="Roboto"/>
              </a:rPr>
              <a:t>Personas sanas</a:t>
            </a:r>
            <a:br>
              <a:rPr lang="en" sz="2200" b="1">
                <a:solidFill>
                  <a:srgbClr val="FF9900"/>
                </a:solidFill>
                <a:latin typeface="Roboto"/>
                <a:ea typeface="Roboto"/>
                <a:cs typeface="Roboto"/>
                <a:sym typeface="Roboto"/>
              </a:rPr>
            </a:br>
            <a:endParaRPr sz="2200" b="1">
              <a:solidFill>
                <a:srgbClr val="FF9900"/>
              </a:solidFill>
              <a:latin typeface="Roboto"/>
              <a:ea typeface="Roboto"/>
              <a:cs typeface="Roboto"/>
              <a:sym typeface="Roboto"/>
            </a:endParaRPr>
          </a:p>
        </p:txBody>
      </p:sp>
      <p:sp>
        <p:nvSpPr>
          <p:cNvPr id="485" name="Google Shape;485;p15"/>
          <p:cNvSpPr txBox="1"/>
          <p:nvPr/>
        </p:nvSpPr>
        <p:spPr>
          <a:xfrm>
            <a:off x="5742600" y="4020825"/>
            <a:ext cx="2931000" cy="861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200" b="1">
                <a:solidFill>
                  <a:srgbClr val="FF9900"/>
                </a:solidFill>
                <a:latin typeface="Roboto"/>
                <a:ea typeface="Roboto"/>
                <a:cs typeface="Roboto"/>
                <a:sym typeface="Roboto"/>
              </a:rPr>
              <a:t>Persona enferma?</a:t>
            </a:r>
            <a:br>
              <a:rPr lang="en" sz="2200" b="1">
                <a:solidFill>
                  <a:srgbClr val="FF9900"/>
                </a:solidFill>
                <a:latin typeface="Roboto"/>
                <a:ea typeface="Roboto"/>
                <a:cs typeface="Roboto"/>
                <a:sym typeface="Roboto"/>
              </a:rPr>
            </a:br>
            <a:endParaRPr sz="2200" b="1">
              <a:solidFill>
                <a:srgbClr val="FF9900"/>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16"/>
          <p:cNvSpPr txBox="1">
            <a:spLocks noGrp="1"/>
          </p:cNvSpPr>
          <p:nvPr>
            <p:ph type="ctrTitle"/>
          </p:nvPr>
        </p:nvSpPr>
        <p:spPr>
          <a:xfrm>
            <a:off x="2403050" y="3593275"/>
            <a:ext cx="52146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5900" b="0">
                <a:solidFill>
                  <a:srgbClr val="45818E"/>
                </a:solidFill>
                <a:latin typeface="Fira Sans Extra Condensed Medium"/>
                <a:ea typeface="Fira Sans Extra Condensed Medium"/>
                <a:cs typeface="Fira Sans Extra Condensed Medium"/>
                <a:sym typeface="Fira Sans Extra Condensed Medium"/>
              </a:rPr>
              <a:t>Caracteristicas</a:t>
            </a:r>
            <a:endParaRPr sz="5900" b="0">
              <a:solidFill>
                <a:srgbClr val="45818E"/>
              </a:solidFill>
              <a:latin typeface="Fira Sans Extra Condensed Medium"/>
              <a:ea typeface="Fira Sans Extra Condensed Medium"/>
              <a:cs typeface="Fira Sans Extra Condensed Medium"/>
              <a:sym typeface="Fira Sans Extra Condensed Medium"/>
            </a:endParaRPr>
          </a:p>
          <a:p>
            <a:pPr marL="0" lvl="0" indent="0" algn="r" rtl="0">
              <a:spcBef>
                <a:spcPts val="0"/>
              </a:spcBef>
              <a:spcAft>
                <a:spcPts val="0"/>
              </a:spcAft>
              <a:buNone/>
            </a:pPr>
            <a:endParaRPr/>
          </a:p>
        </p:txBody>
      </p:sp>
      <p:sp>
        <p:nvSpPr>
          <p:cNvPr id="491" name="Google Shape;491;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a:solidFill>
                  <a:schemeClr val="accent2"/>
                </a:solidFill>
                <a:latin typeface="Oswald"/>
                <a:ea typeface="Oswald"/>
                <a:cs typeface="Oswald"/>
                <a:sym typeface="Oswald"/>
              </a:rPr>
              <a:t>1</a:t>
            </a:r>
            <a:endParaRPr sz="12000">
              <a:solidFill>
                <a:schemeClr val="accent2"/>
              </a:solidFill>
            </a:endParaRPr>
          </a:p>
        </p:txBody>
      </p:sp>
      <p:sp>
        <p:nvSpPr>
          <p:cNvPr id="492" name="Google Shape;492;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1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
        <p:nvSpPr>
          <p:cNvPr id="498" name="Google Shape;498;p17"/>
          <p:cNvSpPr txBox="1"/>
          <p:nvPr/>
        </p:nvSpPr>
        <p:spPr>
          <a:xfrm>
            <a:off x="483675" y="415425"/>
            <a:ext cx="8203200"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rgbClr val="45818E"/>
                </a:solidFill>
                <a:latin typeface="Fira Sans Extra Condensed Medium"/>
                <a:ea typeface="Fira Sans Extra Condensed Medium"/>
                <a:cs typeface="Fira Sans Extra Condensed Medium"/>
                <a:sym typeface="Fira Sans Extra Condensed Medium"/>
              </a:rPr>
              <a:t>Caracteristicas</a:t>
            </a:r>
            <a:endParaRPr sz="2500">
              <a:solidFill>
                <a:srgbClr val="45818E"/>
              </a:solidFill>
              <a:latin typeface="Fira Sans Extra Condensed Medium"/>
              <a:ea typeface="Fira Sans Extra Condensed Medium"/>
              <a:cs typeface="Fira Sans Extra Condensed Medium"/>
              <a:sym typeface="Fira Sans Extra Condensed Medium"/>
            </a:endParaRPr>
          </a:p>
        </p:txBody>
      </p:sp>
      <p:sp>
        <p:nvSpPr>
          <p:cNvPr id="499" name="Google Shape;499;p17"/>
          <p:cNvSpPr txBox="1"/>
          <p:nvPr/>
        </p:nvSpPr>
        <p:spPr>
          <a:xfrm>
            <a:off x="785325" y="1154875"/>
            <a:ext cx="7599900" cy="2986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Roboto"/>
              <a:buChar char="●"/>
            </a:pPr>
            <a:r>
              <a:rPr lang="en">
                <a:latin typeface="Roboto"/>
                <a:ea typeface="Roboto"/>
                <a:cs typeface="Roboto"/>
                <a:sym typeface="Roboto"/>
              </a:rPr>
              <a:t>Proporciona una representación compacta de la distribución de probabilidad conjunta sobre las variables.</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Cada nodo tiene una tabla de probabilidad condicional que cuantifica los efectos</a:t>
            </a:r>
            <a:endParaRPr>
              <a:latin typeface="Roboto"/>
              <a:ea typeface="Roboto"/>
              <a:cs typeface="Roboto"/>
              <a:sym typeface="Roboto"/>
            </a:endParaRPr>
          </a:p>
          <a:p>
            <a:pPr marL="457200" lvl="0" indent="0" algn="l" rtl="0">
              <a:spcBef>
                <a:spcPts val="0"/>
              </a:spcBef>
              <a:spcAft>
                <a:spcPts val="0"/>
              </a:spcAft>
              <a:buNone/>
            </a:pPr>
            <a:r>
              <a:rPr lang="en">
                <a:latin typeface="Roboto"/>
                <a:ea typeface="Roboto"/>
                <a:cs typeface="Roboto"/>
                <a:sym typeface="Roboto"/>
              </a:rPr>
              <a:t>de los padres.</a:t>
            </a:r>
            <a:endParaRPr>
              <a:latin typeface="Roboto"/>
              <a:ea typeface="Roboto"/>
              <a:cs typeface="Roboto"/>
              <a:sym typeface="Roboto"/>
            </a:endParaRPr>
          </a:p>
          <a:p>
            <a:pPr marL="457200" lvl="0" indent="0" algn="l" rtl="0">
              <a:spcBef>
                <a:spcPts val="0"/>
              </a:spcBef>
              <a:spcAft>
                <a:spcPts val="0"/>
              </a:spcAft>
              <a:buNone/>
            </a:pPr>
            <a:endParaRPr>
              <a:latin typeface="Roboto"/>
              <a:ea typeface="Roboto"/>
              <a:cs typeface="Roboto"/>
              <a:sym typeface="Roboto"/>
            </a:endParaRPr>
          </a:p>
          <a:p>
            <a:pPr marL="457200" lvl="0" indent="0" algn="l" rtl="0">
              <a:spcBef>
                <a:spcPts val="0"/>
              </a:spcBef>
              <a:spcAft>
                <a:spcPts val="0"/>
              </a:spcAft>
              <a:buNone/>
            </a:pP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El significado intuitivo de un enlace entre dos nodos X e Y es, por ejemplo, que la variable X tiene influencia sobre Y</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El conjunto de probabilidades representadas en la red describe la distribución de probabilidad conjunta de todas las variables.</a:t>
            </a:r>
            <a:endParaRPr>
              <a:latin typeface="Roboto"/>
              <a:ea typeface="Roboto"/>
              <a:cs typeface="Roboto"/>
              <a:sym typeface="Roboto"/>
            </a:endParaRPr>
          </a:p>
          <a:p>
            <a:pPr marL="457200" lvl="0" indent="0" algn="l" rtl="0">
              <a:spcBef>
                <a:spcPts val="0"/>
              </a:spcBef>
              <a:spcAft>
                <a:spcPts val="0"/>
              </a:spcAft>
              <a:buNone/>
            </a:pP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
        <p:nvSpPr>
          <p:cNvPr id="505" name="Google Shape;505;p18"/>
          <p:cNvSpPr txBox="1"/>
          <p:nvPr/>
        </p:nvSpPr>
        <p:spPr>
          <a:xfrm>
            <a:off x="470400" y="134375"/>
            <a:ext cx="8203200"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rgbClr val="45818E"/>
                </a:solidFill>
                <a:latin typeface="Fira Sans Extra Condensed Medium"/>
                <a:ea typeface="Fira Sans Extra Condensed Medium"/>
                <a:cs typeface="Fira Sans Extra Condensed Medium"/>
                <a:sym typeface="Fira Sans Extra Condensed Medium"/>
              </a:rPr>
              <a:t>Veremos un ejemplo más a profundidad</a:t>
            </a:r>
            <a:endParaRPr sz="2500">
              <a:solidFill>
                <a:srgbClr val="45818E"/>
              </a:solidFill>
              <a:latin typeface="Fira Sans Extra Condensed Medium"/>
              <a:ea typeface="Fira Sans Extra Condensed Medium"/>
              <a:cs typeface="Fira Sans Extra Condensed Medium"/>
              <a:sym typeface="Fira Sans Extra Condensed Medium"/>
            </a:endParaRPr>
          </a:p>
        </p:txBody>
      </p:sp>
      <p:pic>
        <p:nvPicPr>
          <p:cNvPr id="506" name="Google Shape;506;p18"/>
          <p:cNvPicPr preferRelativeResize="0"/>
          <p:nvPr/>
        </p:nvPicPr>
        <p:blipFill rotWithShape="1">
          <a:blip r:embed="rId3">
            <a:alphaModFix/>
          </a:blip>
          <a:srcRect l="12348" t="29120" r="5163" b="6137"/>
          <a:stretch/>
        </p:blipFill>
        <p:spPr>
          <a:xfrm>
            <a:off x="3054050" y="2275400"/>
            <a:ext cx="2893500" cy="2066650"/>
          </a:xfrm>
          <a:prstGeom prst="rect">
            <a:avLst/>
          </a:prstGeom>
          <a:noFill/>
          <a:ln>
            <a:noFill/>
          </a:ln>
        </p:spPr>
      </p:pic>
      <p:sp>
        <p:nvSpPr>
          <p:cNvPr id="507" name="Google Shape;507;p18"/>
          <p:cNvSpPr txBox="1"/>
          <p:nvPr/>
        </p:nvSpPr>
        <p:spPr>
          <a:xfrm>
            <a:off x="591600" y="674150"/>
            <a:ext cx="7960800" cy="16932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a:latin typeface="Roboto"/>
                <a:ea typeface="Roboto"/>
                <a:cs typeface="Roboto"/>
                <a:sym typeface="Roboto"/>
              </a:rPr>
              <a:t>Si un estudiante se registra a la asignatura A y la estudia, entonces una evaluación E resulta aprobada con probabilidad de 0,9.</a:t>
            </a:r>
            <a:endParaRPr>
              <a:latin typeface="Roboto"/>
              <a:ea typeface="Roboto"/>
              <a:cs typeface="Roboto"/>
              <a:sym typeface="Roboto"/>
            </a:endParaRPr>
          </a:p>
          <a:p>
            <a:pPr marL="0" lvl="0" indent="0" algn="just" rtl="0">
              <a:spcBef>
                <a:spcPts val="0"/>
              </a:spcBef>
              <a:spcAft>
                <a:spcPts val="0"/>
              </a:spcAft>
              <a:buNone/>
            </a:pPr>
            <a:r>
              <a:rPr lang="en">
                <a:latin typeface="Roboto"/>
                <a:ea typeface="Roboto"/>
                <a:cs typeface="Roboto"/>
                <a:sym typeface="Roboto"/>
              </a:rPr>
              <a:t>Si el estudiante no está interesado en estudiar la asignatura, la evaluación tal vez es aprobada con probabilidad de 0,03. Se sabe que la asignatura es compleja, por lo cual la probabilidad de estudiar la asignatura es 0,01.</a:t>
            </a:r>
            <a:endParaRPr>
              <a:latin typeface="Roboto"/>
              <a:ea typeface="Roboto"/>
              <a:cs typeface="Roboto"/>
              <a:sym typeface="Roboto"/>
            </a:endParaRPr>
          </a:p>
          <a:p>
            <a:pPr marL="0" lvl="0" indent="0" algn="just" rtl="0">
              <a:spcBef>
                <a:spcPts val="0"/>
              </a:spcBef>
              <a:spcAft>
                <a:spcPts val="0"/>
              </a:spcAft>
              <a:buNone/>
            </a:pPr>
            <a:r>
              <a:rPr lang="en">
                <a:latin typeface="Roboto"/>
                <a:ea typeface="Roboto"/>
                <a:cs typeface="Roboto"/>
                <a:sym typeface="Roboto"/>
              </a:rPr>
              <a:t>¿Cuál es la probabilidad de que un estudiante con una evaluación aprobada no haya estudiado la asignatura?</a:t>
            </a: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1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
        <p:nvSpPr>
          <p:cNvPr id="513" name="Google Shape;513;p19"/>
          <p:cNvSpPr txBox="1"/>
          <p:nvPr/>
        </p:nvSpPr>
        <p:spPr>
          <a:xfrm>
            <a:off x="470400" y="115600"/>
            <a:ext cx="8203200"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rgbClr val="45818E"/>
                </a:solidFill>
                <a:latin typeface="Fira Sans Extra Condensed Medium"/>
                <a:ea typeface="Fira Sans Extra Condensed Medium"/>
                <a:cs typeface="Fira Sans Extra Condensed Medium"/>
                <a:sym typeface="Fira Sans Extra Condensed Medium"/>
              </a:rPr>
              <a:t>Veremos un ejemplo más a profundidad</a:t>
            </a:r>
            <a:endParaRPr sz="2500">
              <a:solidFill>
                <a:srgbClr val="45818E"/>
              </a:solidFill>
              <a:latin typeface="Fira Sans Extra Condensed Medium"/>
              <a:ea typeface="Fira Sans Extra Condensed Medium"/>
              <a:cs typeface="Fira Sans Extra Condensed Medium"/>
              <a:sym typeface="Fira Sans Extra Condensed Medium"/>
            </a:endParaRPr>
          </a:p>
        </p:txBody>
      </p:sp>
      <p:pic>
        <p:nvPicPr>
          <p:cNvPr id="514" name="Google Shape;514;p19"/>
          <p:cNvPicPr preferRelativeResize="0"/>
          <p:nvPr/>
        </p:nvPicPr>
        <p:blipFill rotWithShape="1">
          <a:blip r:embed="rId3">
            <a:alphaModFix/>
          </a:blip>
          <a:srcRect l="12348" t="29120" r="5163" b="6137"/>
          <a:stretch/>
        </p:blipFill>
        <p:spPr>
          <a:xfrm>
            <a:off x="783900" y="1305825"/>
            <a:ext cx="2893500" cy="2066650"/>
          </a:xfrm>
          <a:prstGeom prst="rect">
            <a:avLst/>
          </a:prstGeom>
          <a:noFill/>
          <a:ln>
            <a:noFill/>
          </a:ln>
        </p:spPr>
      </p:pic>
      <p:sp>
        <p:nvSpPr>
          <p:cNvPr id="515" name="Google Shape;515;p19"/>
          <p:cNvSpPr txBox="1"/>
          <p:nvPr/>
        </p:nvSpPr>
        <p:spPr>
          <a:xfrm>
            <a:off x="783900" y="905625"/>
            <a:ext cx="2270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Roboto"/>
                <a:ea typeface="Roboto"/>
                <a:cs typeface="Roboto"/>
                <a:sym typeface="Roboto"/>
              </a:rPr>
              <a:t>Se definen los datos:</a:t>
            </a:r>
            <a:endParaRPr b="1">
              <a:latin typeface="Roboto"/>
              <a:ea typeface="Roboto"/>
              <a:cs typeface="Roboto"/>
              <a:sym typeface="Roboto"/>
            </a:endParaRPr>
          </a:p>
        </p:txBody>
      </p:sp>
      <p:sp>
        <p:nvSpPr>
          <p:cNvPr id="516" name="Google Shape;516;p19"/>
          <p:cNvSpPr txBox="1"/>
          <p:nvPr/>
        </p:nvSpPr>
        <p:spPr>
          <a:xfrm>
            <a:off x="3781475" y="905625"/>
            <a:ext cx="4323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Roboto"/>
                <a:ea typeface="Roboto"/>
                <a:cs typeface="Roboto"/>
                <a:sym typeface="Roboto"/>
              </a:rPr>
              <a:t>Construimos el árbol de decisión:</a:t>
            </a:r>
            <a:endParaRPr b="1">
              <a:latin typeface="Roboto"/>
              <a:ea typeface="Roboto"/>
              <a:cs typeface="Roboto"/>
              <a:sym typeface="Roboto"/>
            </a:endParaRPr>
          </a:p>
        </p:txBody>
      </p:sp>
      <p:pic>
        <p:nvPicPr>
          <p:cNvPr id="517" name="Google Shape;517;p19"/>
          <p:cNvPicPr preferRelativeResize="0"/>
          <p:nvPr/>
        </p:nvPicPr>
        <p:blipFill>
          <a:blip r:embed="rId4">
            <a:alphaModFix/>
          </a:blip>
          <a:stretch>
            <a:fillRect/>
          </a:stretch>
        </p:blipFill>
        <p:spPr>
          <a:xfrm>
            <a:off x="3886025" y="1305825"/>
            <a:ext cx="4394928" cy="32330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
        <p:nvSpPr>
          <p:cNvPr id="523" name="Google Shape;523;p20"/>
          <p:cNvSpPr txBox="1"/>
          <p:nvPr/>
        </p:nvSpPr>
        <p:spPr>
          <a:xfrm>
            <a:off x="470400" y="-43650"/>
            <a:ext cx="8203200"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rgbClr val="45818E"/>
                </a:solidFill>
                <a:latin typeface="Fira Sans Extra Condensed Medium"/>
                <a:ea typeface="Fira Sans Extra Condensed Medium"/>
                <a:cs typeface="Fira Sans Extra Condensed Medium"/>
                <a:sym typeface="Fira Sans Extra Condensed Medium"/>
              </a:rPr>
              <a:t>Veremos un ejemplo más a profundidad</a:t>
            </a:r>
            <a:endParaRPr sz="2500">
              <a:solidFill>
                <a:srgbClr val="45818E"/>
              </a:solidFill>
              <a:latin typeface="Fira Sans Extra Condensed Medium"/>
              <a:ea typeface="Fira Sans Extra Condensed Medium"/>
              <a:cs typeface="Fira Sans Extra Condensed Medium"/>
              <a:sym typeface="Fira Sans Extra Condensed Medium"/>
            </a:endParaRPr>
          </a:p>
        </p:txBody>
      </p:sp>
      <p:pic>
        <p:nvPicPr>
          <p:cNvPr id="524" name="Google Shape;524;p20"/>
          <p:cNvPicPr preferRelativeResize="0"/>
          <p:nvPr/>
        </p:nvPicPr>
        <p:blipFill rotWithShape="1">
          <a:blip r:embed="rId3">
            <a:alphaModFix/>
          </a:blip>
          <a:srcRect l="12348" t="29120" r="5163" b="6137"/>
          <a:stretch/>
        </p:blipFill>
        <p:spPr>
          <a:xfrm>
            <a:off x="783900" y="1146575"/>
            <a:ext cx="2893500" cy="2066650"/>
          </a:xfrm>
          <a:prstGeom prst="rect">
            <a:avLst/>
          </a:prstGeom>
          <a:noFill/>
          <a:ln>
            <a:noFill/>
          </a:ln>
        </p:spPr>
      </p:pic>
      <p:sp>
        <p:nvSpPr>
          <p:cNvPr id="525" name="Google Shape;525;p20"/>
          <p:cNvSpPr txBox="1"/>
          <p:nvPr/>
        </p:nvSpPr>
        <p:spPr>
          <a:xfrm>
            <a:off x="783900" y="746375"/>
            <a:ext cx="2270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Roboto"/>
                <a:ea typeface="Roboto"/>
                <a:cs typeface="Roboto"/>
                <a:sym typeface="Roboto"/>
              </a:rPr>
              <a:t>Se definen los datos:</a:t>
            </a:r>
            <a:endParaRPr b="1">
              <a:latin typeface="Roboto"/>
              <a:ea typeface="Roboto"/>
              <a:cs typeface="Roboto"/>
              <a:sym typeface="Roboto"/>
            </a:endParaRPr>
          </a:p>
        </p:txBody>
      </p:sp>
      <p:sp>
        <p:nvSpPr>
          <p:cNvPr id="526" name="Google Shape;526;p20"/>
          <p:cNvSpPr txBox="1"/>
          <p:nvPr/>
        </p:nvSpPr>
        <p:spPr>
          <a:xfrm>
            <a:off x="3781475" y="746375"/>
            <a:ext cx="4323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Roboto"/>
                <a:ea typeface="Roboto"/>
                <a:cs typeface="Roboto"/>
                <a:sym typeface="Roboto"/>
              </a:rPr>
              <a:t>Colocamos los datos del enunciado:</a:t>
            </a:r>
            <a:endParaRPr b="1">
              <a:latin typeface="Roboto"/>
              <a:ea typeface="Roboto"/>
              <a:cs typeface="Roboto"/>
              <a:sym typeface="Roboto"/>
            </a:endParaRPr>
          </a:p>
        </p:txBody>
      </p:sp>
      <p:pic>
        <p:nvPicPr>
          <p:cNvPr id="527" name="Google Shape;527;p20"/>
          <p:cNvPicPr preferRelativeResize="0"/>
          <p:nvPr/>
        </p:nvPicPr>
        <p:blipFill>
          <a:blip r:embed="rId4">
            <a:alphaModFix/>
          </a:blip>
          <a:stretch>
            <a:fillRect/>
          </a:stretch>
        </p:blipFill>
        <p:spPr>
          <a:xfrm>
            <a:off x="3829800" y="1298975"/>
            <a:ext cx="4183947" cy="3233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Google Shape;532;p2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
        <p:nvSpPr>
          <p:cNvPr id="533" name="Google Shape;533;p21"/>
          <p:cNvSpPr txBox="1"/>
          <p:nvPr/>
        </p:nvSpPr>
        <p:spPr>
          <a:xfrm>
            <a:off x="424613" y="115625"/>
            <a:ext cx="8203200"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rgbClr val="45818E"/>
                </a:solidFill>
                <a:latin typeface="Fira Sans Extra Condensed Medium"/>
                <a:ea typeface="Fira Sans Extra Condensed Medium"/>
                <a:cs typeface="Fira Sans Extra Condensed Medium"/>
                <a:sym typeface="Fira Sans Extra Condensed Medium"/>
              </a:rPr>
              <a:t>Veremos un ejemplo más a profundidad</a:t>
            </a:r>
            <a:endParaRPr sz="2500">
              <a:solidFill>
                <a:srgbClr val="45818E"/>
              </a:solidFill>
              <a:latin typeface="Fira Sans Extra Condensed Medium"/>
              <a:ea typeface="Fira Sans Extra Condensed Medium"/>
              <a:cs typeface="Fira Sans Extra Condensed Medium"/>
              <a:sym typeface="Fira Sans Extra Condensed Medium"/>
            </a:endParaRPr>
          </a:p>
        </p:txBody>
      </p:sp>
      <p:pic>
        <p:nvPicPr>
          <p:cNvPr id="534" name="Google Shape;534;p21"/>
          <p:cNvPicPr preferRelativeResize="0"/>
          <p:nvPr/>
        </p:nvPicPr>
        <p:blipFill rotWithShape="1">
          <a:blip r:embed="rId3">
            <a:alphaModFix/>
          </a:blip>
          <a:srcRect l="12348" t="29120" r="5163" b="6137"/>
          <a:stretch/>
        </p:blipFill>
        <p:spPr>
          <a:xfrm>
            <a:off x="738113" y="1305850"/>
            <a:ext cx="2893500" cy="2066650"/>
          </a:xfrm>
          <a:prstGeom prst="rect">
            <a:avLst/>
          </a:prstGeom>
          <a:noFill/>
          <a:ln>
            <a:noFill/>
          </a:ln>
        </p:spPr>
      </p:pic>
      <p:sp>
        <p:nvSpPr>
          <p:cNvPr id="535" name="Google Shape;535;p21"/>
          <p:cNvSpPr txBox="1"/>
          <p:nvPr/>
        </p:nvSpPr>
        <p:spPr>
          <a:xfrm>
            <a:off x="738113" y="905650"/>
            <a:ext cx="2270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Roboto"/>
                <a:ea typeface="Roboto"/>
                <a:cs typeface="Roboto"/>
                <a:sym typeface="Roboto"/>
              </a:rPr>
              <a:t>Se definen los datos:</a:t>
            </a:r>
            <a:endParaRPr b="1">
              <a:latin typeface="Roboto"/>
              <a:ea typeface="Roboto"/>
              <a:cs typeface="Roboto"/>
              <a:sym typeface="Roboto"/>
            </a:endParaRPr>
          </a:p>
        </p:txBody>
      </p:sp>
      <p:sp>
        <p:nvSpPr>
          <p:cNvPr id="536" name="Google Shape;536;p21"/>
          <p:cNvSpPr txBox="1"/>
          <p:nvPr/>
        </p:nvSpPr>
        <p:spPr>
          <a:xfrm>
            <a:off x="3735688" y="905650"/>
            <a:ext cx="4323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Roboto"/>
                <a:ea typeface="Roboto"/>
                <a:cs typeface="Roboto"/>
                <a:sym typeface="Roboto"/>
              </a:rPr>
              <a:t>Colocamos sus probabilidades :</a:t>
            </a:r>
            <a:endParaRPr b="1">
              <a:latin typeface="Roboto"/>
              <a:ea typeface="Roboto"/>
              <a:cs typeface="Roboto"/>
              <a:sym typeface="Roboto"/>
            </a:endParaRPr>
          </a:p>
        </p:txBody>
      </p:sp>
      <p:pic>
        <p:nvPicPr>
          <p:cNvPr id="537" name="Google Shape;537;p21"/>
          <p:cNvPicPr preferRelativeResize="0"/>
          <p:nvPr/>
        </p:nvPicPr>
        <p:blipFill>
          <a:blip r:embed="rId4">
            <a:alphaModFix/>
          </a:blip>
          <a:stretch>
            <a:fillRect/>
          </a:stretch>
        </p:blipFill>
        <p:spPr>
          <a:xfrm>
            <a:off x="3570862" y="1430450"/>
            <a:ext cx="5148526" cy="2922306"/>
          </a:xfrm>
          <a:prstGeom prst="rect">
            <a:avLst/>
          </a:prstGeom>
          <a:noFill/>
          <a:ln>
            <a:noFill/>
          </a:ln>
        </p:spPr>
      </p:pic>
    </p:spTree>
  </p:cSld>
  <p:clrMapOvr>
    <a:masterClrMapping/>
  </p:clrMapOvr>
</p:sld>
</file>

<file path=ppt/theme/theme1.xml><?xml version="1.0" encoding="utf-8"?>
<a:theme xmlns:a="http://schemas.openxmlformats.org/drawingml/2006/main" name="Quince template">
  <a:themeElements>
    <a:clrScheme name="Custom 347">
      <a:dk1>
        <a:srgbClr val="28324A"/>
      </a:dk1>
      <a:lt1>
        <a:srgbClr val="FFFFFF"/>
      </a:lt1>
      <a:dk2>
        <a:srgbClr val="707685"/>
      </a:dk2>
      <a:lt2>
        <a:srgbClr val="E5E5E5"/>
      </a:lt2>
      <a:accent1>
        <a:srgbClr val="00CEF6"/>
      </a:accent1>
      <a:accent2>
        <a:srgbClr val="3C78D8"/>
      </a:accent2>
      <a:accent3>
        <a:srgbClr val="00A7C8"/>
      </a:accent3>
      <a:accent4>
        <a:srgbClr val="8EC400"/>
      </a:accent4>
      <a:accent5>
        <a:srgbClr val="AFF000"/>
      </a:accent5>
      <a:accent6>
        <a:srgbClr val="7F7F7F"/>
      </a:accent6>
      <a:hlink>
        <a:srgbClr val="28324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564</Words>
  <Application>Microsoft Office PowerPoint</Application>
  <PresentationFormat>On-screen Show (16:9)</PresentationFormat>
  <Paragraphs>87</Paragraphs>
  <Slides>18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Roboto</vt:lpstr>
      <vt:lpstr>Oswald</vt:lpstr>
      <vt:lpstr>Fira Sans Extra Condensed Medium</vt:lpstr>
      <vt:lpstr>Source Sans Pro</vt:lpstr>
      <vt:lpstr>Arial</vt:lpstr>
      <vt:lpstr>Quince template</vt:lpstr>
      <vt:lpstr>PowerPoint Presentation</vt:lpstr>
      <vt:lpstr>PowerPoint Presentation</vt:lpstr>
      <vt:lpstr>PowerPoint Presentation</vt:lpstr>
      <vt:lpstr>Caracteristicas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Ejemplo Práctico </vt:lpstr>
      <vt:lpstr>PowerPoint Presentation</vt:lpstr>
      <vt:lpstr>HERRAMIENTAS</vt:lpstr>
      <vt:lpstr>EJEMPLO A DESARROLLAR </vt:lpstr>
      <vt:lpstr>DATOS Y ARQUITECTURA</vt:lpstr>
      <vt:lpstr>Gracias!!!!!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ABC</cp:lastModifiedBy>
  <cp:revision>1</cp:revision>
  <dcterms:modified xsi:type="dcterms:W3CDTF">2021-12-03T07:08:04Z</dcterms:modified>
</cp:coreProperties>
</file>