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theme/theme5.xml" ContentType="application/vnd.openxmlformats-officedocument.theme+xml"/>
  <Override PartName="/ppt/slideLayouts/slideLayout8.xml" ContentType="application/vnd.openxmlformats-officedocument.presentationml.slideLayout+xml"/>
  <Override PartName="/ppt/theme/theme6.xml" ContentType="application/vnd.openxmlformats-officedocument.theme+xml"/>
  <Override PartName="/ppt/slideLayouts/slideLayout9.xml" ContentType="application/vnd.openxmlformats-officedocument.presentationml.slideLayout+xml"/>
  <Override PartName="/ppt/theme/theme7.xml" ContentType="application/vnd.openxmlformats-officedocument.theme+xml"/>
  <Override PartName="/ppt/slideLayouts/slideLayout10.xml" ContentType="application/vnd.openxmlformats-officedocument.presentationml.slideLayout+xml"/>
  <Override PartName="/ppt/theme/theme8.xml" ContentType="application/vnd.openxmlformats-officedocument.theme+xml"/>
  <Override PartName="/ppt/slideLayouts/slideLayout11.xml" ContentType="application/vnd.openxmlformats-officedocument.presentationml.slideLayout+xml"/>
  <Override PartName="/ppt/theme/theme9.xml" ContentType="application/vnd.openxmlformats-officedocument.theme+xml"/>
  <Override PartName="/ppt/slideLayouts/slideLayout12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62" r:id="rId5"/>
    <p:sldMasterId id="2147483664" r:id="rId6"/>
    <p:sldMasterId id="2147483666" r:id="rId7"/>
    <p:sldMasterId id="2147483674" r:id="rId8"/>
    <p:sldMasterId id="2147483668" r:id="rId9"/>
    <p:sldMasterId id="2147483670" r:id="rId10"/>
    <p:sldMasterId id="2147483672" r:id="rId11"/>
    <p:sldMasterId id="2147483676" r:id="rId12"/>
    <p:sldMasterId id="2147483678" r:id="rId13"/>
  </p:sldMasterIdLst>
  <p:notesMasterIdLst>
    <p:notesMasterId r:id="rId32"/>
  </p:notesMasterIdLst>
  <p:handoutMasterIdLst>
    <p:handoutMasterId r:id="rId33"/>
  </p:handoutMasterIdLst>
  <p:sldIdLst>
    <p:sldId id="256" r:id="rId14"/>
    <p:sldId id="319" r:id="rId15"/>
    <p:sldId id="370" r:id="rId16"/>
    <p:sldId id="383" r:id="rId17"/>
    <p:sldId id="366" r:id="rId18"/>
    <p:sldId id="376" r:id="rId19"/>
    <p:sldId id="377" r:id="rId20"/>
    <p:sldId id="378" r:id="rId21"/>
    <p:sldId id="379" r:id="rId22"/>
    <p:sldId id="380" r:id="rId23"/>
    <p:sldId id="381" r:id="rId24"/>
    <p:sldId id="382" r:id="rId25"/>
    <p:sldId id="375" r:id="rId26"/>
    <p:sldId id="373" r:id="rId27"/>
    <p:sldId id="355" r:id="rId28"/>
    <p:sldId id="356" r:id="rId29"/>
    <p:sldId id="347" r:id="rId30"/>
    <p:sldId id="325" r:id="rId31"/>
  </p:sldIdLst>
  <p:sldSz cx="18288000" cy="10288588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CFF"/>
    <a:srgbClr val="8AACCA"/>
    <a:srgbClr val="369FD4"/>
    <a:srgbClr val="00B0F0"/>
    <a:srgbClr val="1A49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15580-E60B-4BC9-BCFB-20CBDA90A76F}" v="43" dt="2022-04-13T15:20:08.6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5400" autoAdjust="0"/>
  </p:normalViewPr>
  <p:slideViewPr>
    <p:cSldViewPr snapToGrid="0">
      <p:cViewPr varScale="1">
        <p:scale>
          <a:sx n="51" d="100"/>
          <a:sy n="51" d="100"/>
        </p:scale>
        <p:origin x="29" y="24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microsoft.com/office/2016/11/relationships/changesInfo" Target="changesInfos/changesInfo1.xml"/><Relationship Id="rId21" Type="http://schemas.openxmlformats.org/officeDocument/2006/relationships/slide" Target="slides/slide8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1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theme" Target="theme/theme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viewProps" Target="viewProps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Palomino" userId="206526be-19f3-44dd-b92d-d9565a95ed37" providerId="ADAL" clId="{EF57252C-9EAF-44F8-B46B-01B30D8E73C4}"/>
    <pc:docChg chg="undo custSel modSld">
      <pc:chgData name="Jose Palomino" userId="206526be-19f3-44dd-b92d-d9565a95ed37" providerId="ADAL" clId="{EF57252C-9EAF-44F8-B46B-01B30D8E73C4}" dt="2021-12-08T18:43:19.177" v="17" actId="20577"/>
      <pc:docMkLst>
        <pc:docMk/>
      </pc:docMkLst>
      <pc:sldChg chg="modSp mod">
        <pc:chgData name="Jose Palomino" userId="206526be-19f3-44dd-b92d-d9565a95ed37" providerId="ADAL" clId="{EF57252C-9EAF-44F8-B46B-01B30D8E73C4}" dt="2021-12-08T18:43:19.177" v="17" actId="20577"/>
        <pc:sldMkLst>
          <pc:docMk/>
          <pc:sldMk cId="1929714402" sldId="256"/>
        </pc:sldMkLst>
        <pc:spChg chg="mod">
          <ac:chgData name="Jose Palomino" userId="206526be-19f3-44dd-b92d-d9565a95ed37" providerId="ADAL" clId="{EF57252C-9EAF-44F8-B46B-01B30D8E73C4}" dt="2021-12-08T18:43:19.177" v="17" actId="20577"/>
          <ac:spMkLst>
            <pc:docMk/>
            <pc:sldMk cId="1929714402" sldId="256"/>
            <ac:spMk id="2" creationId="{9352A549-E604-43C6-ADA3-61F3EC69D54D}"/>
          </ac:spMkLst>
        </pc:spChg>
      </pc:sldChg>
    </pc:docChg>
  </pc:docChgLst>
  <pc:docChgLst>
    <pc:chgData name="Jose Palomino" userId="206526be-19f3-44dd-b92d-d9565a95ed37" providerId="ADAL" clId="{8A45D5A5-69D1-4AB8-9544-13B7F48B785B}"/>
    <pc:docChg chg="undo custSel addSld delSld modSld">
      <pc:chgData name="Jose Palomino" userId="206526be-19f3-44dd-b92d-d9565a95ed37" providerId="ADAL" clId="{8A45D5A5-69D1-4AB8-9544-13B7F48B785B}" dt="2021-12-14T00:36:07.001" v="45" actId="47"/>
      <pc:docMkLst>
        <pc:docMk/>
      </pc:docMkLst>
      <pc:sldChg chg="addSp delSp modSp del mod">
        <pc:chgData name="Jose Palomino" userId="206526be-19f3-44dd-b92d-d9565a95ed37" providerId="ADAL" clId="{8A45D5A5-69D1-4AB8-9544-13B7F48B785B}" dt="2021-12-14T00:36:07.001" v="45" actId="47"/>
        <pc:sldMkLst>
          <pc:docMk/>
          <pc:sldMk cId="2233052180" sldId="352"/>
        </pc:sldMkLst>
        <pc:graphicFrameChg chg="mod">
          <ac:chgData name="Jose Palomino" userId="206526be-19f3-44dd-b92d-d9565a95ed37" providerId="ADAL" clId="{8A45D5A5-69D1-4AB8-9544-13B7F48B785B}" dt="2021-12-13T19:43:49.099" v="44"/>
          <ac:graphicFrameMkLst>
            <pc:docMk/>
            <pc:sldMk cId="2233052180" sldId="352"/>
            <ac:graphicFrameMk id="2" creationId="{B6F8199B-E48F-4C09-B0EF-6514FCC206E3}"/>
          </ac:graphicFrameMkLst>
        </pc:graphicFrameChg>
        <pc:graphicFrameChg chg="del">
          <ac:chgData name="Jose Palomino" userId="206526be-19f3-44dd-b92d-d9565a95ed37" providerId="ADAL" clId="{8A45D5A5-69D1-4AB8-9544-13B7F48B785B}" dt="2021-12-13T19:38:32.015" v="1" actId="478"/>
          <ac:graphicFrameMkLst>
            <pc:docMk/>
            <pc:sldMk cId="2233052180" sldId="352"/>
            <ac:graphicFrameMk id="3" creationId="{00000000-0000-0000-0000-000000000000}"/>
          </ac:graphicFrameMkLst>
        </pc:graphicFrameChg>
        <pc:graphicFrameChg chg="add mod">
          <ac:chgData name="Jose Palomino" userId="206526be-19f3-44dd-b92d-d9565a95ed37" providerId="ADAL" clId="{8A45D5A5-69D1-4AB8-9544-13B7F48B785B}" dt="2021-12-13T19:40:48.681" v="8"/>
          <ac:graphicFrameMkLst>
            <pc:docMk/>
            <pc:sldMk cId="2233052180" sldId="352"/>
            <ac:graphicFrameMk id="6" creationId="{2FC4020C-D5E2-4592-B5E5-2CD55354CE07}"/>
          </ac:graphicFrameMkLst>
        </pc:graphicFrameChg>
      </pc:sldChg>
      <pc:sldChg chg="add">
        <pc:chgData name="Jose Palomino" userId="206526be-19f3-44dd-b92d-d9565a95ed37" providerId="ADAL" clId="{8A45D5A5-69D1-4AB8-9544-13B7F48B785B}" dt="2021-12-13T19:38:25.874" v="0"/>
        <pc:sldMkLst>
          <pc:docMk/>
          <pc:sldMk cId="30998579" sldId="357"/>
        </pc:sldMkLst>
      </pc:sldChg>
    </pc:docChg>
  </pc:docChgLst>
  <pc:docChgLst>
    <pc:chgData name="Jose Palomino" userId="206526be-19f3-44dd-b92d-d9565a95ed37" providerId="ADAL" clId="{B3561AB5-4482-42D4-A00E-8376D376F209}"/>
    <pc:docChg chg="custSel modSld">
      <pc:chgData name="Jose Palomino" userId="206526be-19f3-44dd-b92d-d9565a95ed37" providerId="ADAL" clId="{B3561AB5-4482-42D4-A00E-8376D376F209}" dt="2022-02-02T17:51:22.273" v="9" actId="20577"/>
      <pc:docMkLst>
        <pc:docMk/>
      </pc:docMkLst>
      <pc:sldChg chg="modSp mod">
        <pc:chgData name="Jose Palomino" userId="206526be-19f3-44dd-b92d-d9565a95ed37" providerId="ADAL" clId="{B3561AB5-4482-42D4-A00E-8376D376F209}" dt="2022-02-02T17:51:22.273" v="9" actId="20577"/>
        <pc:sldMkLst>
          <pc:docMk/>
          <pc:sldMk cId="3525927913" sldId="336"/>
        </pc:sldMkLst>
        <pc:spChg chg="mod">
          <ac:chgData name="Jose Palomino" userId="206526be-19f3-44dd-b92d-d9565a95ed37" providerId="ADAL" clId="{B3561AB5-4482-42D4-A00E-8376D376F209}" dt="2022-02-02T17:51:22.273" v="9" actId="20577"/>
          <ac:spMkLst>
            <pc:docMk/>
            <pc:sldMk cId="3525927913" sldId="336"/>
            <ac:spMk id="130" creationId="{9FA51D0D-72BE-41E3-996F-50E8E4C448CC}"/>
          </ac:spMkLst>
        </pc:spChg>
      </pc:sldChg>
      <pc:sldChg chg="delSp modSp mod">
        <pc:chgData name="Jose Palomino" userId="206526be-19f3-44dd-b92d-d9565a95ed37" providerId="ADAL" clId="{B3561AB5-4482-42D4-A00E-8376D376F209}" dt="2022-02-02T17:48:05.566" v="2" actId="478"/>
        <pc:sldMkLst>
          <pc:docMk/>
          <pc:sldMk cId="3871344331" sldId="356"/>
        </pc:sldMkLst>
        <pc:spChg chg="del">
          <ac:chgData name="Jose Palomino" userId="206526be-19f3-44dd-b92d-d9565a95ed37" providerId="ADAL" clId="{B3561AB5-4482-42D4-A00E-8376D376F209}" dt="2022-02-02T17:48:00.404" v="0" actId="478"/>
          <ac:spMkLst>
            <pc:docMk/>
            <pc:sldMk cId="3871344331" sldId="356"/>
            <ac:spMk id="94" creationId="{00000000-0000-0000-0000-000000000000}"/>
          </ac:spMkLst>
        </pc:spChg>
        <pc:spChg chg="del mod">
          <ac:chgData name="Jose Palomino" userId="206526be-19f3-44dd-b92d-d9565a95ed37" providerId="ADAL" clId="{B3561AB5-4482-42D4-A00E-8376D376F209}" dt="2022-02-02T17:48:05.566" v="2" actId="478"/>
          <ac:spMkLst>
            <pc:docMk/>
            <pc:sldMk cId="3871344331" sldId="356"/>
            <ac:spMk id="98" creationId="{00000000-0000-0000-0000-000000000000}"/>
          </ac:spMkLst>
        </pc:spChg>
      </pc:sldChg>
    </pc:docChg>
  </pc:docChgLst>
  <pc:docChgLst>
    <pc:chgData name="Jose Palomino" userId="206526be-19f3-44dd-b92d-d9565a95ed37" providerId="ADAL" clId="{749D1501-BDAD-459F-AD5F-6C9716BA0FB1}"/>
    <pc:docChg chg="undo custSel addSld delSld modSld">
      <pc:chgData name="Jose Palomino" userId="206526be-19f3-44dd-b92d-d9565a95ed37" providerId="ADAL" clId="{749D1501-BDAD-459F-AD5F-6C9716BA0FB1}" dt="2022-03-30T16:55:48.657" v="2851" actId="113"/>
      <pc:docMkLst>
        <pc:docMk/>
      </pc:docMkLst>
      <pc:sldChg chg="modSp mod">
        <pc:chgData name="Jose Palomino" userId="206526be-19f3-44dd-b92d-d9565a95ed37" providerId="ADAL" clId="{749D1501-BDAD-459F-AD5F-6C9716BA0FB1}" dt="2022-03-30T15:56:29.833" v="4" actId="6549"/>
        <pc:sldMkLst>
          <pc:docMk/>
          <pc:sldMk cId="1929714402" sldId="256"/>
        </pc:sldMkLst>
        <pc:spChg chg="mod">
          <ac:chgData name="Jose Palomino" userId="206526be-19f3-44dd-b92d-d9565a95ed37" providerId="ADAL" clId="{749D1501-BDAD-459F-AD5F-6C9716BA0FB1}" dt="2022-03-30T15:56:29.833" v="4" actId="6549"/>
          <ac:spMkLst>
            <pc:docMk/>
            <pc:sldMk cId="1929714402" sldId="256"/>
            <ac:spMk id="2" creationId="{9352A549-E604-43C6-ADA3-61F3EC69D54D}"/>
          </ac:spMkLst>
        </pc:spChg>
      </pc:sldChg>
      <pc:sldChg chg="addSp modSp mod">
        <pc:chgData name="Jose Palomino" userId="206526be-19f3-44dd-b92d-d9565a95ed37" providerId="ADAL" clId="{749D1501-BDAD-459F-AD5F-6C9716BA0FB1}" dt="2022-03-30T16:51:07.313" v="2570" actId="20577"/>
        <pc:sldMkLst>
          <pc:docMk/>
          <pc:sldMk cId="3535275093" sldId="319"/>
        </pc:sldMkLst>
        <pc:spChg chg="mod">
          <ac:chgData name="Jose Palomino" userId="206526be-19f3-44dd-b92d-d9565a95ed37" providerId="ADAL" clId="{749D1501-BDAD-459F-AD5F-6C9716BA0FB1}" dt="2022-03-30T16:49:46.195" v="2455" actId="20577"/>
          <ac:spMkLst>
            <pc:docMk/>
            <pc:sldMk cId="3535275093" sldId="319"/>
            <ac:spMk id="3" creationId="{16A94EE5-33CD-45DC-ADB8-167B960004DA}"/>
          </ac:spMkLst>
        </pc:spChg>
        <pc:spChg chg="mod">
          <ac:chgData name="Jose Palomino" userId="206526be-19f3-44dd-b92d-d9565a95ed37" providerId="ADAL" clId="{749D1501-BDAD-459F-AD5F-6C9716BA0FB1}" dt="2022-03-30T16:50:12.409" v="2509" actId="20577"/>
          <ac:spMkLst>
            <pc:docMk/>
            <pc:sldMk cId="3535275093" sldId="319"/>
            <ac:spMk id="4" creationId="{3B50F68B-564F-4AA9-8362-FF913FCE7268}"/>
          </ac:spMkLst>
        </pc:spChg>
        <pc:spChg chg="mod">
          <ac:chgData name="Jose Palomino" userId="206526be-19f3-44dd-b92d-d9565a95ed37" providerId="ADAL" clId="{749D1501-BDAD-459F-AD5F-6C9716BA0FB1}" dt="2022-03-30T16:50:36.756" v="2544" actId="6549"/>
          <ac:spMkLst>
            <pc:docMk/>
            <pc:sldMk cId="3535275093" sldId="319"/>
            <ac:spMk id="5" creationId="{6EF78644-B068-442D-B06A-7D5C2839B7DB}"/>
          </ac:spMkLst>
        </pc:spChg>
        <pc:spChg chg="mod">
          <ac:chgData name="Jose Palomino" userId="206526be-19f3-44dd-b92d-d9565a95ed37" providerId="ADAL" clId="{749D1501-BDAD-459F-AD5F-6C9716BA0FB1}" dt="2022-03-30T16:50:30.811" v="2531" actId="20577"/>
          <ac:spMkLst>
            <pc:docMk/>
            <pc:sldMk cId="3535275093" sldId="319"/>
            <ac:spMk id="6" creationId="{42256E06-986F-4276-9144-59497AE12D82}"/>
          </ac:spMkLst>
        </pc:spChg>
        <pc:spChg chg="mod">
          <ac:chgData name="Jose Palomino" userId="206526be-19f3-44dd-b92d-d9565a95ed37" providerId="ADAL" clId="{749D1501-BDAD-459F-AD5F-6C9716BA0FB1}" dt="2022-03-30T16:50:43.423" v="2564" actId="20577"/>
          <ac:spMkLst>
            <pc:docMk/>
            <pc:sldMk cId="3535275093" sldId="319"/>
            <ac:spMk id="9" creationId="{02D4D6C4-A1CD-4E6E-B1ED-7A71EA7F84AA}"/>
          </ac:spMkLst>
        </pc:spChg>
        <pc:spChg chg="add mod">
          <ac:chgData name="Jose Palomino" userId="206526be-19f3-44dd-b92d-d9565a95ed37" providerId="ADAL" clId="{749D1501-BDAD-459F-AD5F-6C9716BA0FB1}" dt="2022-03-30T16:51:07.313" v="2570" actId="20577"/>
          <ac:spMkLst>
            <pc:docMk/>
            <pc:sldMk cId="3535275093" sldId="319"/>
            <ac:spMk id="10" creationId="{3BBE7BB6-5E39-4768-980C-1ECD676BF5CE}"/>
          </ac:spMkLst>
        </pc:spChg>
      </pc:sldChg>
      <pc:sldChg chg="modSp mod">
        <pc:chgData name="Jose Palomino" userId="206526be-19f3-44dd-b92d-d9565a95ed37" providerId="ADAL" clId="{749D1501-BDAD-459F-AD5F-6C9716BA0FB1}" dt="2022-03-30T16:45:59.369" v="2154" actId="20577"/>
        <pc:sldMkLst>
          <pc:docMk/>
          <pc:sldMk cId="4223570417" sldId="355"/>
        </pc:sldMkLst>
        <pc:graphicFrameChg chg="modGraphic">
          <ac:chgData name="Jose Palomino" userId="206526be-19f3-44dd-b92d-d9565a95ed37" providerId="ADAL" clId="{749D1501-BDAD-459F-AD5F-6C9716BA0FB1}" dt="2022-03-30T16:45:59.369" v="2154" actId="20577"/>
          <ac:graphicFrameMkLst>
            <pc:docMk/>
            <pc:sldMk cId="4223570417" sldId="355"/>
            <ac:graphicFrameMk id="3" creationId="{7859C871-B5E5-4142-8742-9A5F3C4A8887}"/>
          </ac:graphicFrameMkLst>
        </pc:graphicFrameChg>
      </pc:sldChg>
      <pc:sldChg chg="addSp delSp modSp mod delAnim modAnim">
        <pc:chgData name="Jose Palomino" userId="206526be-19f3-44dd-b92d-d9565a95ed37" providerId="ADAL" clId="{749D1501-BDAD-459F-AD5F-6C9716BA0FB1}" dt="2022-03-30T16:49:20.153" v="2426" actId="14100"/>
        <pc:sldMkLst>
          <pc:docMk/>
          <pc:sldMk cId="3871344331" sldId="356"/>
        </pc:sldMkLst>
        <pc:spChg chg="del">
          <ac:chgData name="Jose Palomino" userId="206526be-19f3-44dd-b92d-d9565a95ed37" providerId="ADAL" clId="{749D1501-BDAD-459F-AD5F-6C9716BA0FB1}" dt="2022-03-30T16:48:01.924" v="2207" actId="478"/>
          <ac:spMkLst>
            <pc:docMk/>
            <pc:sldMk cId="3871344331" sldId="356"/>
            <ac:spMk id="3" creationId="{C85D59CE-FE47-4D19-99CD-1CDE6589AF80}"/>
          </ac:spMkLst>
        </pc:spChg>
        <pc:spChg chg="del mod">
          <ac:chgData name="Jose Palomino" userId="206526be-19f3-44dd-b92d-d9565a95ed37" providerId="ADAL" clId="{749D1501-BDAD-459F-AD5F-6C9716BA0FB1}" dt="2022-03-30T16:48:01.924" v="2207" actId="478"/>
          <ac:spMkLst>
            <pc:docMk/>
            <pc:sldMk cId="3871344331" sldId="356"/>
            <ac:spMk id="4" creationId="{E2617DC5-47E9-49A6-9662-D313D76B4537}"/>
          </ac:spMkLst>
        </pc:spChg>
        <pc:spChg chg="add mod">
          <ac:chgData name="Jose Palomino" userId="206526be-19f3-44dd-b92d-d9565a95ed37" providerId="ADAL" clId="{749D1501-BDAD-459F-AD5F-6C9716BA0FB1}" dt="2022-03-30T16:49:20.153" v="2426" actId="14100"/>
          <ac:spMkLst>
            <pc:docMk/>
            <pc:sldMk cId="3871344331" sldId="356"/>
            <ac:spMk id="11" creationId="{4C3AAFE1-B918-4E18-838C-B73E2A0724D1}"/>
          </ac:spMkLst>
        </pc:spChg>
        <pc:spChg chg="add mod">
          <ac:chgData name="Jose Palomino" userId="206526be-19f3-44dd-b92d-d9565a95ed37" providerId="ADAL" clId="{749D1501-BDAD-459F-AD5F-6C9716BA0FB1}" dt="2022-03-30T16:49:16.515" v="2425" actId="20577"/>
          <ac:spMkLst>
            <pc:docMk/>
            <pc:sldMk cId="3871344331" sldId="356"/>
            <ac:spMk id="12" creationId="{1065F1B1-23CC-407C-8881-AD099076A7D7}"/>
          </ac:spMkLst>
        </pc:spChg>
      </pc:sldChg>
      <pc:sldChg chg="del">
        <pc:chgData name="Jose Palomino" userId="206526be-19f3-44dd-b92d-d9565a95ed37" providerId="ADAL" clId="{749D1501-BDAD-459F-AD5F-6C9716BA0FB1}" dt="2022-03-30T16:49:31.549" v="2428" actId="47"/>
        <pc:sldMkLst>
          <pc:docMk/>
          <pc:sldMk cId="3112650349" sldId="364"/>
        </pc:sldMkLst>
      </pc:sldChg>
      <pc:sldChg chg="addSp delSp modSp mod modShow">
        <pc:chgData name="Jose Palomino" userId="206526be-19f3-44dd-b92d-d9565a95ed37" providerId="ADAL" clId="{749D1501-BDAD-459F-AD5F-6C9716BA0FB1}" dt="2022-03-30T16:11:17.988" v="214" actId="113"/>
        <pc:sldMkLst>
          <pc:docMk/>
          <pc:sldMk cId="657840877" sldId="366"/>
        </pc:sldMkLst>
        <pc:spChg chg="mod">
          <ac:chgData name="Jose Palomino" userId="206526be-19f3-44dd-b92d-d9565a95ed37" providerId="ADAL" clId="{749D1501-BDAD-459F-AD5F-6C9716BA0FB1}" dt="2022-03-30T16:08:17.631" v="159" actId="20577"/>
          <ac:spMkLst>
            <pc:docMk/>
            <pc:sldMk cId="657840877" sldId="366"/>
            <ac:spMk id="2" creationId="{9FA51D0D-72BE-41E3-996F-50E8E4C448CC}"/>
          </ac:spMkLst>
        </pc:spChg>
        <pc:spChg chg="del mod">
          <ac:chgData name="Jose Palomino" userId="206526be-19f3-44dd-b92d-d9565a95ed37" providerId="ADAL" clId="{749D1501-BDAD-459F-AD5F-6C9716BA0FB1}" dt="2022-03-30T16:06:54.982" v="129" actId="478"/>
          <ac:spMkLst>
            <pc:docMk/>
            <pc:sldMk cId="657840877" sldId="366"/>
            <ac:spMk id="3" creationId="{C85D59CE-FE47-4D19-99CD-1CDE6589AF80}"/>
          </ac:spMkLst>
        </pc:spChg>
        <pc:spChg chg="del">
          <ac:chgData name="Jose Palomino" userId="206526be-19f3-44dd-b92d-d9565a95ed37" providerId="ADAL" clId="{749D1501-BDAD-459F-AD5F-6C9716BA0FB1}" dt="2022-03-30T16:05:54.336" v="119" actId="478"/>
          <ac:spMkLst>
            <pc:docMk/>
            <pc:sldMk cId="657840877" sldId="366"/>
            <ac:spMk id="5" creationId="{E2617DC5-47E9-49A6-9662-D313D76B4537}"/>
          </ac:spMkLst>
        </pc:spChg>
        <pc:spChg chg="add mod">
          <ac:chgData name="Jose Palomino" userId="206526be-19f3-44dd-b92d-d9565a95ed37" providerId="ADAL" clId="{749D1501-BDAD-459F-AD5F-6C9716BA0FB1}" dt="2022-03-30T16:07:13.281" v="132" actId="5793"/>
          <ac:spMkLst>
            <pc:docMk/>
            <pc:sldMk cId="657840877" sldId="366"/>
            <ac:spMk id="7" creationId="{17806A7C-CA4F-44B1-8B90-B9B1382B9E5F}"/>
          </ac:spMkLst>
        </pc:spChg>
        <pc:graphicFrameChg chg="add mod modGraphic">
          <ac:chgData name="Jose Palomino" userId="206526be-19f3-44dd-b92d-d9565a95ed37" providerId="ADAL" clId="{749D1501-BDAD-459F-AD5F-6C9716BA0FB1}" dt="2022-03-30T16:11:17.988" v="214" actId="113"/>
          <ac:graphicFrameMkLst>
            <pc:docMk/>
            <pc:sldMk cId="657840877" sldId="366"/>
            <ac:graphicFrameMk id="4" creationId="{3428D1C3-1AB3-47B7-8B56-CBAE25F3ABD9}"/>
          </ac:graphicFrameMkLst>
        </pc:graphicFrameChg>
      </pc:sldChg>
      <pc:sldChg chg="del">
        <pc:chgData name="Jose Palomino" userId="206526be-19f3-44dd-b92d-d9565a95ed37" providerId="ADAL" clId="{749D1501-BDAD-459F-AD5F-6C9716BA0FB1}" dt="2022-03-30T16:49:30.144" v="2427" actId="47"/>
        <pc:sldMkLst>
          <pc:docMk/>
          <pc:sldMk cId="1453625414" sldId="369"/>
        </pc:sldMkLst>
      </pc:sldChg>
      <pc:sldChg chg="addSp delSp modSp mod delAnim modAnim">
        <pc:chgData name="Jose Palomino" userId="206526be-19f3-44dd-b92d-d9565a95ed37" providerId="ADAL" clId="{749D1501-BDAD-459F-AD5F-6C9716BA0FB1}" dt="2022-03-30T16:51:26.779" v="2614"/>
        <pc:sldMkLst>
          <pc:docMk/>
          <pc:sldMk cId="2603522842" sldId="370"/>
        </pc:sldMkLst>
        <pc:spChg chg="mod">
          <ac:chgData name="Jose Palomino" userId="206526be-19f3-44dd-b92d-d9565a95ed37" providerId="ADAL" clId="{749D1501-BDAD-459F-AD5F-6C9716BA0FB1}" dt="2022-03-30T15:59:03.684" v="45" actId="1035"/>
          <ac:spMkLst>
            <pc:docMk/>
            <pc:sldMk cId="2603522842" sldId="370"/>
            <ac:spMk id="2" creationId="{00000000-0000-0000-0000-000000000000}"/>
          </ac:spMkLst>
        </pc:spChg>
        <pc:spChg chg="mod">
          <ac:chgData name="Jose Palomino" userId="206526be-19f3-44dd-b92d-d9565a95ed37" providerId="ADAL" clId="{749D1501-BDAD-459F-AD5F-6C9716BA0FB1}" dt="2022-03-30T15:59:03.684" v="45" actId="1035"/>
          <ac:spMkLst>
            <pc:docMk/>
            <pc:sldMk cId="2603522842" sldId="370"/>
            <ac:spMk id="4" creationId="{00000000-0000-0000-0000-000000000000}"/>
          </ac:spMkLst>
        </pc:spChg>
        <pc:spChg chg="mod">
          <ac:chgData name="Jose Palomino" userId="206526be-19f3-44dd-b92d-d9565a95ed37" providerId="ADAL" clId="{749D1501-BDAD-459F-AD5F-6C9716BA0FB1}" dt="2022-03-30T15:59:03.684" v="45" actId="1035"/>
          <ac:spMkLst>
            <pc:docMk/>
            <pc:sldMk cId="2603522842" sldId="370"/>
            <ac:spMk id="5" creationId="{00000000-0000-0000-0000-000000000000}"/>
          </ac:spMkLst>
        </pc:spChg>
        <pc:spChg chg="mod">
          <ac:chgData name="Jose Palomino" userId="206526be-19f3-44dd-b92d-d9565a95ed37" providerId="ADAL" clId="{749D1501-BDAD-459F-AD5F-6C9716BA0FB1}" dt="2022-03-30T15:59:03.684" v="45" actId="1035"/>
          <ac:spMkLst>
            <pc:docMk/>
            <pc:sldMk cId="2603522842" sldId="370"/>
            <ac:spMk id="6" creationId="{00000000-0000-0000-0000-000000000000}"/>
          </ac:spMkLst>
        </pc:spChg>
        <pc:spChg chg="mod">
          <ac:chgData name="Jose Palomino" userId="206526be-19f3-44dd-b92d-d9565a95ed37" providerId="ADAL" clId="{749D1501-BDAD-459F-AD5F-6C9716BA0FB1}" dt="2022-03-30T15:59:03.684" v="45" actId="1035"/>
          <ac:spMkLst>
            <pc:docMk/>
            <pc:sldMk cId="2603522842" sldId="370"/>
            <ac:spMk id="7" creationId="{00000000-0000-0000-0000-000000000000}"/>
          </ac:spMkLst>
        </pc:spChg>
        <pc:spChg chg="mod">
          <ac:chgData name="Jose Palomino" userId="206526be-19f3-44dd-b92d-d9565a95ed37" providerId="ADAL" clId="{749D1501-BDAD-459F-AD5F-6C9716BA0FB1}" dt="2022-03-30T15:59:03.684" v="45" actId="1035"/>
          <ac:spMkLst>
            <pc:docMk/>
            <pc:sldMk cId="2603522842" sldId="370"/>
            <ac:spMk id="8" creationId="{00000000-0000-0000-0000-000000000000}"/>
          </ac:spMkLst>
        </pc:spChg>
        <pc:spChg chg="mod">
          <ac:chgData name="Jose Palomino" userId="206526be-19f3-44dd-b92d-d9565a95ed37" providerId="ADAL" clId="{749D1501-BDAD-459F-AD5F-6C9716BA0FB1}" dt="2022-03-30T15:59:03.684" v="45" actId="1035"/>
          <ac:spMkLst>
            <pc:docMk/>
            <pc:sldMk cId="2603522842" sldId="370"/>
            <ac:spMk id="10" creationId="{00000000-0000-0000-0000-000000000000}"/>
          </ac:spMkLst>
        </pc:spChg>
        <pc:spChg chg="mod">
          <ac:chgData name="Jose Palomino" userId="206526be-19f3-44dd-b92d-d9565a95ed37" providerId="ADAL" clId="{749D1501-BDAD-459F-AD5F-6C9716BA0FB1}" dt="2022-03-30T15:59:03.684" v="45" actId="1035"/>
          <ac:spMkLst>
            <pc:docMk/>
            <pc:sldMk cId="2603522842" sldId="370"/>
            <ac:spMk id="13" creationId="{00000000-0000-0000-0000-000000000000}"/>
          </ac:spMkLst>
        </pc:spChg>
        <pc:spChg chg="mod">
          <ac:chgData name="Jose Palomino" userId="206526be-19f3-44dd-b92d-d9565a95ed37" providerId="ADAL" clId="{749D1501-BDAD-459F-AD5F-6C9716BA0FB1}" dt="2022-03-30T15:59:03.684" v="45" actId="1035"/>
          <ac:spMkLst>
            <pc:docMk/>
            <pc:sldMk cId="2603522842" sldId="370"/>
            <ac:spMk id="14" creationId="{00000000-0000-0000-0000-000000000000}"/>
          </ac:spMkLst>
        </pc:spChg>
        <pc:spChg chg="mod">
          <ac:chgData name="Jose Palomino" userId="206526be-19f3-44dd-b92d-d9565a95ed37" providerId="ADAL" clId="{749D1501-BDAD-459F-AD5F-6C9716BA0FB1}" dt="2022-03-30T15:59:03.684" v="45" actId="1035"/>
          <ac:spMkLst>
            <pc:docMk/>
            <pc:sldMk cId="2603522842" sldId="370"/>
            <ac:spMk id="15" creationId="{00000000-0000-0000-0000-000000000000}"/>
          </ac:spMkLst>
        </pc:spChg>
        <pc:spChg chg="mod">
          <ac:chgData name="Jose Palomino" userId="206526be-19f3-44dd-b92d-d9565a95ed37" providerId="ADAL" clId="{749D1501-BDAD-459F-AD5F-6C9716BA0FB1}" dt="2022-03-30T15:59:03.684" v="45" actId="1035"/>
          <ac:spMkLst>
            <pc:docMk/>
            <pc:sldMk cId="2603522842" sldId="370"/>
            <ac:spMk id="22" creationId="{00000000-0000-0000-0000-000000000000}"/>
          </ac:spMkLst>
        </pc:spChg>
        <pc:spChg chg="mod">
          <ac:chgData name="Jose Palomino" userId="206526be-19f3-44dd-b92d-d9565a95ed37" providerId="ADAL" clId="{749D1501-BDAD-459F-AD5F-6C9716BA0FB1}" dt="2022-03-30T15:59:03.684" v="45" actId="1035"/>
          <ac:spMkLst>
            <pc:docMk/>
            <pc:sldMk cId="2603522842" sldId="370"/>
            <ac:spMk id="23" creationId="{00000000-0000-0000-0000-000000000000}"/>
          </ac:spMkLst>
        </pc:spChg>
        <pc:spChg chg="mod">
          <ac:chgData name="Jose Palomino" userId="206526be-19f3-44dd-b92d-d9565a95ed37" providerId="ADAL" clId="{749D1501-BDAD-459F-AD5F-6C9716BA0FB1}" dt="2022-03-30T15:59:03.684" v="45" actId="1035"/>
          <ac:spMkLst>
            <pc:docMk/>
            <pc:sldMk cId="2603522842" sldId="370"/>
            <ac:spMk id="53" creationId="{00000000-0000-0000-0000-000000000000}"/>
          </ac:spMkLst>
        </pc:spChg>
        <pc:spChg chg="mod">
          <ac:chgData name="Jose Palomino" userId="206526be-19f3-44dd-b92d-d9565a95ed37" providerId="ADAL" clId="{749D1501-BDAD-459F-AD5F-6C9716BA0FB1}" dt="2022-03-30T15:59:03.684" v="45" actId="1035"/>
          <ac:spMkLst>
            <pc:docMk/>
            <pc:sldMk cId="2603522842" sldId="370"/>
            <ac:spMk id="54" creationId="{00000000-0000-0000-0000-000000000000}"/>
          </ac:spMkLst>
        </pc:spChg>
        <pc:spChg chg="mod">
          <ac:chgData name="Jose Palomino" userId="206526be-19f3-44dd-b92d-d9565a95ed37" providerId="ADAL" clId="{749D1501-BDAD-459F-AD5F-6C9716BA0FB1}" dt="2022-03-30T15:59:03.684" v="45" actId="1035"/>
          <ac:spMkLst>
            <pc:docMk/>
            <pc:sldMk cId="2603522842" sldId="370"/>
            <ac:spMk id="56" creationId="{00000000-0000-0000-0000-000000000000}"/>
          </ac:spMkLst>
        </pc:spChg>
        <pc:spChg chg="mod">
          <ac:chgData name="Jose Palomino" userId="206526be-19f3-44dd-b92d-d9565a95ed37" providerId="ADAL" clId="{749D1501-BDAD-459F-AD5F-6C9716BA0FB1}" dt="2022-03-30T15:59:03.684" v="45" actId="1035"/>
          <ac:spMkLst>
            <pc:docMk/>
            <pc:sldMk cId="2603522842" sldId="370"/>
            <ac:spMk id="57" creationId="{00000000-0000-0000-0000-000000000000}"/>
          </ac:spMkLst>
        </pc:spChg>
        <pc:spChg chg="mod">
          <ac:chgData name="Jose Palomino" userId="206526be-19f3-44dd-b92d-d9565a95ed37" providerId="ADAL" clId="{749D1501-BDAD-459F-AD5F-6C9716BA0FB1}" dt="2022-03-30T15:59:03.684" v="45" actId="1035"/>
          <ac:spMkLst>
            <pc:docMk/>
            <pc:sldMk cId="2603522842" sldId="370"/>
            <ac:spMk id="58" creationId="{00000000-0000-0000-0000-000000000000}"/>
          </ac:spMkLst>
        </pc:spChg>
        <pc:spChg chg="mod">
          <ac:chgData name="Jose Palomino" userId="206526be-19f3-44dd-b92d-d9565a95ed37" providerId="ADAL" clId="{749D1501-BDAD-459F-AD5F-6C9716BA0FB1}" dt="2022-03-30T15:59:03.684" v="45" actId="1035"/>
          <ac:spMkLst>
            <pc:docMk/>
            <pc:sldMk cId="2603522842" sldId="370"/>
            <ac:spMk id="61" creationId="{00000000-0000-0000-0000-000000000000}"/>
          </ac:spMkLst>
        </pc:spChg>
        <pc:spChg chg="mod">
          <ac:chgData name="Jose Palomino" userId="206526be-19f3-44dd-b92d-d9565a95ed37" providerId="ADAL" clId="{749D1501-BDAD-459F-AD5F-6C9716BA0FB1}" dt="2022-03-30T15:59:03.684" v="45" actId="1035"/>
          <ac:spMkLst>
            <pc:docMk/>
            <pc:sldMk cId="2603522842" sldId="370"/>
            <ac:spMk id="64" creationId="{00000000-0000-0000-0000-000000000000}"/>
          </ac:spMkLst>
        </pc:spChg>
        <pc:spChg chg="mod">
          <ac:chgData name="Jose Palomino" userId="206526be-19f3-44dd-b92d-d9565a95ed37" providerId="ADAL" clId="{749D1501-BDAD-459F-AD5F-6C9716BA0FB1}" dt="2022-03-30T15:59:03.684" v="45" actId="1035"/>
          <ac:spMkLst>
            <pc:docMk/>
            <pc:sldMk cId="2603522842" sldId="370"/>
            <ac:spMk id="66" creationId="{00000000-0000-0000-0000-000000000000}"/>
          </ac:spMkLst>
        </pc:spChg>
        <pc:spChg chg="mod">
          <ac:chgData name="Jose Palomino" userId="206526be-19f3-44dd-b92d-d9565a95ed37" providerId="ADAL" clId="{749D1501-BDAD-459F-AD5F-6C9716BA0FB1}" dt="2022-03-30T15:59:03.684" v="45" actId="1035"/>
          <ac:spMkLst>
            <pc:docMk/>
            <pc:sldMk cId="2603522842" sldId="370"/>
            <ac:spMk id="69" creationId="{00000000-0000-0000-0000-000000000000}"/>
          </ac:spMkLst>
        </pc:spChg>
        <pc:spChg chg="mod">
          <ac:chgData name="Jose Palomino" userId="206526be-19f3-44dd-b92d-d9565a95ed37" providerId="ADAL" clId="{749D1501-BDAD-459F-AD5F-6C9716BA0FB1}" dt="2022-03-30T15:59:03.684" v="45" actId="1035"/>
          <ac:spMkLst>
            <pc:docMk/>
            <pc:sldMk cId="2603522842" sldId="370"/>
            <ac:spMk id="72" creationId="{00000000-0000-0000-0000-000000000000}"/>
          </ac:spMkLst>
        </pc:spChg>
        <pc:spChg chg="mod">
          <ac:chgData name="Jose Palomino" userId="206526be-19f3-44dd-b92d-d9565a95ed37" providerId="ADAL" clId="{749D1501-BDAD-459F-AD5F-6C9716BA0FB1}" dt="2022-03-30T15:59:03.684" v="45" actId="1035"/>
          <ac:spMkLst>
            <pc:docMk/>
            <pc:sldMk cId="2603522842" sldId="370"/>
            <ac:spMk id="74" creationId="{00000000-0000-0000-0000-000000000000}"/>
          </ac:spMkLst>
        </pc:spChg>
        <pc:spChg chg="mod">
          <ac:chgData name="Jose Palomino" userId="206526be-19f3-44dd-b92d-d9565a95ed37" providerId="ADAL" clId="{749D1501-BDAD-459F-AD5F-6C9716BA0FB1}" dt="2022-03-30T15:59:03.684" v="45" actId="1035"/>
          <ac:spMkLst>
            <pc:docMk/>
            <pc:sldMk cId="2603522842" sldId="370"/>
            <ac:spMk id="83" creationId="{00000000-0000-0000-0000-000000000000}"/>
          </ac:spMkLst>
        </pc:spChg>
        <pc:spChg chg="mod">
          <ac:chgData name="Jose Palomino" userId="206526be-19f3-44dd-b92d-d9565a95ed37" providerId="ADAL" clId="{749D1501-BDAD-459F-AD5F-6C9716BA0FB1}" dt="2022-03-30T15:59:03.684" v="45" actId="1035"/>
          <ac:spMkLst>
            <pc:docMk/>
            <pc:sldMk cId="2603522842" sldId="370"/>
            <ac:spMk id="88" creationId="{00000000-0000-0000-0000-000000000000}"/>
          </ac:spMkLst>
        </pc:spChg>
        <pc:spChg chg="mod">
          <ac:chgData name="Jose Palomino" userId="206526be-19f3-44dd-b92d-d9565a95ed37" providerId="ADAL" clId="{749D1501-BDAD-459F-AD5F-6C9716BA0FB1}" dt="2022-03-30T15:59:03.684" v="45" actId="1035"/>
          <ac:spMkLst>
            <pc:docMk/>
            <pc:sldMk cId="2603522842" sldId="370"/>
            <ac:spMk id="90" creationId="{00000000-0000-0000-0000-000000000000}"/>
          </ac:spMkLst>
        </pc:spChg>
        <pc:spChg chg="mod">
          <ac:chgData name="Jose Palomino" userId="206526be-19f3-44dd-b92d-d9565a95ed37" providerId="ADAL" clId="{749D1501-BDAD-459F-AD5F-6C9716BA0FB1}" dt="2022-03-30T15:59:03.684" v="45" actId="1035"/>
          <ac:spMkLst>
            <pc:docMk/>
            <pc:sldMk cId="2603522842" sldId="370"/>
            <ac:spMk id="96" creationId="{00000000-0000-0000-0000-000000000000}"/>
          </ac:spMkLst>
        </pc:spChg>
        <pc:spChg chg="mod">
          <ac:chgData name="Jose Palomino" userId="206526be-19f3-44dd-b92d-d9565a95ed37" providerId="ADAL" clId="{749D1501-BDAD-459F-AD5F-6C9716BA0FB1}" dt="2022-03-30T15:59:03.684" v="45" actId="1035"/>
          <ac:spMkLst>
            <pc:docMk/>
            <pc:sldMk cId="2603522842" sldId="370"/>
            <ac:spMk id="98" creationId="{00000000-0000-0000-0000-000000000000}"/>
          </ac:spMkLst>
        </pc:spChg>
        <pc:spChg chg="mod">
          <ac:chgData name="Jose Palomino" userId="206526be-19f3-44dd-b92d-d9565a95ed37" providerId="ADAL" clId="{749D1501-BDAD-459F-AD5F-6C9716BA0FB1}" dt="2022-03-30T15:59:03.684" v="45" actId="1035"/>
          <ac:spMkLst>
            <pc:docMk/>
            <pc:sldMk cId="2603522842" sldId="370"/>
            <ac:spMk id="110" creationId="{00000000-0000-0000-0000-000000000000}"/>
          </ac:spMkLst>
        </pc:spChg>
        <pc:spChg chg="mod">
          <ac:chgData name="Jose Palomino" userId="206526be-19f3-44dd-b92d-d9565a95ed37" providerId="ADAL" clId="{749D1501-BDAD-459F-AD5F-6C9716BA0FB1}" dt="2022-03-30T15:59:03.684" v="45" actId="1035"/>
          <ac:spMkLst>
            <pc:docMk/>
            <pc:sldMk cId="2603522842" sldId="370"/>
            <ac:spMk id="111" creationId="{00000000-0000-0000-0000-000000000000}"/>
          </ac:spMkLst>
        </pc:spChg>
        <pc:spChg chg="mod">
          <ac:chgData name="Jose Palomino" userId="206526be-19f3-44dd-b92d-d9565a95ed37" providerId="ADAL" clId="{749D1501-BDAD-459F-AD5F-6C9716BA0FB1}" dt="2022-03-30T15:59:03.684" v="45" actId="1035"/>
          <ac:spMkLst>
            <pc:docMk/>
            <pc:sldMk cId="2603522842" sldId="370"/>
            <ac:spMk id="119" creationId="{00000000-0000-0000-0000-000000000000}"/>
          </ac:spMkLst>
        </pc:spChg>
        <pc:spChg chg="mod">
          <ac:chgData name="Jose Palomino" userId="206526be-19f3-44dd-b92d-d9565a95ed37" providerId="ADAL" clId="{749D1501-BDAD-459F-AD5F-6C9716BA0FB1}" dt="2022-03-30T15:59:03.684" v="45" actId="1035"/>
          <ac:spMkLst>
            <pc:docMk/>
            <pc:sldMk cId="2603522842" sldId="370"/>
            <ac:spMk id="120" creationId="{00000000-0000-0000-0000-000000000000}"/>
          </ac:spMkLst>
        </pc:spChg>
        <pc:spChg chg="mod">
          <ac:chgData name="Jose Palomino" userId="206526be-19f3-44dd-b92d-d9565a95ed37" providerId="ADAL" clId="{749D1501-BDAD-459F-AD5F-6C9716BA0FB1}" dt="2022-03-30T15:59:03.684" v="45" actId="1035"/>
          <ac:spMkLst>
            <pc:docMk/>
            <pc:sldMk cId="2603522842" sldId="370"/>
            <ac:spMk id="121" creationId="{00000000-0000-0000-0000-000000000000}"/>
          </ac:spMkLst>
        </pc:spChg>
        <pc:spChg chg="mod">
          <ac:chgData name="Jose Palomino" userId="206526be-19f3-44dd-b92d-d9565a95ed37" providerId="ADAL" clId="{749D1501-BDAD-459F-AD5F-6C9716BA0FB1}" dt="2022-03-30T15:59:03.684" v="45" actId="1035"/>
          <ac:spMkLst>
            <pc:docMk/>
            <pc:sldMk cId="2603522842" sldId="370"/>
            <ac:spMk id="122" creationId="{00000000-0000-0000-0000-000000000000}"/>
          </ac:spMkLst>
        </pc:spChg>
        <pc:spChg chg="mod">
          <ac:chgData name="Jose Palomino" userId="206526be-19f3-44dd-b92d-d9565a95ed37" providerId="ADAL" clId="{749D1501-BDAD-459F-AD5F-6C9716BA0FB1}" dt="2022-03-30T15:59:03.684" v="45" actId="1035"/>
          <ac:spMkLst>
            <pc:docMk/>
            <pc:sldMk cId="2603522842" sldId="370"/>
            <ac:spMk id="123" creationId="{00000000-0000-0000-0000-000000000000}"/>
          </ac:spMkLst>
        </pc:spChg>
        <pc:spChg chg="mod">
          <ac:chgData name="Jose Palomino" userId="206526be-19f3-44dd-b92d-d9565a95ed37" providerId="ADAL" clId="{749D1501-BDAD-459F-AD5F-6C9716BA0FB1}" dt="2022-03-30T15:59:03.684" v="45" actId="1035"/>
          <ac:spMkLst>
            <pc:docMk/>
            <pc:sldMk cId="2603522842" sldId="370"/>
            <ac:spMk id="124" creationId="{00000000-0000-0000-0000-000000000000}"/>
          </ac:spMkLst>
        </pc:spChg>
        <pc:spChg chg="mod">
          <ac:chgData name="Jose Palomino" userId="206526be-19f3-44dd-b92d-d9565a95ed37" providerId="ADAL" clId="{749D1501-BDAD-459F-AD5F-6C9716BA0FB1}" dt="2022-03-30T15:59:03.684" v="45" actId="1035"/>
          <ac:spMkLst>
            <pc:docMk/>
            <pc:sldMk cId="2603522842" sldId="370"/>
            <ac:spMk id="125" creationId="{00000000-0000-0000-0000-000000000000}"/>
          </ac:spMkLst>
        </pc:spChg>
        <pc:spChg chg="mod">
          <ac:chgData name="Jose Palomino" userId="206526be-19f3-44dd-b92d-d9565a95ed37" providerId="ADAL" clId="{749D1501-BDAD-459F-AD5F-6C9716BA0FB1}" dt="2022-03-30T15:59:03.684" v="45" actId="1035"/>
          <ac:spMkLst>
            <pc:docMk/>
            <pc:sldMk cId="2603522842" sldId="370"/>
            <ac:spMk id="128" creationId="{00000000-0000-0000-0000-000000000000}"/>
          </ac:spMkLst>
        </pc:spChg>
        <pc:graphicFrameChg chg="add mod modGraphic">
          <ac:chgData name="Jose Palomino" userId="206526be-19f3-44dd-b92d-d9565a95ed37" providerId="ADAL" clId="{749D1501-BDAD-459F-AD5F-6C9716BA0FB1}" dt="2022-03-30T15:59:59.628" v="52" actId="14100"/>
          <ac:graphicFrameMkLst>
            <pc:docMk/>
            <pc:sldMk cId="2603522842" sldId="370"/>
            <ac:graphicFrameMk id="9" creationId="{FBF9FDF9-B621-400B-B756-0777E754290D}"/>
          </ac:graphicFrameMkLst>
        </pc:graphicFrameChg>
        <pc:graphicFrameChg chg="del">
          <ac:chgData name="Jose Palomino" userId="206526be-19f3-44dd-b92d-d9565a95ed37" providerId="ADAL" clId="{749D1501-BDAD-459F-AD5F-6C9716BA0FB1}" dt="2022-03-30T15:57:16.547" v="5" actId="478"/>
          <ac:graphicFrameMkLst>
            <pc:docMk/>
            <pc:sldMk cId="2603522842" sldId="370"/>
            <ac:graphicFrameMk id="18" creationId="{00000000-0000-0000-0000-000000000000}"/>
          </ac:graphicFrameMkLst>
        </pc:graphicFrameChg>
        <pc:cxnChg chg="mod">
          <ac:chgData name="Jose Palomino" userId="206526be-19f3-44dd-b92d-d9565a95ed37" providerId="ADAL" clId="{749D1501-BDAD-459F-AD5F-6C9716BA0FB1}" dt="2022-03-30T15:59:03.684" v="45" actId="1035"/>
          <ac:cxnSpMkLst>
            <pc:docMk/>
            <pc:sldMk cId="2603522842" sldId="370"/>
            <ac:cxnSpMk id="12" creationId="{00000000-0000-0000-0000-000000000000}"/>
          </ac:cxnSpMkLst>
        </pc:cxnChg>
        <pc:cxnChg chg="mod">
          <ac:chgData name="Jose Palomino" userId="206526be-19f3-44dd-b92d-d9565a95ed37" providerId="ADAL" clId="{749D1501-BDAD-459F-AD5F-6C9716BA0FB1}" dt="2022-03-30T15:59:03.684" v="45" actId="1035"/>
          <ac:cxnSpMkLst>
            <pc:docMk/>
            <pc:sldMk cId="2603522842" sldId="370"/>
            <ac:cxnSpMk id="34" creationId="{00000000-0000-0000-0000-000000000000}"/>
          </ac:cxnSpMkLst>
        </pc:cxnChg>
        <pc:cxnChg chg="mod">
          <ac:chgData name="Jose Palomino" userId="206526be-19f3-44dd-b92d-d9565a95ed37" providerId="ADAL" clId="{749D1501-BDAD-459F-AD5F-6C9716BA0FB1}" dt="2022-03-30T15:59:03.684" v="45" actId="1035"/>
          <ac:cxnSpMkLst>
            <pc:docMk/>
            <pc:sldMk cId="2603522842" sldId="370"/>
            <ac:cxnSpMk id="35" creationId="{00000000-0000-0000-0000-000000000000}"/>
          </ac:cxnSpMkLst>
        </pc:cxnChg>
        <pc:cxnChg chg="mod">
          <ac:chgData name="Jose Palomino" userId="206526be-19f3-44dd-b92d-d9565a95ed37" providerId="ADAL" clId="{749D1501-BDAD-459F-AD5F-6C9716BA0FB1}" dt="2022-03-30T15:59:03.684" v="45" actId="1035"/>
          <ac:cxnSpMkLst>
            <pc:docMk/>
            <pc:sldMk cId="2603522842" sldId="370"/>
            <ac:cxnSpMk id="36" creationId="{00000000-0000-0000-0000-000000000000}"/>
          </ac:cxnSpMkLst>
        </pc:cxnChg>
        <pc:cxnChg chg="mod">
          <ac:chgData name="Jose Palomino" userId="206526be-19f3-44dd-b92d-d9565a95ed37" providerId="ADAL" clId="{749D1501-BDAD-459F-AD5F-6C9716BA0FB1}" dt="2022-03-30T15:59:03.684" v="45" actId="1035"/>
          <ac:cxnSpMkLst>
            <pc:docMk/>
            <pc:sldMk cId="2603522842" sldId="370"/>
            <ac:cxnSpMk id="38" creationId="{00000000-0000-0000-0000-000000000000}"/>
          </ac:cxnSpMkLst>
        </pc:cxnChg>
        <pc:cxnChg chg="mod">
          <ac:chgData name="Jose Palomino" userId="206526be-19f3-44dd-b92d-d9565a95ed37" providerId="ADAL" clId="{749D1501-BDAD-459F-AD5F-6C9716BA0FB1}" dt="2022-03-30T15:59:03.684" v="45" actId="1035"/>
          <ac:cxnSpMkLst>
            <pc:docMk/>
            <pc:sldMk cId="2603522842" sldId="370"/>
            <ac:cxnSpMk id="39" creationId="{00000000-0000-0000-0000-000000000000}"/>
          </ac:cxnSpMkLst>
        </pc:cxnChg>
        <pc:cxnChg chg="mod">
          <ac:chgData name="Jose Palomino" userId="206526be-19f3-44dd-b92d-d9565a95ed37" providerId="ADAL" clId="{749D1501-BDAD-459F-AD5F-6C9716BA0FB1}" dt="2022-03-30T15:59:03.684" v="45" actId="1035"/>
          <ac:cxnSpMkLst>
            <pc:docMk/>
            <pc:sldMk cId="2603522842" sldId="370"/>
            <ac:cxnSpMk id="108" creationId="{00000000-0000-0000-0000-000000000000}"/>
          </ac:cxnSpMkLst>
        </pc:cxnChg>
        <pc:cxnChg chg="mod">
          <ac:chgData name="Jose Palomino" userId="206526be-19f3-44dd-b92d-d9565a95ed37" providerId="ADAL" clId="{749D1501-BDAD-459F-AD5F-6C9716BA0FB1}" dt="2022-03-30T15:59:03.684" v="45" actId="1035"/>
          <ac:cxnSpMkLst>
            <pc:docMk/>
            <pc:sldMk cId="2603522842" sldId="370"/>
            <ac:cxnSpMk id="114" creationId="{00000000-0000-0000-0000-000000000000}"/>
          </ac:cxnSpMkLst>
        </pc:cxnChg>
        <pc:cxnChg chg="mod">
          <ac:chgData name="Jose Palomino" userId="206526be-19f3-44dd-b92d-d9565a95ed37" providerId="ADAL" clId="{749D1501-BDAD-459F-AD5F-6C9716BA0FB1}" dt="2022-03-30T15:59:03.684" v="45" actId="1035"/>
          <ac:cxnSpMkLst>
            <pc:docMk/>
            <pc:sldMk cId="2603522842" sldId="370"/>
            <ac:cxnSpMk id="115" creationId="{00000000-0000-0000-0000-000000000000}"/>
          </ac:cxnSpMkLst>
        </pc:cxnChg>
        <pc:cxnChg chg="mod">
          <ac:chgData name="Jose Palomino" userId="206526be-19f3-44dd-b92d-d9565a95ed37" providerId="ADAL" clId="{749D1501-BDAD-459F-AD5F-6C9716BA0FB1}" dt="2022-03-30T15:59:03.684" v="45" actId="1035"/>
          <ac:cxnSpMkLst>
            <pc:docMk/>
            <pc:sldMk cId="2603522842" sldId="370"/>
            <ac:cxnSpMk id="118" creationId="{00000000-0000-0000-0000-000000000000}"/>
          </ac:cxnSpMkLst>
        </pc:cxnChg>
      </pc:sldChg>
      <pc:sldChg chg="modSp mod modShow">
        <pc:chgData name="Jose Palomino" userId="206526be-19f3-44dd-b92d-d9565a95ed37" providerId="ADAL" clId="{749D1501-BDAD-459F-AD5F-6C9716BA0FB1}" dt="2022-03-30T16:52:06.690" v="2615" actId="729"/>
        <pc:sldMkLst>
          <pc:docMk/>
          <pc:sldMk cId="3330071810" sldId="373"/>
        </pc:sldMkLst>
        <pc:spChg chg="mod">
          <ac:chgData name="Jose Palomino" userId="206526be-19f3-44dd-b92d-d9565a95ed37" providerId="ADAL" clId="{749D1501-BDAD-459F-AD5F-6C9716BA0FB1}" dt="2022-03-30T16:39:59.085" v="1444" actId="20577"/>
          <ac:spMkLst>
            <pc:docMk/>
            <pc:sldMk cId="3330071810" sldId="373"/>
            <ac:spMk id="2" creationId="{9FA51D0D-72BE-41E3-996F-50E8E4C448CC}"/>
          </ac:spMkLst>
        </pc:spChg>
        <pc:spChg chg="mod">
          <ac:chgData name="Jose Palomino" userId="206526be-19f3-44dd-b92d-d9565a95ed37" providerId="ADAL" clId="{749D1501-BDAD-459F-AD5F-6C9716BA0FB1}" dt="2022-03-30T16:45:10.492" v="2009" actId="6549"/>
          <ac:spMkLst>
            <pc:docMk/>
            <pc:sldMk cId="3330071810" sldId="373"/>
            <ac:spMk id="5" creationId="{E2617DC5-47E9-49A6-9662-D313D76B4537}"/>
          </ac:spMkLst>
        </pc:spChg>
      </pc:sldChg>
      <pc:sldChg chg="del">
        <pc:chgData name="Jose Palomino" userId="206526be-19f3-44dd-b92d-d9565a95ed37" providerId="ADAL" clId="{749D1501-BDAD-459F-AD5F-6C9716BA0FB1}" dt="2022-03-30T16:45:25.481" v="2010" actId="47"/>
        <pc:sldMkLst>
          <pc:docMk/>
          <pc:sldMk cId="289774673" sldId="374"/>
        </pc:sldMkLst>
      </pc:sldChg>
      <pc:sldChg chg="modSp add mod modShow">
        <pc:chgData name="Jose Palomino" userId="206526be-19f3-44dd-b92d-d9565a95ed37" providerId="ADAL" clId="{749D1501-BDAD-459F-AD5F-6C9716BA0FB1}" dt="2022-03-30T16:39:48.504" v="1420" actId="729"/>
        <pc:sldMkLst>
          <pc:docMk/>
          <pc:sldMk cId="1080673688" sldId="375"/>
        </pc:sldMkLst>
        <pc:spChg chg="mod">
          <ac:chgData name="Jose Palomino" userId="206526be-19f3-44dd-b92d-d9565a95ed37" providerId="ADAL" clId="{749D1501-BDAD-459F-AD5F-6C9716BA0FB1}" dt="2022-03-30T16:37:12.817" v="1250" actId="20577"/>
          <ac:spMkLst>
            <pc:docMk/>
            <pc:sldMk cId="1080673688" sldId="375"/>
            <ac:spMk id="2" creationId="{9FA51D0D-72BE-41E3-996F-50E8E4C448CC}"/>
          </ac:spMkLst>
        </pc:spChg>
        <pc:spChg chg="mod">
          <ac:chgData name="Jose Palomino" userId="206526be-19f3-44dd-b92d-d9565a95ed37" providerId="ADAL" clId="{749D1501-BDAD-459F-AD5F-6C9716BA0FB1}" dt="2022-03-30T16:39:40.939" v="1419" actId="20577"/>
          <ac:spMkLst>
            <pc:docMk/>
            <pc:sldMk cId="1080673688" sldId="375"/>
            <ac:spMk id="5" creationId="{E2617DC5-47E9-49A6-9662-D313D76B4537}"/>
          </ac:spMkLst>
        </pc:spChg>
      </pc:sldChg>
      <pc:sldChg chg="addSp delSp modSp add mod">
        <pc:chgData name="Jose Palomino" userId="206526be-19f3-44dd-b92d-d9565a95ed37" providerId="ADAL" clId="{749D1501-BDAD-459F-AD5F-6C9716BA0FB1}" dt="2022-03-30T16:11:29.498" v="215" actId="313"/>
        <pc:sldMkLst>
          <pc:docMk/>
          <pc:sldMk cId="3704902647" sldId="376"/>
        </pc:sldMkLst>
        <pc:spChg chg="mod">
          <ac:chgData name="Jose Palomino" userId="206526be-19f3-44dd-b92d-d9565a95ed37" providerId="ADAL" clId="{749D1501-BDAD-459F-AD5F-6C9716BA0FB1}" dt="2022-03-30T16:08:21.376" v="162" actId="20577"/>
          <ac:spMkLst>
            <pc:docMk/>
            <pc:sldMk cId="3704902647" sldId="376"/>
            <ac:spMk id="2" creationId="{9FA51D0D-72BE-41E3-996F-50E8E4C448CC}"/>
          </ac:spMkLst>
        </pc:spChg>
        <pc:spChg chg="del">
          <ac:chgData name="Jose Palomino" userId="206526be-19f3-44dd-b92d-d9565a95ed37" providerId="ADAL" clId="{749D1501-BDAD-459F-AD5F-6C9716BA0FB1}" dt="2022-03-30T16:10:34.154" v="191" actId="478"/>
          <ac:spMkLst>
            <pc:docMk/>
            <pc:sldMk cId="3704902647" sldId="376"/>
            <ac:spMk id="7" creationId="{17806A7C-CA4F-44B1-8B90-B9B1382B9E5F}"/>
          </ac:spMkLst>
        </pc:spChg>
        <pc:graphicFrameChg chg="add mod modGraphic">
          <ac:chgData name="Jose Palomino" userId="206526be-19f3-44dd-b92d-d9565a95ed37" providerId="ADAL" clId="{749D1501-BDAD-459F-AD5F-6C9716BA0FB1}" dt="2022-03-30T16:11:29.498" v="215" actId="313"/>
          <ac:graphicFrameMkLst>
            <pc:docMk/>
            <pc:sldMk cId="3704902647" sldId="376"/>
            <ac:graphicFrameMk id="3" creationId="{FEDDE775-09CB-4354-8BC3-AD48E2325D79}"/>
          </ac:graphicFrameMkLst>
        </pc:graphicFrameChg>
        <pc:graphicFrameChg chg="del">
          <ac:chgData name="Jose Palomino" userId="206526be-19f3-44dd-b92d-d9565a95ed37" providerId="ADAL" clId="{749D1501-BDAD-459F-AD5F-6C9716BA0FB1}" dt="2022-03-30T16:08:58.453" v="163" actId="478"/>
          <ac:graphicFrameMkLst>
            <pc:docMk/>
            <pc:sldMk cId="3704902647" sldId="376"/>
            <ac:graphicFrameMk id="4" creationId="{3428D1C3-1AB3-47B7-8B56-CBAE25F3ABD9}"/>
          </ac:graphicFrameMkLst>
        </pc:graphicFrameChg>
      </pc:sldChg>
      <pc:sldChg chg="addSp delSp modSp add mod">
        <pc:chgData name="Jose Palomino" userId="206526be-19f3-44dd-b92d-d9565a95ed37" providerId="ADAL" clId="{749D1501-BDAD-459F-AD5F-6C9716BA0FB1}" dt="2022-03-30T16:14:51.988" v="309" actId="1076"/>
        <pc:sldMkLst>
          <pc:docMk/>
          <pc:sldMk cId="4079407582" sldId="377"/>
        </pc:sldMkLst>
        <pc:spChg chg="mod">
          <ac:chgData name="Jose Palomino" userId="206526be-19f3-44dd-b92d-d9565a95ed37" providerId="ADAL" clId="{749D1501-BDAD-459F-AD5F-6C9716BA0FB1}" dt="2022-03-30T16:12:20.671" v="277" actId="20577"/>
          <ac:spMkLst>
            <pc:docMk/>
            <pc:sldMk cId="4079407582" sldId="377"/>
            <ac:spMk id="2" creationId="{9FA51D0D-72BE-41E3-996F-50E8E4C448CC}"/>
          </ac:spMkLst>
        </pc:spChg>
        <pc:graphicFrameChg chg="del">
          <ac:chgData name="Jose Palomino" userId="206526be-19f3-44dd-b92d-d9565a95ed37" providerId="ADAL" clId="{749D1501-BDAD-459F-AD5F-6C9716BA0FB1}" dt="2022-03-30T16:12:47.541" v="278" actId="478"/>
          <ac:graphicFrameMkLst>
            <pc:docMk/>
            <pc:sldMk cId="4079407582" sldId="377"/>
            <ac:graphicFrameMk id="3" creationId="{FEDDE775-09CB-4354-8BC3-AD48E2325D79}"/>
          </ac:graphicFrameMkLst>
        </pc:graphicFrameChg>
        <pc:graphicFrameChg chg="add mod modGraphic">
          <ac:chgData name="Jose Palomino" userId="206526be-19f3-44dd-b92d-d9565a95ed37" providerId="ADAL" clId="{749D1501-BDAD-459F-AD5F-6C9716BA0FB1}" dt="2022-03-30T16:14:51.988" v="309" actId="1076"/>
          <ac:graphicFrameMkLst>
            <pc:docMk/>
            <pc:sldMk cId="4079407582" sldId="377"/>
            <ac:graphicFrameMk id="4" creationId="{B0456B76-EA63-43E7-9DC6-804CDE4C3F58}"/>
          </ac:graphicFrameMkLst>
        </pc:graphicFrameChg>
      </pc:sldChg>
      <pc:sldChg chg="addSp delSp modSp add mod">
        <pc:chgData name="Jose Palomino" userId="206526be-19f3-44dd-b92d-d9565a95ed37" providerId="ADAL" clId="{749D1501-BDAD-459F-AD5F-6C9716BA0FB1}" dt="2022-03-30T16:55:48.657" v="2851" actId="113"/>
        <pc:sldMkLst>
          <pc:docMk/>
          <pc:sldMk cId="281972960" sldId="378"/>
        </pc:sldMkLst>
        <pc:spChg chg="mod">
          <ac:chgData name="Jose Palomino" userId="206526be-19f3-44dd-b92d-d9565a95ed37" providerId="ADAL" clId="{749D1501-BDAD-459F-AD5F-6C9716BA0FB1}" dt="2022-03-30T16:18:07.685" v="355" actId="20577"/>
          <ac:spMkLst>
            <pc:docMk/>
            <pc:sldMk cId="281972960" sldId="378"/>
            <ac:spMk id="2" creationId="{9FA51D0D-72BE-41E3-996F-50E8E4C448CC}"/>
          </ac:spMkLst>
        </pc:spChg>
        <pc:graphicFrameChg chg="add del mod">
          <ac:chgData name="Jose Palomino" userId="206526be-19f3-44dd-b92d-d9565a95ed37" providerId="ADAL" clId="{749D1501-BDAD-459F-AD5F-6C9716BA0FB1}" dt="2022-03-30T16:15:45.071" v="345"/>
          <ac:graphicFrameMkLst>
            <pc:docMk/>
            <pc:sldMk cId="281972960" sldId="378"/>
            <ac:graphicFrameMk id="3" creationId="{7DD827C8-1EAB-495F-B43E-DBE52A567DDD}"/>
          </ac:graphicFrameMkLst>
        </pc:graphicFrameChg>
        <pc:graphicFrameChg chg="del">
          <ac:chgData name="Jose Palomino" userId="206526be-19f3-44dd-b92d-d9565a95ed37" providerId="ADAL" clId="{749D1501-BDAD-459F-AD5F-6C9716BA0FB1}" dt="2022-03-30T16:15:42.870" v="343" actId="478"/>
          <ac:graphicFrameMkLst>
            <pc:docMk/>
            <pc:sldMk cId="281972960" sldId="378"/>
            <ac:graphicFrameMk id="4" creationId="{B0456B76-EA63-43E7-9DC6-804CDE4C3F58}"/>
          </ac:graphicFrameMkLst>
        </pc:graphicFrameChg>
        <pc:graphicFrameChg chg="add mod modGraphic">
          <ac:chgData name="Jose Palomino" userId="206526be-19f3-44dd-b92d-d9565a95ed37" providerId="ADAL" clId="{749D1501-BDAD-459F-AD5F-6C9716BA0FB1}" dt="2022-03-30T16:55:48.657" v="2851" actId="113"/>
          <ac:graphicFrameMkLst>
            <pc:docMk/>
            <pc:sldMk cId="281972960" sldId="378"/>
            <ac:graphicFrameMk id="5" creationId="{CDB2B051-1533-435B-A542-3556099F1C1A}"/>
          </ac:graphicFrameMkLst>
        </pc:graphicFrameChg>
      </pc:sldChg>
      <pc:sldChg chg="addSp delSp modSp add mod">
        <pc:chgData name="Jose Palomino" userId="206526be-19f3-44dd-b92d-d9565a95ed37" providerId="ADAL" clId="{749D1501-BDAD-459F-AD5F-6C9716BA0FB1}" dt="2022-03-30T16:18:59.763" v="397" actId="113"/>
        <pc:sldMkLst>
          <pc:docMk/>
          <pc:sldMk cId="2251819352" sldId="379"/>
        </pc:sldMkLst>
        <pc:spChg chg="mod">
          <ac:chgData name="Jose Palomino" userId="206526be-19f3-44dd-b92d-d9565a95ed37" providerId="ADAL" clId="{749D1501-BDAD-459F-AD5F-6C9716BA0FB1}" dt="2022-03-30T16:18:23.708" v="379" actId="6549"/>
          <ac:spMkLst>
            <pc:docMk/>
            <pc:sldMk cId="2251819352" sldId="379"/>
            <ac:spMk id="2" creationId="{9FA51D0D-72BE-41E3-996F-50E8E4C448CC}"/>
          </ac:spMkLst>
        </pc:spChg>
        <pc:graphicFrameChg chg="add mod modGraphic">
          <ac:chgData name="Jose Palomino" userId="206526be-19f3-44dd-b92d-d9565a95ed37" providerId="ADAL" clId="{749D1501-BDAD-459F-AD5F-6C9716BA0FB1}" dt="2022-03-30T16:18:59.763" v="397" actId="113"/>
          <ac:graphicFrameMkLst>
            <pc:docMk/>
            <pc:sldMk cId="2251819352" sldId="379"/>
            <ac:graphicFrameMk id="3" creationId="{9939B010-93A8-46A8-B0C3-9ED53DBAFD17}"/>
          </ac:graphicFrameMkLst>
        </pc:graphicFrameChg>
        <pc:graphicFrameChg chg="del">
          <ac:chgData name="Jose Palomino" userId="206526be-19f3-44dd-b92d-d9565a95ed37" providerId="ADAL" clId="{749D1501-BDAD-459F-AD5F-6C9716BA0FB1}" dt="2022-03-30T16:18:41.068" v="380" actId="478"/>
          <ac:graphicFrameMkLst>
            <pc:docMk/>
            <pc:sldMk cId="2251819352" sldId="379"/>
            <ac:graphicFrameMk id="5" creationId="{CDB2B051-1533-435B-A542-3556099F1C1A}"/>
          </ac:graphicFrameMkLst>
        </pc:graphicFrameChg>
      </pc:sldChg>
      <pc:sldChg chg="addSp delSp modSp add mod">
        <pc:chgData name="Jose Palomino" userId="206526be-19f3-44dd-b92d-d9565a95ed37" providerId="ADAL" clId="{749D1501-BDAD-459F-AD5F-6C9716BA0FB1}" dt="2022-03-30T16:21:10.512" v="515" actId="113"/>
        <pc:sldMkLst>
          <pc:docMk/>
          <pc:sldMk cId="2112420584" sldId="380"/>
        </pc:sldMkLst>
        <pc:spChg chg="mod">
          <ac:chgData name="Jose Palomino" userId="206526be-19f3-44dd-b92d-d9565a95ed37" providerId="ADAL" clId="{749D1501-BDAD-459F-AD5F-6C9716BA0FB1}" dt="2022-03-30T16:19:53.354" v="461" actId="20577"/>
          <ac:spMkLst>
            <pc:docMk/>
            <pc:sldMk cId="2112420584" sldId="380"/>
            <ac:spMk id="2" creationId="{9FA51D0D-72BE-41E3-996F-50E8E4C448CC}"/>
          </ac:spMkLst>
        </pc:spChg>
        <pc:graphicFrameChg chg="del">
          <ac:chgData name="Jose Palomino" userId="206526be-19f3-44dd-b92d-d9565a95ed37" providerId="ADAL" clId="{749D1501-BDAD-459F-AD5F-6C9716BA0FB1}" dt="2022-03-30T16:20:13.082" v="462" actId="478"/>
          <ac:graphicFrameMkLst>
            <pc:docMk/>
            <pc:sldMk cId="2112420584" sldId="380"/>
            <ac:graphicFrameMk id="3" creationId="{9939B010-93A8-46A8-B0C3-9ED53DBAFD17}"/>
          </ac:graphicFrameMkLst>
        </pc:graphicFrameChg>
        <pc:graphicFrameChg chg="add mod modGraphic">
          <ac:chgData name="Jose Palomino" userId="206526be-19f3-44dd-b92d-d9565a95ed37" providerId="ADAL" clId="{749D1501-BDAD-459F-AD5F-6C9716BA0FB1}" dt="2022-03-30T16:21:10.512" v="515" actId="113"/>
          <ac:graphicFrameMkLst>
            <pc:docMk/>
            <pc:sldMk cId="2112420584" sldId="380"/>
            <ac:graphicFrameMk id="4" creationId="{B6C9B9AF-6CFE-4C06-B06C-930893BED5DF}"/>
          </ac:graphicFrameMkLst>
        </pc:graphicFrameChg>
      </pc:sldChg>
      <pc:sldChg chg="addSp delSp modSp add mod">
        <pc:chgData name="Jose Palomino" userId="206526be-19f3-44dd-b92d-d9565a95ed37" providerId="ADAL" clId="{749D1501-BDAD-459F-AD5F-6C9716BA0FB1}" dt="2022-03-30T16:22:20.556" v="560" actId="113"/>
        <pc:sldMkLst>
          <pc:docMk/>
          <pc:sldMk cId="3241745455" sldId="381"/>
        </pc:sldMkLst>
        <pc:spChg chg="mod">
          <ac:chgData name="Jose Palomino" userId="206526be-19f3-44dd-b92d-d9565a95ed37" providerId="ADAL" clId="{749D1501-BDAD-459F-AD5F-6C9716BA0FB1}" dt="2022-03-30T16:21:31.602" v="546" actId="20577"/>
          <ac:spMkLst>
            <pc:docMk/>
            <pc:sldMk cId="3241745455" sldId="381"/>
            <ac:spMk id="2" creationId="{9FA51D0D-72BE-41E3-996F-50E8E4C448CC}"/>
          </ac:spMkLst>
        </pc:spChg>
        <pc:graphicFrameChg chg="add del mod">
          <ac:chgData name="Jose Palomino" userId="206526be-19f3-44dd-b92d-d9565a95ed37" providerId="ADAL" clId="{749D1501-BDAD-459F-AD5F-6C9716BA0FB1}" dt="2022-03-30T16:21:56.339" v="550"/>
          <ac:graphicFrameMkLst>
            <pc:docMk/>
            <pc:sldMk cId="3241745455" sldId="381"/>
            <ac:graphicFrameMk id="3" creationId="{B93C178E-507F-4E8F-8B94-FBD676F62C77}"/>
          </ac:graphicFrameMkLst>
        </pc:graphicFrameChg>
        <pc:graphicFrameChg chg="del modGraphic">
          <ac:chgData name="Jose Palomino" userId="206526be-19f3-44dd-b92d-d9565a95ed37" providerId="ADAL" clId="{749D1501-BDAD-459F-AD5F-6C9716BA0FB1}" dt="2022-03-30T16:21:52.901" v="548" actId="478"/>
          <ac:graphicFrameMkLst>
            <pc:docMk/>
            <pc:sldMk cId="3241745455" sldId="381"/>
            <ac:graphicFrameMk id="4" creationId="{B6C9B9AF-6CFE-4C06-B06C-930893BED5DF}"/>
          </ac:graphicFrameMkLst>
        </pc:graphicFrameChg>
        <pc:graphicFrameChg chg="add mod modGraphic">
          <ac:chgData name="Jose Palomino" userId="206526be-19f3-44dd-b92d-d9565a95ed37" providerId="ADAL" clId="{749D1501-BDAD-459F-AD5F-6C9716BA0FB1}" dt="2022-03-30T16:22:20.556" v="560" actId="113"/>
          <ac:graphicFrameMkLst>
            <pc:docMk/>
            <pc:sldMk cId="3241745455" sldId="381"/>
            <ac:graphicFrameMk id="5" creationId="{49E09370-E108-4736-BF44-E2D83B6CFD81}"/>
          </ac:graphicFrameMkLst>
        </pc:graphicFrameChg>
      </pc:sldChg>
      <pc:sldChg chg="addSp delSp modSp add mod">
        <pc:chgData name="Jose Palomino" userId="206526be-19f3-44dd-b92d-d9565a95ed37" providerId="ADAL" clId="{749D1501-BDAD-459F-AD5F-6C9716BA0FB1}" dt="2022-03-30T16:24:34.204" v="687" actId="20577"/>
        <pc:sldMkLst>
          <pc:docMk/>
          <pc:sldMk cId="4117052942" sldId="382"/>
        </pc:sldMkLst>
        <pc:spChg chg="mod">
          <ac:chgData name="Jose Palomino" userId="206526be-19f3-44dd-b92d-d9565a95ed37" providerId="ADAL" clId="{749D1501-BDAD-459F-AD5F-6C9716BA0FB1}" dt="2022-03-30T16:22:46.469" v="592" actId="20577"/>
          <ac:spMkLst>
            <pc:docMk/>
            <pc:sldMk cId="4117052942" sldId="382"/>
            <ac:spMk id="2" creationId="{9FA51D0D-72BE-41E3-996F-50E8E4C448CC}"/>
          </ac:spMkLst>
        </pc:spChg>
        <pc:graphicFrameChg chg="add mod modGraphic">
          <ac:chgData name="Jose Palomino" userId="206526be-19f3-44dd-b92d-d9565a95ed37" providerId="ADAL" clId="{749D1501-BDAD-459F-AD5F-6C9716BA0FB1}" dt="2022-03-30T16:24:34.204" v="687" actId="20577"/>
          <ac:graphicFrameMkLst>
            <pc:docMk/>
            <pc:sldMk cId="4117052942" sldId="382"/>
            <ac:graphicFrameMk id="3" creationId="{E85AECD8-C0FB-402C-95A5-B249273C8CC2}"/>
          </ac:graphicFrameMkLst>
        </pc:graphicFrameChg>
        <pc:graphicFrameChg chg="del">
          <ac:chgData name="Jose Palomino" userId="206526be-19f3-44dd-b92d-d9565a95ed37" providerId="ADAL" clId="{749D1501-BDAD-459F-AD5F-6C9716BA0FB1}" dt="2022-03-30T16:22:51.656" v="593" actId="478"/>
          <ac:graphicFrameMkLst>
            <pc:docMk/>
            <pc:sldMk cId="4117052942" sldId="382"/>
            <ac:graphicFrameMk id="5" creationId="{49E09370-E108-4736-BF44-E2D83B6CFD81}"/>
          </ac:graphicFrameMkLst>
        </pc:graphicFrameChg>
      </pc:sldChg>
      <pc:sldChg chg="addSp delSp modSp add mod">
        <pc:chgData name="Jose Palomino" userId="206526be-19f3-44dd-b92d-d9565a95ed37" providerId="ADAL" clId="{749D1501-BDAD-459F-AD5F-6C9716BA0FB1}" dt="2022-03-30T16:26:31.410" v="729" actId="207"/>
        <pc:sldMkLst>
          <pc:docMk/>
          <pc:sldMk cId="2195362817" sldId="383"/>
        </pc:sldMkLst>
        <pc:spChg chg="mod">
          <ac:chgData name="Jose Palomino" userId="206526be-19f3-44dd-b92d-d9565a95ed37" providerId="ADAL" clId="{749D1501-BDAD-459F-AD5F-6C9716BA0FB1}" dt="2022-03-30T16:25:19.688" v="713" actId="20577"/>
          <ac:spMkLst>
            <pc:docMk/>
            <pc:sldMk cId="2195362817" sldId="383"/>
            <ac:spMk id="2" creationId="{9FA51D0D-72BE-41E3-996F-50E8E4C448CC}"/>
          </ac:spMkLst>
        </pc:spChg>
        <pc:graphicFrameChg chg="del">
          <ac:chgData name="Jose Palomino" userId="206526be-19f3-44dd-b92d-d9565a95ed37" providerId="ADAL" clId="{749D1501-BDAD-459F-AD5F-6C9716BA0FB1}" dt="2022-03-30T16:25:37.397" v="714" actId="478"/>
          <ac:graphicFrameMkLst>
            <pc:docMk/>
            <pc:sldMk cId="2195362817" sldId="383"/>
            <ac:graphicFrameMk id="3" creationId="{E85AECD8-C0FB-402C-95A5-B249273C8CC2}"/>
          </ac:graphicFrameMkLst>
        </pc:graphicFrameChg>
        <pc:graphicFrameChg chg="add mod modGraphic">
          <ac:chgData name="Jose Palomino" userId="206526be-19f3-44dd-b92d-d9565a95ed37" providerId="ADAL" clId="{749D1501-BDAD-459F-AD5F-6C9716BA0FB1}" dt="2022-03-30T16:26:31.410" v="729" actId="207"/>
          <ac:graphicFrameMkLst>
            <pc:docMk/>
            <pc:sldMk cId="2195362817" sldId="383"/>
            <ac:graphicFrameMk id="4" creationId="{5E264FD5-7D02-40DB-8C32-AF2B93BB01C0}"/>
          </ac:graphicFrameMkLst>
        </pc:graphicFrameChg>
      </pc:sldChg>
    </pc:docChg>
  </pc:docChgLst>
  <pc:docChgLst>
    <pc:chgData name="Jose Palomino" userId="206526be-19f3-44dd-b92d-d9565a95ed37" providerId="ADAL" clId="{7DE70F8E-06A4-46F3-BF48-B4EA483F873C}"/>
    <pc:docChg chg="custSel modSld">
      <pc:chgData name="Jose Palomino" userId="206526be-19f3-44dd-b92d-d9565a95ed37" providerId="ADAL" clId="{7DE70F8E-06A4-46F3-BF48-B4EA483F873C}" dt="2021-11-18T18:53:13.602" v="1022" actId="1035"/>
      <pc:docMkLst>
        <pc:docMk/>
      </pc:docMkLst>
      <pc:sldChg chg="modSp mod">
        <pc:chgData name="Jose Palomino" userId="206526be-19f3-44dd-b92d-d9565a95ed37" providerId="ADAL" clId="{7DE70F8E-06A4-46F3-BF48-B4EA483F873C}" dt="2021-11-18T17:37:50.145" v="3" actId="20577"/>
        <pc:sldMkLst>
          <pc:docMk/>
          <pc:sldMk cId="1929714402" sldId="256"/>
        </pc:sldMkLst>
        <pc:spChg chg="mod">
          <ac:chgData name="Jose Palomino" userId="206526be-19f3-44dd-b92d-d9565a95ed37" providerId="ADAL" clId="{7DE70F8E-06A4-46F3-BF48-B4EA483F873C}" dt="2021-11-18T17:37:50.145" v="3" actId="20577"/>
          <ac:spMkLst>
            <pc:docMk/>
            <pc:sldMk cId="1929714402" sldId="256"/>
            <ac:spMk id="2" creationId="{9352A549-E604-43C6-ADA3-61F3EC69D54D}"/>
          </ac:spMkLst>
        </pc:spChg>
      </pc:sldChg>
      <pc:sldChg chg="modSp mod">
        <pc:chgData name="Jose Palomino" userId="206526be-19f3-44dd-b92d-d9565a95ed37" providerId="ADAL" clId="{7DE70F8E-06A4-46F3-BF48-B4EA483F873C}" dt="2021-11-18T18:53:13.602" v="1022" actId="1035"/>
        <pc:sldMkLst>
          <pc:docMk/>
          <pc:sldMk cId="3535275093" sldId="319"/>
        </pc:sldMkLst>
        <pc:spChg chg="mod">
          <ac:chgData name="Jose Palomino" userId="206526be-19f3-44dd-b92d-d9565a95ed37" providerId="ADAL" clId="{7DE70F8E-06A4-46F3-BF48-B4EA483F873C}" dt="2021-11-18T18:53:13.602" v="1022" actId="1035"/>
          <ac:spMkLst>
            <pc:docMk/>
            <pc:sldMk cId="3535275093" sldId="319"/>
            <ac:spMk id="3" creationId="{16A94EE5-33CD-45DC-ADB8-167B960004DA}"/>
          </ac:spMkLst>
        </pc:spChg>
        <pc:spChg chg="mod">
          <ac:chgData name="Jose Palomino" userId="206526be-19f3-44dd-b92d-d9565a95ed37" providerId="ADAL" clId="{7DE70F8E-06A4-46F3-BF48-B4EA483F873C}" dt="2021-11-18T18:53:13.602" v="1022" actId="1035"/>
          <ac:spMkLst>
            <pc:docMk/>
            <pc:sldMk cId="3535275093" sldId="319"/>
            <ac:spMk id="4" creationId="{3B50F68B-564F-4AA9-8362-FF913FCE7268}"/>
          </ac:spMkLst>
        </pc:spChg>
        <pc:spChg chg="mod">
          <ac:chgData name="Jose Palomino" userId="206526be-19f3-44dd-b92d-d9565a95ed37" providerId="ADAL" clId="{7DE70F8E-06A4-46F3-BF48-B4EA483F873C}" dt="2021-11-18T18:53:13.602" v="1022" actId="1035"/>
          <ac:spMkLst>
            <pc:docMk/>
            <pc:sldMk cId="3535275093" sldId="319"/>
            <ac:spMk id="5" creationId="{6EF78644-B068-442D-B06A-7D5C2839B7DB}"/>
          </ac:spMkLst>
        </pc:spChg>
        <pc:spChg chg="mod">
          <ac:chgData name="Jose Palomino" userId="206526be-19f3-44dd-b92d-d9565a95ed37" providerId="ADAL" clId="{7DE70F8E-06A4-46F3-BF48-B4EA483F873C}" dt="2021-11-18T18:53:13.602" v="1022" actId="1035"/>
          <ac:spMkLst>
            <pc:docMk/>
            <pc:sldMk cId="3535275093" sldId="319"/>
            <ac:spMk id="6" creationId="{42256E06-986F-4276-9144-59497AE12D82}"/>
          </ac:spMkLst>
        </pc:spChg>
      </pc:sldChg>
      <pc:sldChg chg="modSp mod">
        <pc:chgData name="Jose Palomino" userId="206526be-19f3-44dd-b92d-d9565a95ed37" providerId="ADAL" clId="{7DE70F8E-06A4-46F3-BF48-B4EA483F873C}" dt="2021-11-18T18:51:58.183" v="999" actId="6549"/>
        <pc:sldMkLst>
          <pc:docMk/>
          <pc:sldMk cId="80923623" sldId="326"/>
        </pc:sldMkLst>
        <pc:spChg chg="mod">
          <ac:chgData name="Jose Palomino" userId="206526be-19f3-44dd-b92d-d9565a95ed37" providerId="ADAL" clId="{7DE70F8E-06A4-46F3-BF48-B4EA483F873C}" dt="2021-11-18T18:51:58.183" v="999" actId="6549"/>
          <ac:spMkLst>
            <pc:docMk/>
            <pc:sldMk cId="80923623" sldId="326"/>
            <ac:spMk id="2" creationId="{10EA9DF2-1198-44CA-BC21-76388C69B785}"/>
          </ac:spMkLst>
        </pc:spChg>
      </pc:sldChg>
      <pc:sldChg chg="addSp delSp modSp mod">
        <pc:chgData name="Jose Palomino" userId="206526be-19f3-44dd-b92d-d9565a95ed37" providerId="ADAL" clId="{7DE70F8E-06A4-46F3-BF48-B4EA483F873C}" dt="2021-11-18T17:47:45.166" v="24" actId="1038"/>
        <pc:sldMkLst>
          <pc:docMk/>
          <pc:sldMk cId="1846785049" sldId="329"/>
        </pc:sldMkLst>
        <pc:spChg chg="mod">
          <ac:chgData name="Jose Palomino" userId="206526be-19f3-44dd-b92d-d9565a95ed37" providerId="ADAL" clId="{7DE70F8E-06A4-46F3-BF48-B4EA483F873C}" dt="2021-11-18T17:47:45.166" v="24" actId="1038"/>
          <ac:spMkLst>
            <pc:docMk/>
            <pc:sldMk cId="1846785049" sldId="329"/>
            <ac:spMk id="7" creationId="{A56CDADB-31AE-4584-8F0A-A488053394C4}"/>
          </ac:spMkLst>
        </pc:spChg>
        <pc:spChg chg="mod">
          <ac:chgData name="Jose Palomino" userId="206526be-19f3-44dd-b92d-d9565a95ed37" providerId="ADAL" clId="{7DE70F8E-06A4-46F3-BF48-B4EA483F873C}" dt="2021-11-18T17:47:33.614" v="23" actId="20577"/>
          <ac:spMkLst>
            <pc:docMk/>
            <pc:sldMk cId="1846785049" sldId="329"/>
            <ac:spMk id="13" creationId="{7C99A1F7-888C-48A1-8431-C924FCD17AD4}"/>
          </ac:spMkLst>
        </pc:spChg>
        <pc:picChg chg="add mod ord">
          <ac:chgData name="Jose Palomino" userId="206526be-19f3-44dd-b92d-d9565a95ed37" providerId="ADAL" clId="{7DE70F8E-06A4-46F3-BF48-B4EA483F873C}" dt="2021-11-18T17:47:07.686" v="14" actId="1076"/>
          <ac:picMkLst>
            <pc:docMk/>
            <pc:sldMk cId="1846785049" sldId="329"/>
            <ac:picMk id="3" creationId="{EEAA1BA9-35AF-4E67-8E27-68E107B8B464}"/>
          </ac:picMkLst>
        </pc:picChg>
        <pc:picChg chg="mod">
          <ac:chgData name="Jose Palomino" userId="206526be-19f3-44dd-b92d-d9565a95ed37" providerId="ADAL" clId="{7DE70F8E-06A4-46F3-BF48-B4EA483F873C}" dt="2021-11-18T17:47:28.656" v="19" actId="1076"/>
          <ac:picMkLst>
            <pc:docMk/>
            <pc:sldMk cId="1846785049" sldId="329"/>
            <ac:picMk id="10" creationId="{B335D52B-EB73-4959-A507-C67DF7E79D1F}"/>
          </ac:picMkLst>
        </pc:picChg>
        <pc:picChg chg="del mod">
          <ac:chgData name="Jose Palomino" userId="206526be-19f3-44dd-b92d-d9565a95ed37" providerId="ADAL" clId="{7DE70F8E-06A4-46F3-BF48-B4EA483F873C}" dt="2021-11-18T17:46:48.099" v="5" actId="478"/>
          <ac:picMkLst>
            <pc:docMk/>
            <pc:sldMk cId="1846785049" sldId="329"/>
            <ac:picMk id="16" creationId="{660846F1-32AB-4072-9B0B-74FC41F34399}"/>
          </ac:picMkLst>
        </pc:picChg>
      </pc:sldChg>
      <pc:sldChg chg="addSp delSp modSp mod">
        <pc:chgData name="Jose Palomino" userId="206526be-19f3-44dd-b92d-d9565a95ed37" providerId="ADAL" clId="{7DE70F8E-06A4-46F3-BF48-B4EA483F873C}" dt="2021-11-18T18:04:44.573" v="775" actId="404"/>
        <pc:sldMkLst>
          <pc:docMk/>
          <pc:sldMk cId="2914573770" sldId="332"/>
        </pc:sldMkLst>
        <pc:spChg chg="mod">
          <ac:chgData name="Jose Palomino" userId="206526be-19f3-44dd-b92d-d9565a95ed37" providerId="ADAL" clId="{7DE70F8E-06A4-46F3-BF48-B4EA483F873C}" dt="2021-11-18T18:04:44.573" v="775" actId="404"/>
          <ac:spMkLst>
            <pc:docMk/>
            <pc:sldMk cId="2914573770" sldId="332"/>
            <ac:spMk id="5" creationId="{9FA51D0D-72BE-41E3-996F-50E8E4C448CC}"/>
          </ac:spMkLst>
        </pc:spChg>
        <pc:picChg chg="del">
          <ac:chgData name="Jose Palomino" userId="206526be-19f3-44dd-b92d-d9565a95ed37" providerId="ADAL" clId="{7DE70F8E-06A4-46F3-BF48-B4EA483F873C}" dt="2021-11-18T18:04:21.557" v="770" actId="478"/>
          <ac:picMkLst>
            <pc:docMk/>
            <pc:sldMk cId="2914573770" sldId="332"/>
            <ac:picMk id="3" creationId="{15A19958-C9FF-4388-A3DF-766C72A370EF}"/>
          </ac:picMkLst>
        </pc:picChg>
        <pc:picChg chg="add mod">
          <ac:chgData name="Jose Palomino" userId="206526be-19f3-44dd-b92d-d9565a95ed37" providerId="ADAL" clId="{7DE70F8E-06A4-46F3-BF48-B4EA483F873C}" dt="2021-11-18T18:04:26.022" v="773" actId="1076"/>
          <ac:picMkLst>
            <pc:docMk/>
            <pc:sldMk cId="2914573770" sldId="332"/>
            <ac:picMk id="4" creationId="{B988BA34-D785-45DE-BFD2-A0038E094696}"/>
          </ac:picMkLst>
        </pc:picChg>
      </pc:sldChg>
      <pc:sldChg chg="modSp mod">
        <pc:chgData name="Jose Palomino" userId="206526be-19f3-44dd-b92d-d9565a95ed37" providerId="ADAL" clId="{7DE70F8E-06A4-46F3-BF48-B4EA483F873C}" dt="2021-11-18T17:53:37.594" v="727" actId="404"/>
        <pc:sldMkLst>
          <pc:docMk/>
          <pc:sldMk cId="806531988" sldId="333"/>
        </pc:sldMkLst>
        <pc:spChg chg="mod">
          <ac:chgData name="Jose Palomino" userId="206526be-19f3-44dd-b92d-d9565a95ed37" providerId="ADAL" clId="{7DE70F8E-06A4-46F3-BF48-B4EA483F873C}" dt="2021-11-18T17:53:37.594" v="727" actId="404"/>
          <ac:spMkLst>
            <pc:docMk/>
            <pc:sldMk cId="806531988" sldId="333"/>
            <ac:spMk id="5" creationId="{1E8A175F-5B80-4249-B23B-191B6F488260}"/>
          </ac:spMkLst>
        </pc:spChg>
        <pc:graphicFrameChg chg="mod">
          <ac:chgData name="Jose Palomino" userId="206526be-19f3-44dd-b92d-d9565a95ed37" providerId="ADAL" clId="{7DE70F8E-06A4-46F3-BF48-B4EA483F873C}" dt="2021-11-18T17:52:31.957" v="687" actId="20577"/>
          <ac:graphicFrameMkLst>
            <pc:docMk/>
            <pc:sldMk cId="806531988" sldId="333"/>
            <ac:graphicFrameMk id="8" creationId="{5E786044-309C-4D76-B17B-D3F6297BDDEE}"/>
          </ac:graphicFrameMkLst>
        </pc:graphicFrameChg>
      </pc:sldChg>
    </pc:docChg>
  </pc:docChgLst>
  <pc:docChgLst>
    <pc:chgData name="Jose Palomino" userId="206526be-19f3-44dd-b92d-d9565a95ed37" providerId="ADAL" clId="{D4F8D311-876D-49A3-AD47-8C68AAC64BDA}"/>
    <pc:docChg chg="undo custSel addSld modSld">
      <pc:chgData name="Jose Palomino" userId="206526be-19f3-44dd-b92d-d9565a95ed37" providerId="ADAL" clId="{D4F8D311-876D-49A3-AD47-8C68AAC64BDA}" dt="2022-02-02T17:11:34.604" v="3272" actId="20577"/>
      <pc:docMkLst>
        <pc:docMk/>
      </pc:docMkLst>
      <pc:sldChg chg="modSp mod">
        <pc:chgData name="Jose Palomino" userId="206526be-19f3-44dd-b92d-d9565a95ed37" providerId="ADAL" clId="{D4F8D311-876D-49A3-AD47-8C68AAC64BDA}" dt="2022-02-02T15:08:14.805" v="5" actId="20577"/>
        <pc:sldMkLst>
          <pc:docMk/>
          <pc:sldMk cId="1929714402" sldId="256"/>
        </pc:sldMkLst>
        <pc:spChg chg="mod">
          <ac:chgData name="Jose Palomino" userId="206526be-19f3-44dd-b92d-d9565a95ed37" providerId="ADAL" clId="{D4F8D311-876D-49A3-AD47-8C68AAC64BDA}" dt="2022-02-02T15:08:14.805" v="5" actId="20577"/>
          <ac:spMkLst>
            <pc:docMk/>
            <pc:sldMk cId="1929714402" sldId="256"/>
            <ac:spMk id="2" creationId="{9352A549-E604-43C6-ADA3-61F3EC69D54D}"/>
          </ac:spMkLst>
        </pc:spChg>
      </pc:sldChg>
      <pc:sldChg chg="modSp mod">
        <pc:chgData name="Jose Palomino" userId="206526be-19f3-44dd-b92d-d9565a95ed37" providerId="ADAL" clId="{D4F8D311-876D-49A3-AD47-8C68AAC64BDA}" dt="2022-02-02T17:11:34.604" v="3272" actId="20577"/>
        <pc:sldMkLst>
          <pc:docMk/>
          <pc:sldMk cId="3525927913" sldId="336"/>
        </pc:sldMkLst>
        <pc:graphicFrameChg chg="modGraphic">
          <ac:chgData name="Jose Palomino" userId="206526be-19f3-44dd-b92d-d9565a95ed37" providerId="ADAL" clId="{D4F8D311-876D-49A3-AD47-8C68AAC64BDA}" dt="2022-02-02T17:11:34.604" v="3272" actId="20577"/>
          <ac:graphicFrameMkLst>
            <pc:docMk/>
            <pc:sldMk cId="3525927913" sldId="336"/>
            <ac:graphicFrameMk id="25" creationId="{00000000-0000-0000-0000-000000000000}"/>
          </ac:graphicFrameMkLst>
        </pc:graphicFrameChg>
      </pc:sldChg>
      <pc:sldChg chg="modSp mod">
        <pc:chgData name="Jose Palomino" userId="206526be-19f3-44dd-b92d-d9565a95ed37" providerId="ADAL" clId="{D4F8D311-876D-49A3-AD47-8C68AAC64BDA}" dt="2022-02-02T17:07:15.314" v="3129" actId="207"/>
        <pc:sldMkLst>
          <pc:docMk/>
          <pc:sldMk cId="4223570417" sldId="355"/>
        </pc:sldMkLst>
        <pc:graphicFrameChg chg="modGraphic">
          <ac:chgData name="Jose Palomino" userId="206526be-19f3-44dd-b92d-d9565a95ed37" providerId="ADAL" clId="{D4F8D311-876D-49A3-AD47-8C68AAC64BDA}" dt="2022-02-02T17:07:15.314" v="3129" actId="207"/>
          <ac:graphicFrameMkLst>
            <pc:docMk/>
            <pc:sldMk cId="4223570417" sldId="355"/>
            <ac:graphicFrameMk id="3" creationId="{7859C871-B5E5-4142-8742-9A5F3C4A8887}"/>
          </ac:graphicFrameMkLst>
        </pc:graphicFrameChg>
      </pc:sldChg>
      <pc:sldChg chg="modSp mod">
        <pc:chgData name="Jose Palomino" userId="206526be-19f3-44dd-b92d-d9565a95ed37" providerId="ADAL" clId="{D4F8D311-876D-49A3-AD47-8C68AAC64BDA}" dt="2022-02-02T17:10:04.643" v="3269" actId="14100"/>
        <pc:sldMkLst>
          <pc:docMk/>
          <pc:sldMk cId="3871344331" sldId="356"/>
        </pc:sldMkLst>
        <pc:spChg chg="mod">
          <ac:chgData name="Jose Palomino" userId="206526be-19f3-44dd-b92d-d9565a95ed37" providerId="ADAL" clId="{D4F8D311-876D-49A3-AD47-8C68AAC64BDA}" dt="2022-02-02T17:10:04.643" v="3269" actId="14100"/>
          <ac:spMkLst>
            <pc:docMk/>
            <pc:sldMk cId="3871344331" sldId="356"/>
            <ac:spMk id="3" creationId="{C85D59CE-FE47-4D19-99CD-1CDE6589AF80}"/>
          </ac:spMkLst>
        </pc:spChg>
        <pc:spChg chg="mod">
          <ac:chgData name="Jose Palomino" userId="206526be-19f3-44dd-b92d-d9565a95ed37" providerId="ADAL" clId="{D4F8D311-876D-49A3-AD47-8C68AAC64BDA}" dt="2022-02-02T17:09:54.341" v="3268" actId="14100"/>
          <ac:spMkLst>
            <pc:docMk/>
            <pc:sldMk cId="3871344331" sldId="356"/>
            <ac:spMk id="4" creationId="{E2617DC5-47E9-49A6-9662-D313D76B4537}"/>
          </ac:spMkLst>
        </pc:spChg>
      </pc:sldChg>
      <pc:sldChg chg="modSp mod">
        <pc:chgData name="Jose Palomino" userId="206526be-19f3-44dd-b92d-d9565a95ed37" providerId="ADAL" clId="{D4F8D311-876D-49A3-AD47-8C68AAC64BDA}" dt="2022-02-02T16:48:51.827" v="2544" actId="20577"/>
        <pc:sldMkLst>
          <pc:docMk/>
          <pc:sldMk cId="948133311" sldId="361"/>
        </pc:sldMkLst>
        <pc:spChg chg="mod">
          <ac:chgData name="Jose Palomino" userId="206526be-19f3-44dd-b92d-d9565a95ed37" providerId="ADAL" clId="{D4F8D311-876D-49A3-AD47-8C68AAC64BDA}" dt="2022-02-02T16:32:03.040" v="1636" actId="207"/>
          <ac:spMkLst>
            <pc:docMk/>
            <pc:sldMk cId="948133311" sldId="361"/>
            <ac:spMk id="10" creationId="{E2617DC5-47E9-49A6-9662-D313D76B4537}"/>
          </ac:spMkLst>
        </pc:spChg>
        <pc:spChg chg="mod">
          <ac:chgData name="Jose Palomino" userId="206526be-19f3-44dd-b92d-d9565a95ed37" providerId="ADAL" clId="{D4F8D311-876D-49A3-AD47-8C68AAC64BDA}" dt="2022-02-02T16:39:56.113" v="2355" actId="14100"/>
          <ac:spMkLst>
            <pc:docMk/>
            <pc:sldMk cId="948133311" sldId="361"/>
            <ac:spMk id="11" creationId="{C85D59CE-FE47-4D19-99CD-1CDE6589AF80}"/>
          </ac:spMkLst>
        </pc:spChg>
        <pc:spChg chg="mod">
          <ac:chgData name="Jose Palomino" userId="206526be-19f3-44dd-b92d-d9565a95ed37" providerId="ADAL" clId="{D4F8D311-876D-49A3-AD47-8C68AAC64BDA}" dt="2022-02-02T16:39:58.897" v="2356" actId="14100"/>
          <ac:spMkLst>
            <pc:docMk/>
            <pc:sldMk cId="948133311" sldId="361"/>
            <ac:spMk id="12" creationId="{C85D59CE-FE47-4D19-99CD-1CDE6589AF80}"/>
          </ac:spMkLst>
        </pc:spChg>
        <pc:spChg chg="mod">
          <ac:chgData name="Jose Palomino" userId="206526be-19f3-44dd-b92d-d9565a95ed37" providerId="ADAL" clId="{D4F8D311-876D-49A3-AD47-8C68AAC64BDA}" dt="2022-02-02T16:31:18.154" v="1635" actId="20577"/>
          <ac:spMkLst>
            <pc:docMk/>
            <pc:sldMk cId="948133311" sldId="361"/>
            <ac:spMk id="17" creationId="{00000000-0000-0000-0000-000000000000}"/>
          </ac:spMkLst>
        </pc:spChg>
        <pc:spChg chg="mod">
          <ac:chgData name="Jose Palomino" userId="206526be-19f3-44dd-b92d-d9565a95ed37" providerId="ADAL" clId="{D4F8D311-876D-49A3-AD47-8C68AAC64BDA}" dt="2022-02-02T16:39:47.326" v="2354" actId="20577"/>
          <ac:spMkLst>
            <pc:docMk/>
            <pc:sldMk cId="948133311" sldId="361"/>
            <ac:spMk id="81" creationId="{E2617DC5-47E9-49A6-9662-D313D76B4537}"/>
          </ac:spMkLst>
        </pc:spChg>
        <pc:spChg chg="mod">
          <ac:chgData name="Jose Palomino" userId="206526be-19f3-44dd-b92d-d9565a95ed37" providerId="ADAL" clId="{D4F8D311-876D-49A3-AD47-8C68AAC64BDA}" dt="2022-02-02T16:45:39.676" v="2379" actId="14100"/>
          <ac:spMkLst>
            <pc:docMk/>
            <pc:sldMk cId="948133311" sldId="361"/>
            <ac:spMk id="82" creationId="{C85D59CE-FE47-4D19-99CD-1CDE6589AF80}"/>
          </ac:spMkLst>
        </pc:spChg>
        <pc:spChg chg="mod">
          <ac:chgData name="Jose Palomino" userId="206526be-19f3-44dd-b92d-d9565a95ed37" providerId="ADAL" clId="{D4F8D311-876D-49A3-AD47-8C68AAC64BDA}" dt="2022-02-02T16:48:51.827" v="2544" actId="20577"/>
          <ac:spMkLst>
            <pc:docMk/>
            <pc:sldMk cId="948133311" sldId="361"/>
            <ac:spMk id="83" creationId="{E2617DC5-47E9-49A6-9662-D313D76B4537}"/>
          </ac:spMkLst>
        </pc:spChg>
      </pc:sldChg>
      <pc:sldChg chg="modSp modAnim">
        <pc:chgData name="Jose Palomino" userId="206526be-19f3-44dd-b92d-d9565a95ed37" providerId="ADAL" clId="{D4F8D311-876D-49A3-AD47-8C68AAC64BDA}" dt="2022-02-02T17:02:11.879" v="2938" actId="20577"/>
        <pc:sldMkLst>
          <pc:docMk/>
          <pc:sldMk cId="2572149734" sldId="362"/>
        </pc:sldMkLst>
        <pc:spChg chg="mod">
          <ac:chgData name="Jose Palomino" userId="206526be-19f3-44dd-b92d-d9565a95ed37" providerId="ADAL" clId="{D4F8D311-876D-49A3-AD47-8C68AAC64BDA}" dt="2022-02-02T16:47:37.262" v="2396" actId="20577"/>
          <ac:spMkLst>
            <pc:docMk/>
            <pc:sldMk cId="2572149734" sldId="362"/>
            <ac:spMk id="17" creationId="{00000000-0000-0000-0000-000000000000}"/>
          </ac:spMkLst>
        </pc:spChg>
        <pc:spChg chg="mod">
          <ac:chgData name="Jose Palomino" userId="206526be-19f3-44dd-b92d-d9565a95ed37" providerId="ADAL" clId="{D4F8D311-876D-49A3-AD47-8C68AAC64BDA}" dt="2022-02-02T17:00:13.116" v="2759" actId="20577"/>
          <ac:spMkLst>
            <pc:docMk/>
            <pc:sldMk cId="2572149734" sldId="362"/>
            <ac:spMk id="81" creationId="{E2617DC5-47E9-49A6-9662-D313D76B4537}"/>
          </ac:spMkLst>
        </pc:spChg>
        <pc:spChg chg="mod">
          <ac:chgData name="Jose Palomino" userId="206526be-19f3-44dd-b92d-d9565a95ed37" providerId="ADAL" clId="{D4F8D311-876D-49A3-AD47-8C68AAC64BDA}" dt="2022-02-02T17:02:11.879" v="2938" actId="20577"/>
          <ac:spMkLst>
            <pc:docMk/>
            <pc:sldMk cId="2572149734" sldId="362"/>
            <ac:spMk id="83" creationId="{E2617DC5-47E9-49A6-9662-D313D76B4537}"/>
          </ac:spMkLst>
        </pc:spChg>
      </pc:sldChg>
      <pc:sldChg chg="modSp mod">
        <pc:chgData name="Jose Palomino" userId="206526be-19f3-44dd-b92d-d9565a95ed37" providerId="ADAL" clId="{D4F8D311-876D-49A3-AD47-8C68AAC64BDA}" dt="2022-02-02T16:07:07.702" v="1598" actId="1036"/>
        <pc:sldMkLst>
          <pc:docMk/>
          <pc:sldMk cId="1783316609" sldId="363"/>
        </pc:sldMkLst>
        <pc:spChg chg="mod">
          <ac:chgData name="Jose Palomino" userId="206526be-19f3-44dd-b92d-d9565a95ed37" providerId="ADAL" clId="{D4F8D311-876D-49A3-AD47-8C68AAC64BDA}" dt="2022-02-02T16:07:07.702" v="1598" actId="1036"/>
          <ac:spMkLst>
            <pc:docMk/>
            <pc:sldMk cId="1783316609" sldId="363"/>
            <ac:spMk id="3" creationId="{C85D59CE-FE47-4D19-99CD-1CDE6589AF80}"/>
          </ac:spMkLst>
        </pc:spChg>
        <pc:spChg chg="mod">
          <ac:chgData name="Jose Palomino" userId="206526be-19f3-44dd-b92d-d9565a95ed37" providerId="ADAL" clId="{D4F8D311-876D-49A3-AD47-8C68AAC64BDA}" dt="2022-02-02T16:07:07.702" v="1598" actId="1036"/>
          <ac:spMkLst>
            <pc:docMk/>
            <pc:sldMk cId="1783316609" sldId="363"/>
            <ac:spMk id="5" creationId="{E2617DC5-47E9-49A6-9662-D313D76B4537}"/>
          </ac:spMkLst>
        </pc:spChg>
        <pc:spChg chg="mod">
          <ac:chgData name="Jose Palomino" userId="206526be-19f3-44dd-b92d-d9565a95ed37" providerId="ADAL" clId="{D4F8D311-876D-49A3-AD47-8C68AAC64BDA}" dt="2022-02-02T16:07:07.702" v="1598" actId="1036"/>
          <ac:spMkLst>
            <pc:docMk/>
            <pc:sldMk cId="1783316609" sldId="363"/>
            <ac:spMk id="7" creationId="{EB574AF9-371C-4DBA-A5A7-0CB31160EDB6}"/>
          </ac:spMkLst>
        </pc:spChg>
        <pc:spChg chg="mod">
          <ac:chgData name="Jose Palomino" userId="206526be-19f3-44dd-b92d-d9565a95ed37" providerId="ADAL" clId="{D4F8D311-876D-49A3-AD47-8C68AAC64BDA}" dt="2022-02-02T16:07:07.702" v="1598" actId="1036"/>
          <ac:spMkLst>
            <pc:docMk/>
            <pc:sldMk cId="1783316609" sldId="363"/>
            <ac:spMk id="8" creationId="{89A3C873-92C8-44AD-89AF-67606786F5F1}"/>
          </ac:spMkLst>
        </pc:spChg>
      </pc:sldChg>
      <pc:sldChg chg="modSp mod">
        <pc:chgData name="Jose Palomino" userId="206526be-19f3-44dd-b92d-d9565a95ed37" providerId="ADAL" clId="{D4F8D311-876D-49A3-AD47-8C68AAC64BDA}" dt="2022-02-02T16:03:21.812" v="1546" actId="115"/>
        <pc:sldMkLst>
          <pc:docMk/>
          <pc:sldMk cId="3112650349" sldId="364"/>
        </pc:sldMkLst>
        <pc:spChg chg="mod">
          <ac:chgData name="Jose Palomino" userId="206526be-19f3-44dd-b92d-d9565a95ed37" providerId="ADAL" clId="{D4F8D311-876D-49A3-AD47-8C68AAC64BDA}" dt="2022-02-02T15:54:28.446" v="966" actId="20577"/>
          <ac:spMkLst>
            <pc:docMk/>
            <pc:sldMk cId="3112650349" sldId="364"/>
            <ac:spMk id="10" creationId="{E2617DC5-47E9-49A6-9662-D313D76B4537}"/>
          </ac:spMkLst>
        </pc:spChg>
        <pc:spChg chg="mod">
          <ac:chgData name="Jose Palomino" userId="206526be-19f3-44dd-b92d-d9565a95ed37" providerId="ADAL" clId="{D4F8D311-876D-49A3-AD47-8C68AAC64BDA}" dt="2022-02-02T16:03:21.812" v="1546" actId="115"/>
          <ac:spMkLst>
            <pc:docMk/>
            <pc:sldMk cId="3112650349" sldId="364"/>
            <ac:spMk id="15" creationId="{F98B4ECE-ECE3-4649-9ACB-07BF485FF9CA}"/>
          </ac:spMkLst>
        </pc:spChg>
        <pc:spChg chg="mod">
          <ac:chgData name="Jose Palomino" userId="206526be-19f3-44dd-b92d-d9565a95ed37" providerId="ADAL" clId="{D4F8D311-876D-49A3-AD47-8C68AAC64BDA}" dt="2022-02-02T15:15:58.622" v="14" actId="20577"/>
          <ac:spMkLst>
            <pc:docMk/>
            <pc:sldMk cId="3112650349" sldId="364"/>
            <ac:spMk id="17" creationId="{00000000-0000-0000-0000-000000000000}"/>
          </ac:spMkLst>
        </pc:spChg>
        <pc:spChg chg="mod">
          <ac:chgData name="Jose Palomino" userId="206526be-19f3-44dd-b92d-d9565a95ed37" providerId="ADAL" clId="{D4F8D311-876D-49A3-AD47-8C68AAC64BDA}" dt="2022-02-02T15:46:31.665" v="837" actId="20577"/>
          <ac:spMkLst>
            <pc:docMk/>
            <pc:sldMk cId="3112650349" sldId="364"/>
            <ac:spMk id="81" creationId="{E2617DC5-47E9-49A6-9662-D313D76B4537}"/>
          </ac:spMkLst>
        </pc:spChg>
        <pc:spChg chg="mod">
          <ac:chgData name="Jose Palomino" userId="206526be-19f3-44dd-b92d-d9565a95ed37" providerId="ADAL" clId="{D4F8D311-876D-49A3-AD47-8C68AAC64BDA}" dt="2022-02-02T15:54:48.674" v="985" actId="14100"/>
          <ac:spMkLst>
            <pc:docMk/>
            <pc:sldMk cId="3112650349" sldId="364"/>
            <ac:spMk id="82" creationId="{C85D59CE-FE47-4D19-99CD-1CDE6589AF80}"/>
          </ac:spMkLst>
        </pc:spChg>
        <pc:spChg chg="mod">
          <ac:chgData name="Jose Palomino" userId="206526be-19f3-44dd-b92d-d9565a95ed37" providerId="ADAL" clId="{D4F8D311-876D-49A3-AD47-8C68AAC64BDA}" dt="2022-02-02T15:54:40.530" v="984" actId="20577"/>
          <ac:spMkLst>
            <pc:docMk/>
            <pc:sldMk cId="3112650349" sldId="364"/>
            <ac:spMk id="83" creationId="{E2617DC5-47E9-49A6-9662-D313D76B4537}"/>
          </ac:spMkLst>
        </pc:spChg>
      </pc:sldChg>
      <pc:sldChg chg="modSp mod">
        <pc:chgData name="Jose Palomino" userId="206526be-19f3-44dd-b92d-d9565a95ed37" providerId="ADAL" clId="{D4F8D311-876D-49A3-AD47-8C68AAC64BDA}" dt="2022-02-02T16:21:40.406" v="1619" actId="11"/>
        <pc:sldMkLst>
          <pc:docMk/>
          <pc:sldMk cId="2417161188" sldId="365"/>
        </pc:sldMkLst>
        <pc:spChg chg="mod">
          <ac:chgData name="Jose Palomino" userId="206526be-19f3-44dd-b92d-d9565a95ed37" providerId="ADAL" clId="{D4F8D311-876D-49A3-AD47-8C68AAC64BDA}" dt="2022-02-02T16:21:40.406" v="1619" actId="11"/>
          <ac:spMkLst>
            <pc:docMk/>
            <pc:sldMk cId="2417161188" sldId="365"/>
            <ac:spMk id="5" creationId="{E2617DC5-47E9-49A6-9662-D313D76B4537}"/>
          </ac:spMkLst>
        </pc:spChg>
      </pc:sldChg>
      <pc:sldChg chg="modSp mod">
        <pc:chgData name="Jose Palomino" userId="206526be-19f3-44dd-b92d-d9565a95ed37" providerId="ADAL" clId="{D4F8D311-876D-49A3-AD47-8C68AAC64BDA}" dt="2022-02-02T16:21:22.400" v="1617" actId="11"/>
        <pc:sldMkLst>
          <pc:docMk/>
          <pc:sldMk cId="657840877" sldId="366"/>
        </pc:sldMkLst>
        <pc:spChg chg="mod">
          <ac:chgData name="Jose Palomino" userId="206526be-19f3-44dd-b92d-d9565a95ed37" providerId="ADAL" clId="{D4F8D311-876D-49A3-AD47-8C68AAC64BDA}" dt="2022-02-02T16:21:22.400" v="1617" actId="11"/>
          <ac:spMkLst>
            <pc:docMk/>
            <pc:sldMk cId="657840877" sldId="366"/>
            <ac:spMk id="5" creationId="{E2617DC5-47E9-49A6-9662-D313D76B4537}"/>
          </ac:spMkLst>
        </pc:spChg>
      </pc:sldChg>
      <pc:sldChg chg="modSp add mod">
        <pc:chgData name="Jose Palomino" userId="206526be-19f3-44dd-b92d-d9565a95ed37" providerId="ADAL" clId="{D4F8D311-876D-49A3-AD47-8C68AAC64BDA}" dt="2022-02-02T16:22:13.017" v="1622" actId="11"/>
        <pc:sldMkLst>
          <pc:docMk/>
          <pc:sldMk cId="2806321844" sldId="367"/>
        </pc:sldMkLst>
        <pc:spChg chg="mod">
          <ac:chgData name="Jose Palomino" userId="206526be-19f3-44dd-b92d-d9565a95ed37" providerId="ADAL" clId="{D4F8D311-876D-49A3-AD47-8C68AAC64BDA}" dt="2022-02-02T16:22:13.017" v="1622" actId="11"/>
          <ac:spMkLst>
            <pc:docMk/>
            <pc:sldMk cId="2806321844" sldId="367"/>
            <ac:spMk id="5" creationId="{E2617DC5-47E9-49A6-9662-D313D76B4537}"/>
          </ac:spMkLst>
        </pc:spChg>
      </pc:sldChg>
      <pc:sldChg chg="modSp add mod">
        <pc:chgData name="Jose Palomino" userId="206526be-19f3-44dd-b92d-d9565a95ed37" providerId="ADAL" clId="{D4F8D311-876D-49A3-AD47-8C68AAC64BDA}" dt="2022-02-02T16:23:11.789" v="1627" actId="11"/>
        <pc:sldMkLst>
          <pc:docMk/>
          <pc:sldMk cId="1615980989" sldId="368"/>
        </pc:sldMkLst>
        <pc:spChg chg="mod">
          <ac:chgData name="Jose Palomino" userId="206526be-19f3-44dd-b92d-d9565a95ed37" providerId="ADAL" clId="{D4F8D311-876D-49A3-AD47-8C68AAC64BDA}" dt="2022-02-02T16:23:11.789" v="1627" actId="11"/>
          <ac:spMkLst>
            <pc:docMk/>
            <pc:sldMk cId="1615980989" sldId="368"/>
            <ac:spMk id="5" creationId="{E2617DC5-47E9-49A6-9662-D313D76B4537}"/>
          </ac:spMkLst>
        </pc:spChg>
      </pc:sldChg>
    </pc:docChg>
  </pc:docChgLst>
  <pc:docChgLst>
    <pc:chgData name="Jose Palomino" userId="206526be-19f3-44dd-b92d-d9565a95ed37" providerId="ADAL" clId="{4808204E-37A1-4204-B133-0AD7E31A8438}"/>
    <pc:docChg chg="modSld">
      <pc:chgData name="Jose Palomino" userId="206526be-19f3-44dd-b92d-d9565a95ed37" providerId="ADAL" clId="{4808204E-37A1-4204-B133-0AD7E31A8438}" dt="2022-02-16T16:57:32.370" v="0" actId="1076"/>
      <pc:docMkLst>
        <pc:docMk/>
      </pc:docMkLst>
      <pc:sldChg chg="modSp mod">
        <pc:chgData name="Jose Palomino" userId="206526be-19f3-44dd-b92d-d9565a95ed37" providerId="ADAL" clId="{4808204E-37A1-4204-B133-0AD7E31A8438}" dt="2022-02-16T16:57:32.370" v="0" actId="1076"/>
        <pc:sldMkLst>
          <pc:docMk/>
          <pc:sldMk cId="1453625414" sldId="369"/>
        </pc:sldMkLst>
        <pc:spChg chg="mod">
          <ac:chgData name="Jose Palomino" userId="206526be-19f3-44dd-b92d-d9565a95ed37" providerId="ADAL" clId="{4808204E-37A1-4204-B133-0AD7E31A8438}" dt="2022-02-16T16:57:32.370" v="0" actId="1076"/>
          <ac:spMkLst>
            <pc:docMk/>
            <pc:sldMk cId="1453625414" sldId="369"/>
            <ac:spMk id="119" creationId="{00000000-0000-0000-0000-000000000000}"/>
          </ac:spMkLst>
        </pc:spChg>
      </pc:sldChg>
    </pc:docChg>
  </pc:docChgLst>
  <pc:docChgLst>
    <pc:chgData name="Jose Palomino" userId="206526be-19f3-44dd-b92d-d9565a95ed37" providerId="ADAL" clId="{1F3CA30F-29F7-4B2F-BD91-5B8102046A30}"/>
    <pc:docChg chg="modSld">
      <pc:chgData name="Jose Palomino" userId="206526be-19f3-44dd-b92d-d9565a95ed37" providerId="ADAL" clId="{1F3CA30F-29F7-4B2F-BD91-5B8102046A30}" dt="2021-07-01T02:52:58.088" v="0" actId="1076"/>
      <pc:docMkLst>
        <pc:docMk/>
      </pc:docMkLst>
      <pc:sldChg chg="modSp mod">
        <pc:chgData name="Jose Palomino" userId="206526be-19f3-44dd-b92d-d9565a95ed37" providerId="ADAL" clId="{1F3CA30F-29F7-4B2F-BD91-5B8102046A30}" dt="2021-07-01T02:52:58.088" v="0" actId="1076"/>
        <pc:sldMkLst>
          <pc:docMk/>
          <pc:sldMk cId="1846785049" sldId="329"/>
        </pc:sldMkLst>
        <pc:spChg chg="mod">
          <ac:chgData name="Jose Palomino" userId="206526be-19f3-44dd-b92d-d9565a95ed37" providerId="ADAL" clId="{1F3CA30F-29F7-4B2F-BD91-5B8102046A30}" dt="2021-07-01T02:52:58.088" v="0" actId="1076"/>
          <ac:spMkLst>
            <pc:docMk/>
            <pc:sldMk cId="1846785049" sldId="329"/>
            <ac:spMk id="7" creationId="{A56CDADB-31AE-4584-8F0A-A488053394C4}"/>
          </ac:spMkLst>
        </pc:spChg>
      </pc:sldChg>
    </pc:docChg>
  </pc:docChgLst>
  <pc:docChgLst>
    <pc:chgData name="Jose Palomino" userId="206526be-19f3-44dd-b92d-d9565a95ed37" providerId="ADAL" clId="{5AED29AA-3B36-465C-84A9-37995DEC74EA}"/>
    <pc:docChg chg="custSel addSld delSld modSld">
      <pc:chgData name="Jose Palomino" userId="206526be-19f3-44dd-b92d-d9565a95ed37" providerId="ADAL" clId="{5AED29AA-3B36-465C-84A9-37995DEC74EA}" dt="2021-05-20T19:30:22.060" v="1091" actId="207"/>
      <pc:docMkLst>
        <pc:docMk/>
      </pc:docMkLst>
      <pc:sldChg chg="modSp mod">
        <pc:chgData name="Jose Palomino" userId="206526be-19f3-44dd-b92d-d9565a95ed37" providerId="ADAL" clId="{5AED29AA-3B36-465C-84A9-37995DEC74EA}" dt="2021-05-13T16:04:58.703" v="10" actId="6549"/>
        <pc:sldMkLst>
          <pc:docMk/>
          <pc:sldMk cId="1929714402" sldId="256"/>
        </pc:sldMkLst>
        <pc:spChg chg="mod">
          <ac:chgData name="Jose Palomino" userId="206526be-19f3-44dd-b92d-d9565a95ed37" providerId="ADAL" clId="{5AED29AA-3B36-465C-84A9-37995DEC74EA}" dt="2021-05-13T16:04:58.703" v="10" actId="6549"/>
          <ac:spMkLst>
            <pc:docMk/>
            <pc:sldMk cId="1929714402" sldId="256"/>
            <ac:spMk id="2" creationId="{9352A549-E604-43C6-ADA3-61F3EC69D54D}"/>
          </ac:spMkLst>
        </pc:spChg>
      </pc:sldChg>
      <pc:sldChg chg="addSp modSp mod">
        <pc:chgData name="Jose Palomino" userId="206526be-19f3-44dd-b92d-d9565a95ed37" providerId="ADAL" clId="{5AED29AA-3B36-465C-84A9-37995DEC74EA}" dt="2021-05-20T19:25:47.399" v="878" actId="207"/>
        <pc:sldMkLst>
          <pc:docMk/>
          <pc:sldMk cId="80923623" sldId="326"/>
        </pc:sldMkLst>
        <pc:spChg chg="mod">
          <ac:chgData name="Jose Palomino" userId="206526be-19f3-44dd-b92d-d9565a95ed37" providerId="ADAL" clId="{5AED29AA-3B36-465C-84A9-37995DEC74EA}" dt="2021-05-20T19:25:28.444" v="870" actId="207"/>
          <ac:spMkLst>
            <pc:docMk/>
            <pc:sldMk cId="80923623" sldId="326"/>
            <ac:spMk id="2" creationId="{10EA9DF2-1198-44CA-BC21-76388C69B785}"/>
          </ac:spMkLst>
        </pc:spChg>
        <pc:spChg chg="add mod">
          <ac:chgData name="Jose Palomino" userId="206526be-19f3-44dd-b92d-d9565a95ed37" providerId="ADAL" clId="{5AED29AA-3B36-465C-84A9-37995DEC74EA}" dt="2021-05-20T19:25:47.399" v="878" actId="207"/>
          <ac:spMkLst>
            <pc:docMk/>
            <pc:sldMk cId="80923623" sldId="326"/>
            <ac:spMk id="4" creationId="{124EEC82-B237-4088-82E2-65B5DECA9BAC}"/>
          </ac:spMkLst>
        </pc:spChg>
      </pc:sldChg>
      <pc:sldChg chg="modSp mod">
        <pc:chgData name="Jose Palomino" userId="206526be-19f3-44dd-b92d-d9565a95ed37" providerId="ADAL" clId="{5AED29AA-3B36-465C-84A9-37995DEC74EA}" dt="2021-05-20T18:37:51.565" v="13" actId="1076"/>
        <pc:sldMkLst>
          <pc:docMk/>
          <pc:sldMk cId="1846785049" sldId="329"/>
        </pc:sldMkLst>
        <pc:spChg chg="mod">
          <ac:chgData name="Jose Palomino" userId="206526be-19f3-44dd-b92d-d9565a95ed37" providerId="ADAL" clId="{5AED29AA-3B36-465C-84A9-37995DEC74EA}" dt="2021-05-20T18:37:51.565" v="13" actId="1076"/>
          <ac:spMkLst>
            <pc:docMk/>
            <pc:sldMk cId="1846785049" sldId="329"/>
            <ac:spMk id="7" creationId="{A56CDADB-31AE-4584-8F0A-A488053394C4}"/>
          </ac:spMkLst>
        </pc:spChg>
      </pc:sldChg>
      <pc:sldChg chg="del">
        <pc:chgData name="Jose Palomino" userId="206526be-19f3-44dd-b92d-d9565a95ed37" providerId="ADAL" clId="{5AED29AA-3B36-465C-84A9-37995DEC74EA}" dt="2021-05-13T16:05:31.699" v="11" actId="47"/>
        <pc:sldMkLst>
          <pc:docMk/>
          <pc:sldMk cId="1560661494" sldId="330"/>
        </pc:sldMkLst>
      </pc:sldChg>
      <pc:sldChg chg="modSp mod">
        <pc:chgData name="Jose Palomino" userId="206526be-19f3-44dd-b92d-d9565a95ed37" providerId="ADAL" clId="{5AED29AA-3B36-465C-84A9-37995DEC74EA}" dt="2021-05-20T19:10:23.912" v="440" actId="20577"/>
        <pc:sldMkLst>
          <pc:docMk/>
          <pc:sldMk cId="2295105898" sldId="331"/>
        </pc:sldMkLst>
        <pc:graphicFrameChg chg="mod modGraphic">
          <ac:chgData name="Jose Palomino" userId="206526be-19f3-44dd-b92d-d9565a95ed37" providerId="ADAL" clId="{5AED29AA-3B36-465C-84A9-37995DEC74EA}" dt="2021-05-20T19:10:23.912" v="440" actId="20577"/>
          <ac:graphicFrameMkLst>
            <pc:docMk/>
            <pc:sldMk cId="2295105898" sldId="331"/>
            <ac:graphicFrameMk id="8" creationId="{5E786044-309C-4D76-B17B-D3F6297BDDEE}"/>
          </ac:graphicFrameMkLst>
        </pc:graphicFrameChg>
      </pc:sldChg>
      <pc:sldChg chg="delSp modSp add mod">
        <pc:chgData name="Jose Palomino" userId="206526be-19f3-44dd-b92d-d9565a95ed37" providerId="ADAL" clId="{5AED29AA-3B36-465C-84A9-37995DEC74EA}" dt="2021-05-20T19:30:22.060" v="1091" actId="207"/>
        <pc:sldMkLst>
          <pc:docMk/>
          <pc:sldMk cId="3780138085" sldId="332"/>
        </pc:sldMkLst>
        <pc:spChg chg="mod">
          <ac:chgData name="Jose Palomino" userId="206526be-19f3-44dd-b92d-d9565a95ed37" providerId="ADAL" clId="{5AED29AA-3B36-465C-84A9-37995DEC74EA}" dt="2021-05-20T19:30:22.060" v="1091" actId="207"/>
          <ac:spMkLst>
            <pc:docMk/>
            <pc:sldMk cId="3780138085" sldId="332"/>
            <ac:spMk id="2" creationId="{10EA9DF2-1198-44CA-BC21-76388C69B785}"/>
          </ac:spMkLst>
        </pc:spChg>
        <pc:spChg chg="del">
          <ac:chgData name="Jose Palomino" userId="206526be-19f3-44dd-b92d-d9565a95ed37" providerId="ADAL" clId="{5AED29AA-3B36-465C-84A9-37995DEC74EA}" dt="2021-05-20T19:28:36.645" v="962" actId="478"/>
          <ac:spMkLst>
            <pc:docMk/>
            <pc:sldMk cId="3780138085" sldId="332"/>
            <ac:spMk id="4" creationId="{124EEC82-B237-4088-82E2-65B5DECA9BAC}"/>
          </ac:spMkLst>
        </pc:spChg>
      </pc:sldChg>
    </pc:docChg>
  </pc:docChgLst>
  <pc:docChgLst>
    <pc:chgData name="Jose Palomino" userId="206526be-19f3-44dd-b92d-d9565a95ed37" providerId="ADAL" clId="{438A9E35-006B-43B2-9CD2-27B995E1FF32}"/>
    <pc:docChg chg="modSld">
      <pc:chgData name="Jose Palomino" userId="206526be-19f3-44dd-b92d-d9565a95ed37" providerId="ADAL" clId="{438A9E35-006B-43B2-9CD2-27B995E1FF32}" dt="2022-03-02T16:16:02.057" v="2492" actId="20577"/>
      <pc:docMkLst>
        <pc:docMk/>
      </pc:docMkLst>
      <pc:sldChg chg="addSp modSp mod">
        <pc:chgData name="Jose Palomino" userId="206526be-19f3-44dd-b92d-d9565a95ed37" providerId="ADAL" clId="{438A9E35-006B-43B2-9CD2-27B995E1FF32}" dt="2022-03-02T16:03:20.188" v="1998" actId="1076"/>
        <pc:sldMkLst>
          <pc:docMk/>
          <pc:sldMk cId="4223570417" sldId="355"/>
        </pc:sldMkLst>
        <pc:spChg chg="mod">
          <ac:chgData name="Jose Palomino" userId="206526be-19f3-44dd-b92d-d9565a95ed37" providerId="ADAL" clId="{438A9E35-006B-43B2-9CD2-27B995E1FF32}" dt="2022-03-02T16:02:38.861" v="1992" actId="1076"/>
          <ac:spMkLst>
            <pc:docMk/>
            <pc:sldMk cId="4223570417" sldId="355"/>
            <ac:spMk id="8" creationId="{00000000-0000-0000-0000-000000000000}"/>
          </ac:spMkLst>
        </pc:spChg>
        <pc:spChg chg="mod">
          <ac:chgData name="Jose Palomino" userId="206526be-19f3-44dd-b92d-d9565a95ed37" providerId="ADAL" clId="{438A9E35-006B-43B2-9CD2-27B995E1FF32}" dt="2022-03-02T16:02:49.784" v="1993" actId="1076"/>
          <ac:spMkLst>
            <pc:docMk/>
            <pc:sldMk cId="4223570417" sldId="355"/>
            <ac:spMk id="9" creationId="{00000000-0000-0000-0000-000000000000}"/>
          </ac:spMkLst>
        </pc:spChg>
        <pc:spChg chg="add mod">
          <ac:chgData name="Jose Palomino" userId="206526be-19f3-44dd-b92d-d9565a95ed37" providerId="ADAL" clId="{438A9E35-006B-43B2-9CD2-27B995E1FF32}" dt="2022-03-02T16:03:20.188" v="1998" actId="1076"/>
          <ac:spMkLst>
            <pc:docMk/>
            <pc:sldMk cId="4223570417" sldId="355"/>
            <ac:spMk id="11" creationId="{19D47CB3-E6F1-4493-B6AF-426E99629236}"/>
          </ac:spMkLst>
        </pc:spChg>
        <pc:graphicFrameChg chg="mod modGraphic">
          <ac:chgData name="Jose Palomino" userId="206526be-19f3-44dd-b92d-d9565a95ed37" providerId="ADAL" clId="{438A9E35-006B-43B2-9CD2-27B995E1FF32}" dt="2022-03-02T16:01:35.003" v="1985" actId="6549"/>
          <ac:graphicFrameMkLst>
            <pc:docMk/>
            <pc:sldMk cId="4223570417" sldId="355"/>
            <ac:graphicFrameMk id="3" creationId="{7859C871-B5E5-4142-8742-9A5F3C4A8887}"/>
          </ac:graphicFrameMkLst>
        </pc:graphicFrameChg>
        <pc:picChg chg="mod">
          <ac:chgData name="Jose Palomino" userId="206526be-19f3-44dd-b92d-d9565a95ed37" providerId="ADAL" clId="{438A9E35-006B-43B2-9CD2-27B995E1FF32}" dt="2022-03-02T16:01:53.479" v="1991" actId="1076"/>
          <ac:picMkLst>
            <pc:docMk/>
            <pc:sldMk cId="4223570417" sldId="355"/>
            <ac:picMk id="10" creationId="{B98ED993-4F5E-4D7B-A5F1-D41BCC19A457}"/>
          </ac:picMkLst>
        </pc:picChg>
      </pc:sldChg>
      <pc:sldChg chg="modSp mod">
        <pc:chgData name="Jose Palomino" userId="206526be-19f3-44dd-b92d-d9565a95ed37" providerId="ADAL" clId="{438A9E35-006B-43B2-9CD2-27B995E1FF32}" dt="2022-03-02T16:16:02.057" v="2492" actId="20577"/>
        <pc:sldMkLst>
          <pc:docMk/>
          <pc:sldMk cId="3871344331" sldId="356"/>
        </pc:sldMkLst>
        <pc:spChg chg="mod">
          <ac:chgData name="Jose Palomino" userId="206526be-19f3-44dd-b92d-d9565a95ed37" providerId="ADAL" clId="{438A9E35-006B-43B2-9CD2-27B995E1FF32}" dt="2022-03-02T16:11:28.421" v="2450" actId="14100"/>
          <ac:spMkLst>
            <pc:docMk/>
            <pc:sldMk cId="3871344331" sldId="356"/>
            <ac:spMk id="3" creationId="{C85D59CE-FE47-4D19-99CD-1CDE6589AF80}"/>
          </ac:spMkLst>
        </pc:spChg>
        <pc:spChg chg="mod">
          <ac:chgData name="Jose Palomino" userId="206526be-19f3-44dd-b92d-d9565a95ed37" providerId="ADAL" clId="{438A9E35-006B-43B2-9CD2-27B995E1FF32}" dt="2022-03-02T16:16:02.057" v="2492" actId="20577"/>
          <ac:spMkLst>
            <pc:docMk/>
            <pc:sldMk cId="3871344331" sldId="356"/>
            <ac:spMk id="4" creationId="{E2617DC5-47E9-49A6-9662-D313D76B4537}"/>
          </ac:spMkLst>
        </pc:spChg>
      </pc:sldChg>
      <pc:sldChg chg="modSp mod">
        <pc:chgData name="Jose Palomino" userId="206526be-19f3-44dd-b92d-d9565a95ed37" providerId="ADAL" clId="{438A9E35-006B-43B2-9CD2-27B995E1FF32}" dt="2022-03-02T15:30:10.871" v="688" actId="1036"/>
        <pc:sldMkLst>
          <pc:docMk/>
          <pc:sldMk cId="948133311" sldId="361"/>
        </pc:sldMkLst>
        <pc:spChg chg="mod">
          <ac:chgData name="Jose Palomino" userId="206526be-19f3-44dd-b92d-d9565a95ed37" providerId="ADAL" clId="{438A9E35-006B-43B2-9CD2-27B995E1FF32}" dt="2022-03-02T15:30:10.871" v="688" actId="1036"/>
          <ac:spMkLst>
            <pc:docMk/>
            <pc:sldMk cId="948133311" sldId="361"/>
            <ac:spMk id="10" creationId="{E2617DC5-47E9-49A6-9662-D313D76B4537}"/>
          </ac:spMkLst>
        </pc:spChg>
        <pc:spChg chg="mod">
          <ac:chgData name="Jose Palomino" userId="206526be-19f3-44dd-b92d-d9565a95ed37" providerId="ADAL" clId="{438A9E35-006B-43B2-9CD2-27B995E1FF32}" dt="2022-03-02T15:30:10.871" v="688" actId="1036"/>
          <ac:spMkLst>
            <pc:docMk/>
            <pc:sldMk cId="948133311" sldId="361"/>
            <ac:spMk id="11" creationId="{C85D59CE-FE47-4D19-99CD-1CDE6589AF80}"/>
          </ac:spMkLst>
        </pc:spChg>
        <pc:spChg chg="mod">
          <ac:chgData name="Jose Palomino" userId="206526be-19f3-44dd-b92d-d9565a95ed37" providerId="ADAL" clId="{438A9E35-006B-43B2-9CD2-27B995E1FF32}" dt="2022-03-02T15:30:10.871" v="688" actId="1036"/>
          <ac:spMkLst>
            <pc:docMk/>
            <pc:sldMk cId="948133311" sldId="361"/>
            <ac:spMk id="12" creationId="{C85D59CE-FE47-4D19-99CD-1CDE6589AF80}"/>
          </ac:spMkLst>
        </pc:spChg>
        <pc:spChg chg="mod">
          <ac:chgData name="Jose Palomino" userId="206526be-19f3-44dd-b92d-d9565a95ed37" providerId="ADAL" clId="{438A9E35-006B-43B2-9CD2-27B995E1FF32}" dt="2022-03-02T15:30:10.871" v="688" actId="1036"/>
          <ac:spMkLst>
            <pc:docMk/>
            <pc:sldMk cId="948133311" sldId="361"/>
            <ac:spMk id="15" creationId="{D7D5A33C-4B66-42C3-8B94-D41964CC456F}"/>
          </ac:spMkLst>
        </pc:spChg>
        <pc:spChg chg="mod">
          <ac:chgData name="Jose Palomino" userId="206526be-19f3-44dd-b92d-d9565a95ed37" providerId="ADAL" clId="{438A9E35-006B-43B2-9CD2-27B995E1FF32}" dt="2022-03-02T15:30:10.871" v="688" actId="1036"/>
          <ac:spMkLst>
            <pc:docMk/>
            <pc:sldMk cId="948133311" sldId="361"/>
            <ac:spMk id="16" creationId="{C85D59CE-FE47-4D19-99CD-1CDE6589AF80}"/>
          </ac:spMkLst>
        </pc:spChg>
        <pc:spChg chg="mod">
          <ac:chgData name="Jose Palomino" userId="206526be-19f3-44dd-b92d-d9565a95ed37" providerId="ADAL" clId="{438A9E35-006B-43B2-9CD2-27B995E1FF32}" dt="2022-03-02T15:30:10.871" v="688" actId="1036"/>
          <ac:spMkLst>
            <pc:docMk/>
            <pc:sldMk cId="948133311" sldId="361"/>
            <ac:spMk id="17" creationId="{00000000-0000-0000-0000-000000000000}"/>
          </ac:spMkLst>
        </pc:spChg>
        <pc:spChg chg="mod">
          <ac:chgData name="Jose Palomino" userId="206526be-19f3-44dd-b92d-d9565a95ed37" providerId="ADAL" clId="{438A9E35-006B-43B2-9CD2-27B995E1FF32}" dt="2022-03-02T15:30:10.871" v="688" actId="1036"/>
          <ac:spMkLst>
            <pc:docMk/>
            <pc:sldMk cId="948133311" sldId="361"/>
            <ac:spMk id="18" creationId="{E2617DC5-47E9-49A6-9662-D313D76B4537}"/>
          </ac:spMkLst>
        </pc:spChg>
        <pc:spChg chg="mod">
          <ac:chgData name="Jose Palomino" userId="206526be-19f3-44dd-b92d-d9565a95ed37" providerId="ADAL" clId="{438A9E35-006B-43B2-9CD2-27B995E1FF32}" dt="2022-03-02T15:30:10.871" v="688" actId="1036"/>
          <ac:spMkLst>
            <pc:docMk/>
            <pc:sldMk cId="948133311" sldId="361"/>
            <ac:spMk id="81" creationId="{E2617DC5-47E9-49A6-9662-D313D76B4537}"/>
          </ac:spMkLst>
        </pc:spChg>
        <pc:spChg chg="mod">
          <ac:chgData name="Jose Palomino" userId="206526be-19f3-44dd-b92d-d9565a95ed37" providerId="ADAL" clId="{438A9E35-006B-43B2-9CD2-27B995E1FF32}" dt="2022-03-02T15:30:10.871" v="688" actId="1036"/>
          <ac:spMkLst>
            <pc:docMk/>
            <pc:sldMk cId="948133311" sldId="361"/>
            <ac:spMk id="82" creationId="{C85D59CE-FE47-4D19-99CD-1CDE6589AF80}"/>
          </ac:spMkLst>
        </pc:spChg>
      </pc:sldChg>
      <pc:sldChg chg="modSp">
        <pc:chgData name="Jose Palomino" userId="206526be-19f3-44dd-b92d-d9565a95ed37" providerId="ADAL" clId="{438A9E35-006B-43B2-9CD2-27B995E1FF32}" dt="2022-03-02T15:17:11.915" v="14" actId="20577"/>
        <pc:sldMkLst>
          <pc:docMk/>
          <pc:sldMk cId="3112650349" sldId="364"/>
        </pc:sldMkLst>
        <pc:spChg chg="mod">
          <ac:chgData name="Jose Palomino" userId="206526be-19f3-44dd-b92d-d9565a95ed37" providerId="ADAL" clId="{438A9E35-006B-43B2-9CD2-27B995E1FF32}" dt="2022-03-02T15:17:11.915" v="14" actId="20577"/>
          <ac:spMkLst>
            <pc:docMk/>
            <pc:sldMk cId="3112650349" sldId="364"/>
            <ac:spMk id="81" creationId="{E2617DC5-47E9-49A6-9662-D313D76B4537}"/>
          </ac:spMkLst>
        </pc:spChg>
      </pc:sldChg>
    </pc:docChg>
  </pc:docChgLst>
  <pc:docChgLst>
    <pc:chgData name="Jose Palomino" userId="206526be-19f3-44dd-b92d-d9565a95ed37" providerId="ADAL" clId="{72C3CFBA-193F-46C9-8F73-4189FE9E6F36}"/>
    <pc:docChg chg="undo custSel addSld delSld modSld sldOrd">
      <pc:chgData name="Jose Palomino" userId="206526be-19f3-44dd-b92d-d9565a95ed37" providerId="ADAL" clId="{72C3CFBA-193F-46C9-8F73-4189FE9E6F36}" dt="2021-10-19T20:58:01.883" v="1488"/>
      <pc:docMkLst>
        <pc:docMk/>
      </pc:docMkLst>
      <pc:sldChg chg="modSp mod">
        <pc:chgData name="Jose Palomino" userId="206526be-19f3-44dd-b92d-d9565a95ed37" providerId="ADAL" clId="{72C3CFBA-193F-46C9-8F73-4189FE9E6F36}" dt="2021-10-19T16:55:05.038" v="5" actId="404"/>
        <pc:sldMkLst>
          <pc:docMk/>
          <pc:sldMk cId="1929714402" sldId="256"/>
        </pc:sldMkLst>
        <pc:spChg chg="mod">
          <ac:chgData name="Jose Palomino" userId="206526be-19f3-44dd-b92d-d9565a95ed37" providerId="ADAL" clId="{72C3CFBA-193F-46C9-8F73-4189FE9E6F36}" dt="2021-10-19T16:55:05.038" v="5" actId="404"/>
          <ac:spMkLst>
            <pc:docMk/>
            <pc:sldMk cId="1929714402" sldId="256"/>
            <ac:spMk id="2" creationId="{9352A549-E604-43C6-ADA3-61F3EC69D54D}"/>
          </ac:spMkLst>
        </pc:spChg>
      </pc:sldChg>
      <pc:sldChg chg="delSp modSp mod">
        <pc:chgData name="Jose Palomino" userId="206526be-19f3-44dd-b92d-d9565a95ed37" providerId="ADAL" clId="{72C3CFBA-193F-46C9-8F73-4189FE9E6F36}" dt="2021-10-19T19:55:00.631" v="1121" actId="403"/>
        <pc:sldMkLst>
          <pc:docMk/>
          <pc:sldMk cId="3535275093" sldId="319"/>
        </pc:sldMkLst>
        <pc:spChg chg="mod">
          <ac:chgData name="Jose Palomino" userId="206526be-19f3-44dd-b92d-d9565a95ed37" providerId="ADAL" clId="{72C3CFBA-193F-46C9-8F73-4189FE9E6F36}" dt="2021-10-19T19:55:00.631" v="1121" actId="403"/>
          <ac:spMkLst>
            <pc:docMk/>
            <pc:sldMk cId="3535275093" sldId="319"/>
            <ac:spMk id="3" creationId="{16A94EE5-33CD-45DC-ADB8-167B960004DA}"/>
          </ac:spMkLst>
        </pc:spChg>
        <pc:spChg chg="mod">
          <ac:chgData name="Jose Palomino" userId="206526be-19f3-44dd-b92d-d9565a95ed37" providerId="ADAL" clId="{72C3CFBA-193F-46C9-8F73-4189FE9E6F36}" dt="2021-10-19T19:55:00.631" v="1121" actId="403"/>
          <ac:spMkLst>
            <pc:docMk/>
            <pc:sldMk cId="3535275093" sldId="319"/>
            <ac:spMk id="4" creationId="{3B50F68B-564F-4AA9-8362-FF913FCE7268}"/>
          </ac:spMkLst>
        </pc:spChg>
        <pc:spChg chg="mod">
          <ac:chgData name="Jose Palomino" userId="206526be-19f3-44dd-b92d-d9565a95ed37" providerId="ADAL" clId="{72C3CFBA-193F-46C9-8F73-4189FE9E6F36}" dt="2021-10-19T19:55:00.631" v="1121" actId="403"/>
          <ac:spMkLst>
            <pc:docMk/>
            <pc:sldMk cId="3535275093" sldId="319"/>
            <ac:spMk id="5" creationId="{6EF78644-B068-442D-B06A-7D5C2839B7DB}"/>
          </ac:spMkLst>
        </pc:spChg>
        <pc:spChg chg="mod">
          <ac:chgData name="Jose Palomino" userId="206526be-19f3-44dd-b92d-d9565a95ed37" providerId="ADAL" clId="{72C3CFBA-193F-46C9-8F73-4189FE9E6F36}" dt="2021-10-19T19:55:00.631" v="1121" actId="403"/>
          <ac:spMkLst>
            <pc:docMk/>
            <pc:sldMk cId="3535275093" sldId="319"/>
            <ac:spMk id="6" creationId="{42256E06-986F-4276-9144-59497AE12D82}"/>
          </ac:spMkLst>
        </pc:spChg>
        <pc:picChg chg="del">
          <ac:chgData name="Jose Palomino" userId="206526be-19f3-44dd-b92d-d9565a95ed37" providerId="ADAL" clId="{72C3CFBA-193F-46C9-8F73-4189FE9E6F36}" dt="2021-10-19T16:59:38.879" v="229" actId="478"/>
          <ac:picMkLst>
            <pc:docMk/>
            <pc:sldMk cId="3535275093" sldId="319"/>
            <ac:picMk id="8" creationId="{4AAF54A4-391C-447A-8EB5-B985DFAEAFF5}"/>
          </ac:picMkLst>
        </pc:picChg>
      </pc:sldChg>
      <pc:sldChg chg="modSp add mod modClrScheme chgLayout">
        <pc:chgData name="Jose Palomino" userId="206526be-19f3-44dd-b92d-d9565a95ed37" providerId="ADAL" clId="{72C3CFBA-193F-46C9-8F73-4189FE9E6F36}" dt="2021-10-19T20:11:36.228" v="1486" actId="20577"/>
        <pc:sldMkLst>
          <pc:docMk/>
          <pc:sldMk cId="80923623" sldId="326"/>
        </pc:sldMkLst>
        <pc:spChg chg="mod">
          <ac:chgData name="Jose Palomino" userId="206526be-19f3-44dd-b92d-d9565a95ed37" providerId="ADAL" clId="{72C3CFBA-193F-46C9-8F73-4189FE9E6F36}" dt="2021-10-19T20:11:36.228" v="1486" actId="20577"/>
          <ac:spMkLst>
            <pc:docMk/>
            <pc:sldMk cId="80923623" sldId="326"/>
            <ac:spMk id="2" creationId="{10EA9DF2-1198-44CA-BC21-76388C69B785}"/>
          </ac:spMkLst>
        </pc:spChg>
      </pc:sldChg>
      <pc:sldChg chg="addSp delSp modSp add del mod modAnim">
        <pc:chgData name="Jose Palomino" userId="206526be-19f3-44dd-b92d-d9565a95ed37" providerId="ADAL" clId="{72C3CFBA-193F-46C9-8F73-4189FE9E6F36}" dt="2021-10-19T20:58:01.883" v="1488"/>
        <pc:sldMkLst>
          <pc:docMk/>
          <pc:sldMk cId="1846785049" sldId="329"/>
        </pc:sldMkLst>
        <pc:spChg chg="mod">
          <ac:chgData name="Jose Palomino" userId="206526be-19f3-44dd-b92d-d9565a95ed37" providerId="ADAL" clId="{72C3CFBA-193F-46C9-8F73-4189FE9E6F36}" dt="2021-10-19T19:31:09.490" v="917" actId="14100"/>
          <ac:spMkLst>
            <pc:docMk/>
            <pc:sldMk cId="1846785049" sldId="329"/>
            <ac:spMk id="5" creationId="{9FA51D0D-72BE-41E3-996F-50E8E4C448CC}"/>
          </ac:spMkLst>
        </pc:spChg>
        <pc:spChg chg="mod ord">
          <ac:chgData name="Jose Palomino" userId="206526be-19f3-44dd-b92d-d9565a95ed37" providerId="ADAL" clId="{72C3CFBA-193F-46C9-8F73-4189FE9E6F36}" dt="2021-10-19T19:36:08.314" v="1013" actId="1035"/>
          <ac:spMkLst>
            <pc:docMk/>
            <pc:sldMk cId="1846785049" sldId="329"/>
            <ac:spMk id="7" creationId="{A56CDADB-31AE-4584-8F0A-A488053394C4}"/>
          </ac:spMkLst>
        </pc:spChg>
        <pc:spChg chg="add mod">
          <ac:chgData name="Jose Palomino" userId="206526be-19f3-44dd-b92d-d9565a95ed37" providerId="ADAL" clId="{72C3CFBA-193F-46C9-8F73-4189FE9E6F36}" dt="2021-10-19T19:30:09.976" v="900" actId="113"/>
          <ac:spMkLst>
            <pc:docMk/>
            <pc:sldMk cId="1846785049" sldId="329"/>
            <ac:spMk id="13" creationId="{7C99A1F7-888C-48A1-8431-C924FCD17AD4}"/>
          </ac:spMkLst>
        </pc:spChg>
        <pc:picChg chg="add del mod">
          <ac:chgData name="Jose Palomino" userId="206526be-19f3-44dd-b92d-d9565a95ed37" providerId="ADAL" clId="{72C3CFBA-193F-46C9-8F73-4189FE9E6F36}" dt="2021-10-19T18:56:40.467" v="832" actId="478"/>
          <ac:picMkLst>
            <pc:docMk/>
            <pc:sldMk cId="1846785049" sldId="329"/>
            <ac:picMk id="3" creationId="{04BFED1A-82A7-46BF-9D66-73C1E01BDA06}"/>
          </ac:picMkLst>
        </pc:picChg>
        <pc:picChg chg="del">
          <ac:chgData name="Jose Palomino" userId="206526be-19f3-44dd-b92d-d9565a95ed37" providerId="ADAL" clId="{72C3CFBA-193F-46C9-8F73-4189FE9E6F36}" dt="2021-10-19T18:55:19.355" v="827" actId="478"/>
          <ac:picMkLst>
            <pc:docMk/>
            <pc:sldMk cId="1846785049" sldId="329"/>
            <ac:picMk id="4" creationId="{49507C04-13E8-425F-910D-0246A7166045}"/>
          </ac:picMkLst>
        </pc:picChg>
        <pc:picChg chg="add del mod">
          <ac:chgData name="Jose Palomino" userId="206526be-19f3-44dd-b92d-d9565a95ed37" providerId="ADAL" clId="{72C3CFBA-193F-46C9-8F73-4189FE9E6F36}" dt="2021-10-19T19:35:03.840" v="987" actId="478"/>
          <ac:picMkLst>
            <pc:docMk/>
            <pc:sldMk cId="1846785049" sldId="329"/>
            <ac:picMk id="8" creationId="{40BAD557-E274-433B-950B-ABF91B83BE32}"/>
          </ac:picMkLst>
        </pc:picChg>
        <pc:picChg chg="add mod">
          <ac:chgData name="Jose Palomino" userId="206526be-19f3-44dd-b92d-d9565a95ed37" providerId="ADAL" clId="{72C3CFBA-193F-46C9-8F73-4189FE9E6F36}" dt="2021-10-19T19:36:08.314" v="1013" actId="1035"/>
          <ac:picMkLst>
            <pc:docMk/>
            <pc:sldMk cId="1846785049" sldId="329"/>
            <ac:picMk id="10" creationId="{B335D52B-EB73-4959-A507-C67DF7E79D1F}"/>
          </ac:picMkLst>
        </pc:picChg>
        <pc:picChg chg="add del mod">
          <ac:chgData name="Jose Palomino" userId="206526be-19f3-44dd-b92d-d9565a95ed37" providerId="ADAL" clId="{72C3CFBA-193F-46C9-8F73-4189FE9E6F36}" dt="2021-10-19T19:29:31.104" v="853" actId="478"/>
          <ac:picMkLst>
            <pc:docMk/>
            <pc:sldMk cId="1846785049" sldId="329"/>
            <ac:picMk id="12" creationId="{D6BC7B55-5953-42F8-9846-6A412665BEB6}"/>
          </ac:picMkLst>
        </pc:picChg>
        <pc:picChg chg="add mod">
          <ac:chgData name="Jose Palomino" userId="206526be-19f3-44dd-b92d-d9565a95ed37" providerId="ADAL" clId="{72C3CFBA-193F-46C9-8F73-4189FE9E6F36}" dt="2021-10-19T19:30:28.017" v="906" actId="14100"/>
          <ac:picMkLst>
            <pc:docMk/>
            <pc:sldMk cId="1846785049" sldId="329"/>
            <ac:picMk id="14" creationId="{0D861DDD-56CA-4132-90D6-578ECAFC17DB}"/>
          </ac:picMkLst>
        </pc:picChg>
        <pc:picChg chg="add mod">
          <ac:chgData name="Jose Palomino" userId="206526be-19f3-44dd-b92d-d9565a95ed37" providerId="ADAL" clId="{72C3CFBA-193F-46C9-8F73-4189FE9E6F36}" dt="2021-10-19T19:36:08.314" v="1013" actId="1035"/>
          <ac:picMkLst>
            <pc:docMk/>
            <pc:sldMk cId="1846785049" sldId="329"/>
            <ac:picMk id="16" creationId="{660846F1-32AB-4072-9B0B-74FC41F34399}"/>
          </ac:picMkLst>
        </pc:picChg>
      </pc:sldChg>
      <pc:sldChg chg="addSp delSp modSp del mod">
        <pc:chgData name="Jose Palomino" userId="206526be-19f3-44dd-b92d-d9565a95ed37" providerId="ADAL" clId="{72C3CFBA-193F-46C9-8F73-4189FE9E6F36}" dt="2021-10-19T19:53:07.596" v="1099" actId="47"/>
        <pc:sldMkLst>
          <pc:docMk/>
          <pc:sldMk cId="2295105898" sldId="331"/>
        </pc:sldMkLst>
        <pc:spChg chg="del mod">
          <ac:chgData name="Jose Palomino" userId="206526be-19f3-44dd-b92d-d9565a95ed37" providerId="ADAL" clId="{72C3CFBA-193F-46C9-8F73-4189FE9E6F36}" dt="2021-10-19T19:31:34.617" v="918" actId="478"/>
          <ac:spMkLst>
            <pc:docMk/>
            <pc:sldMk cId="2295105898" sldId="331"/>
            <ac:spMk id="4" creationId="{B0FA012F-6326-4DE1-B07F-065AD9FB8907}"/>
          </ac:spMkLst>
        </pc:spChg>
        <pc:spChg chg="add mod">
          <ac:chgData name="Jose Palomino" userId="206526be-19f3-44dd-b92d-d9565a95ed37" providerId="ADAL" clId="{72C3CFBA-193F-46C9-8F73-4189FE9E6F36}" dt="2021-10-19T19:31:42.009" v="936" actId="20577"/>
          <ac:spMkLst>
            <pc:docMk/>
            <pc:sldMk cId="2295105898" sldId="331"/>
            <ac:spMk id="5" creationId="{6ED2D3A2-2F46-4CF4-A3A3-94F877BA36B3}"/>
          </ac:spMkLst>
        </pc:spChg>
        <pc:graphicFrameChg chg="mod modGraphic">
          <ac:chgData name="Jose Palomino" userId="206526be-19f3-44dd-b92d-d9565a95ed37" providerId="ADAL" clId="{72C3CFBA-193F-46C9-8F73-4189FE9E6F36}" dt="2021-10-19T19:48:02.211" v="1034" actId="12100"/>
          <ac:graphicFrameMkLst>
            <pc:docMk/>
            <pc:sldMk cId="2295105898" sldId="331"/>
            <ac:graphicFrameMk id="8" creationId="{5E786044-309C-4D76-B17B-D3F6297BDDEE}"/>
          </ac:graphicFrameMkLst>
        </pc:graphicFrameChg>
      </pc:sldChg>
      <pc:sldChg chg="addSp delSp modSp add mod ord delAnim">
        <pc:chgData name="Jose Palomino" userId="206526be-19f3-44dd-b92d-d9565a95ed37" providerId="ADAL" clId="{72C3CFBA-193F-46C9-8F73-4189FE9E6F36}" dt="2021-10-19T19:54:02.647" v="1116" actId="1036"/>
        <pc:sldMkLst>
          <pc:docMk/>
          <pc:sldMk cId="2914573770" sldId="332"/>
        </pc:sldMkLst>
        <pc:spChg chg="mod">
          <ac:chgData name="Jose Palomino" userId="206526be-19f3-44dd-b92d-d9565a95ed37" providerId="ADAL" clId="{72C3CFBA-193F-46C9-8F73-4189FE9E6F36}" dt="2021-10-19T19:53:57.166" v="1108" actId="403"/>
          <ac:spMkLst>
            <pc:docMk/>
            <pc:sldMk cId="2914573770" sldId="332"/>
            <ac:spMk id="5" creationId="{9FA51D0D-72BE-41E3-996F-50E8E4C448CC}"/>
          </ac:spMkLst>
        </pc:spChg>
        <pc:spChg chg="del">
          <ac:chgData name="Jose Palomino" userId="206526be-19f3-44dd-b92d-d9565a95ed37" providerId="ADAL" clId="{72C3CFBA-193F-46C9-8F73-4189FE9E6F36}" dt="2021-10-19T19:32:51.192" v="983" actId="478"/>
          <ac:spMkLst>
            <pc:docMk/>
            <pc:sldMk cId="2914573770" sldId="332"/>
            <ac:spMk id="7" creationId="{A56CDADB-31AE-4584-8F0A-A488053394C4}"/>
          </ac:spMkLst>
        </pc:spChg>
        <pc:spChg chg="del">
          <ac:chgData name="Jose Palomino" userId="206526be-19f3-44dd-b92d-d9565a95ed37" providerId="ADAL" clId="{72C3CFBA-193F-46C9-8F73-4189FE9E6F36}" dt="2021-10-19T19:32:53.331" v="985" actId="478"/>
          <ac:spMkLst>
            <pc:docMk/>
            <pc:sldMk cId="2914573770" sldId="332"/>
            <ac:spMk id="13" creationId="{7C99A1F7-888C-48A1-8431-C924FCD17AD4}"/>
          </ac:spMkLst>
        </pc:spChg>
        <pc:picChg chg="add mod">
          <ac:chgData name="Jose Palomino" userId="206526be-19f3-44dd-b92d-d9565a95ed37" providerId="ADAL" clId="{72C3CFBA-193F-46C9-8F73-4189FE9E6F36}" dt="2021-10-19T19:54:02.647" v="1116" actId="1036"/>
          <ac:picMkLst>
            <pc:docMk/>
            <pc:sldMk cId="2914573770" sldId="332"/>
            <ac:picMk id="3" creationId="{15A19958-C9FF-4388-A3DF-766C72A370EF}"/>
          </ac:picMkLst>
        </pc:picChg>
        <pc:picChg chg="del">
          <ac:chgData name="Jose Palomino" userId="206526be-19f3-44dd-b92d-d9565a95ed37" providerId="ADAL" clId="{72C3CFBA-193F-46C9-8F73-4189FE9E6F36}" dt="2021-10-19T19:32:49.928" v="982" actId="478"/>
          <ac:picMkLst>
            <pc:docMk/>
            <pc:sldMk cId="2914573770" sldId="332"/>
            <ac:picMk id="8" creationId="{40BAD557-E274-433B-950B-ABF91B83BE32}"/>
          </ac:picMkLst>
        </pc:picChg>
        <pc:picChg chg="del">
          <ac:chgData name="Jose Palomino" userId="206526be-19f3-44dd-b92d-d9565a95ed37" providerId="ADAL" clId="{72C3CFBA-193F-46C9-8F73-4189FE9E6F36}" dt="2021-10-19T19:32:51.725" v="984" actId="478"/>
          <ac:picMkLst>
            <pc:docMk/>
            <pc:sldMk cId="2914573770" sldId="332"/>
            <ac:picMk id="10" creationId="{B335D52B-EB73-4959-A507-C67DF7E79D1F}"/>
          </ac:picMkLst>
        </pc:picChg>
        <pc:picChg chg="del">
          <ac:chgData name="Jose Palomino" userId="206526be-19f3-44dd-b92d-d9565a95ed37" providerId="ADAL" clId="{72C3CFBA-193F-46C9-8F73-4189FE9E6F36}" dt="2021-10-19T19:32:54.047" v="986" actId="478"/>
          <ac:picMkLst>
            <pc:docMk/>
            <pc:sldMk cId="2914573770" sldId="332"/>
            <ac:picMk id="14" creationId="{0D861DDD-56CA-4132-90D6-578ECAFC17DB}"/>
          </ac:picMkLst>
        </pc:picChg>
      </pc:sldChg>
      <pc:sldChg chg="addSp delSp modSp add mod delAnim">
        <pc:chgData name="Jose Palomino" userId="206526be-19f3-44dd-b92d-d9565a95ed37" providerId="ADAL" clId="{72C3CFBA-193F-46C9-8F73-4189FE9E6F36}" dt="2021-10-19T19:52:56.746" v="1098" actId="1036"/>
        <pc:sldMkLst>
          <pc:docMk/>
          <pc:sldMk cId="806531988" sldId="333"/>
        </pc:sldMkLst>
        <pc:spChg chg="del">
          <ac:chgData name="Jose Palomino" userId="206526be-19f3-44dd-b92d-d9565a95ed37" providerId="ADAL" clId="{72C3CFBA-193F-46C9-8F73-4189FE9E6F36}" dt="2021-10-19T19:52:50.675" v="1086" actId="478"/>
          <ac:spMkLst>
            <pc:docMk/>
            <pc:sldMk cId="806531988" sldId="333"/>
            <ac:spMk id="4" creationId="{A8A6711B-E3A3-4B53-A679-94604067E73E}"/>
          </ac:spMkLst>
        </pc:spChg>
        <pc:spChg chg="add mod">
          <ac:chgData name="Jose Palomino" userId="206526be-19f3-44dd-b92d-d9565a95ed37" providerId="ADAL" clId="{72C3CFBA-193F-46C9-8F73-4189FE9E6F36}" dt="2021-10-19T19:52:43.247" v="1085"/>
          <ac:spMkLst>
            <pc:docMk/>
            <pc:sldMk cId="806531988" sldId="333"/>
            <ac:spMk id="5" creationId="{1E8A175F-5B80-4249-B23B-191B6F488260}"/>
          </ac:spMkLst>
        </pc:spChg>
        <pc:spChg chg="del">
          <ac:chgData name="Jose Palomino" userId="206526be-19f3-44dd-b92d-d9565a95ed37" providerId="ADAL" clId="{72C3CFBA-193F-46C9-8F73-4189FE9E6F36}" dt="2021-10-19T19:52:42.833" v="1084" actId="478"/>
          <ac:spMkLst>
            <pc:docMk/>
            <pc:sldMk cId="806531988" sldId="333"/>
            <ac:spMk id="9" creationId="{FB2C43BA-762F-47D2-9AF2-C0AB549833A2}"/>
          </ac:spMkLst>
        </pc:spChg>
        <pc:graphicFrameChg chg="mod modGraphic">
          <ac:chgData name="Jose Palomino" userId="206526be-19f3-44dd-b92d-d9565a95ed37" providerId="ADAL" clId="{72C3CFBA-193F-46C9-8F73-4189FE9E6F36}" dt="2021-10-19T19:52:56.746" v="1098" actId="1036"/>
          <ac:graphicFrameMkLst>
            <pc:docMk/>
            <pc:sldMk cId="806531988" sldId="333"/>
            <ac:graphicFrameMk id="8" creationId="{5E786044-309C-4D76-B17B-D3F6297BDDEE}"/>
          </ac:graphicFrameMkLst>
        </pc:graphicFrameChg>
      </pc:sldChg>
      <pc:sldChg chg="del">
        <pc:chgData name="Jose Palomino" userId="206526be-19f3-44dd-b92d-d9565a95ed37" providerId="ADAL" clId="{72C3CFBA-193F-46C9-8F73-4189FE9E6F36}" dt="2021-10-19T16:59:51.174" v="231" actId="47"/>
        <pc:sldMkLst>
          <pc:docMk/>
          <pc:sldMk cId="1543190650" sldId="9314"/>
        </pc:sldMkLst>
      </pc:sldChg>
    </pc:docChg>
  </pc:docChgLst>
  <pc:docChgLst>
    <pc:chgData name="Jose Palomino" userId="206526be-19f3-44dd-b92d-d9565a95ed37" providerId="ADAL" clId="{56315968-D5BD-4559-81F4-F4F096D5E562}"/>
    <pc:docChg chg="undo custSel addSld delSld modSld">
      <pc:chgData name="Jose Palomino" userId="206526be-19f3-44dd-b92d-d9565a95ed37" providerId="ADAL" clId="{56315968-D5BD-4559-81F4-F4F096D5E562}" dt="2022-01-19T03:07:07.714" v="2503" actId="20577"/>
      <pc:docMkLst>
        <pc:docMk/>
      </pc:docMkLst>
      <pc:sldChg chg="modSp mod">
        <pc:chgData name="Jose Palomino" userId="206526be-19f3-44dd-b92d-d9565a95ed37" providerId="ADAL" clId="{56315968-D5BD-4559-81F4-F4F096D5E562}" dt="2022-01-18T18:22:34.438" v="3" actId="20577"/>
        <pc:sldMkLst>
          <pc:docMk/>
          <pc:sldMk cId="1929714402" sldId="256"/>
        </pc:sldMkLst>
        <pc:spChg chg="mod">
          <ac:chgData name="Jose Palomino" userId="206526be-19f3-44dd-b92d-d9565a95ed37" providerId="ADAL" clId="{56315968-D5BD-4559-81F4-F4F096D5E562}" dt="2022-01-18T18:22:34.438" v="3" actId="20577"/>
          <ac:spMkLst>
            <pc:docMk/>
            <pc:sldMk cId="1929714402" sldId="256"/>
            <ac:spMk id="2" creationId="{9352A549-E604-43C6-ADA3-61F3EC69D54D}"/>
          </ac:spMkLst>
        </pc:spChg>
      </pc:sldChg>
      <pc:sldChg chg="modSp mod">
        <pc:chgData name="Jose Palomino" userId="206526be-19f3-44dd-b92d-d9565a95ed37" providerId="ADAL" clId="{56315968-D5BD-4559-81F4-F4F096D5E562}" dt="2022-01-19T00:08:09.939" v="54" actId="20577"/>
        <pc:sldMkLst>
          <pc:docMk/>
          <pc:sldMk cId="3525927913" sldId="336"/>
        </pc:sldMkLst>
        <pc:graphicFrameChg chg="modGraphic">
          <ac:chgData name="Jose Palomino" userId="206526be-19f3-44dd-b92d-d9565a95ed37" providerId="ADAL" clId="{56315968-D5BD-4559-81F4-F4F096D5E562}" dt="2022-01-19T00:08:09.939" v="54" actId="20577"/>
          <ac:graphicFrameMkLst>
            <pc:docMk/>
            <pc:sldMk cId="3525927913" sldId="336"/>
            <ac:graphicFrameMk id="25" creationId="{00000000-0000-0000-0000-000000000000}"/>
          </ac:graphicFrameMkLst>
        </pc:graphicFrameChg>
      </pc:sldChg>
      <pc:sldChg chg="modSp del mod">
        <pc:chgData name="Jose Palomino" userId="206526be-19f3-44dd-b92d-d9565a95ed37" providerId="ADAL" clId="{56315968-D5BD-4559-81F4-F4F096D5E562}" dt="2022-01-19T02:27:13.383" v="1764" actId="47"/>
        <pc:sldMkLst>
          <pc:docMk/>
          <pc:sldMk cId="4100556712" sldId="360"/>
        </pc:sldMkLst>
        <pc:spChg chg="mod">
          <ac:chgData name="Jose Palomino" userId="206526be-19f3-44dd-b92d-d9565a95ed37" providerId="ADAL" clId="{56315968-D5BD-4559-81F4-F4F096D5E562}" dt="2022-01-19T02:26:42.351" v="1736" actId="1036"/>
          <ac:spMkLst>
            <pc:docMk/>
            <pc:sldMk cId="4100556712" sldId="360"/>
            <ac:spMk id="10" creationId="{E2617DC5-47E9-49A6-9662-D313D76B4537}"/>
          </ac:spMkLst>
        </pc:spChg>
        <pc:spChg chg="mod">
          <ac:chgData name="Jose Palomino" userId="206526be-19f3-44dd-b92d-d9565a95ed37" providerId="ADAL" clId="{56315968-D5BD-4559-81F4-F4F096D5E562}" dt="2022-01-19T02:26:42.351" v="1736" actId="1036"/>
          <ac:spMkLst>
            <pc:docMk/>
            <pc:sldMk cId="4100556712" sldId="360"/>
            <ac:spMk id="11" creationId="{C85D59CE-FE47-4D19-99CD-1CDE6589AF80}"/>
          </ac:spMkLst>
        </pc:spChg>
        <pc:spChg chg="mod">
          <ac:chgData name="Jose Palomino" userId="206526be-19f3-44dd-b92d-d9565a95ed37" providerId="ADAL" clId="{56315968-D5BD-4559-81F4-F4F096D5E562}" dt="2022-01-19T02:26:42.351" v="1736" actId="1036"/>
          <ac:spMkLst>
            <pc:docMk/>
            <pc:sldMk cId="4100556712" sldId="360"/>
            <ac:spMk id="12" creationId="{C85D59CE-FE47-4D19-99CD-1CDE6589AF80}"/>
          </ac:spMkLst>
        </pc:spChg>
        <pc:spChg chg="mod">
          <ac:chgData name="Jose Palomino" userId="206526be-19f3-44dd-b92d-d9565a95ed37" providerId="ADAL" clId="{56315968-D5BD-4559-81F4-F4F096D5E562}" dt="2022-01-19T02:26:42.351" v="1736" actId="1036"/>
          <ac:spMkLst>
            <pc:docMk/>
            <pc:sldMk cId="4100556712" sldId="360"/>
            <ac:spMk id="17" creationId="{00000000-0000-0000-0000-000000000000}"/>
          </ac:spMkLst>
        </pc:spChg>
        <pc:spChg chg="mod">
          <ac:chgData name="Jose Palomino" userId="206526be-19f3-44dd-b92d-d9565a95ed37" providerId="ADAL" clId="{56315968-D5BD-4559-81F4-F4F096D5E562}" dt="2022-01-19T02:26:42.351" v="1736" actId="1036"/>
          <ac:spMkLst>
            <pc:docMk/>
            <pc:sldMk cId="4100556712" sldId="360"/>
            <ac:spMk id="81" creationId="{E2617DC5-47E9-49A6-9662-D313D76B4537}"/>
          </ac:spMkLst>
        </pc:spChg>
        <pc:spChg chg="mod">
          <ac:chgData name="Jose Palomino" userId="206526be-19f3-44dd-b92d-d9565a95ed37" providerId="ADAL" clId="{56315968-D5BD-4559-81F4-F4F096D5E562}" dt="2022-01-19T02:26:42.351" v="1736" actId="1036"/>
          <ac:spMkLst>
            <pc:docMk/>
            <pc:sldMk cId="4100556712" sldId="360"/>
            <ac:spMk id="82" creationId="{C85D59CE-FE47-4D19-99CD-1CDE6589AF80}"/>
          </ac:spMkLst>
        </pc:spChg>
        <pc:spChg chg="mod">
          <ac:chgData name="Jose Palomino" userId="206526be-19f3-44dd-b92d-d9565a95ed37" providerId="ADAL" clId="{56315968-D5BD-4559-81F4-F4F096D5E562}" dt="2022-01-19T02:26:42.351" v="1736" actId="1036"/>
          <ac:spMkLst>
            <pc:docMk/>
            <pc:sldMk cId="4100556712" sldId="360"/>
            <ac:spMk id="83" creationId="{E2617DC5-47E9-49A6-9662-D313D76B4537}"/>
          </ac:spMkLst>
        </pc:spChg>
      </pc:sldChg>
      <pc:sldChg chg="modSp">
        <pc:chgData name="Jose Palomino" userId="206526be-19f3-44dd-b92d-d9565a95ed37" providerId="ADAL" clId="{56315968-D5BD-4559-81F4-F4F096D5E562}" dt="2022-01-19T03:02:57.928" v="2367"/>
        <pc:sldMkLst>
          <pc:docMk/>
          <pc:sldMk cId="948133311" sldId="361"/>
        </pc:sldMkLst>
        <pc:spChg chg="mod">
          <ac:chgData name="Jose Palomino" userId="206526be-19f3-44dd-b92d-d9565a95ed37" providerId="ADAL" clId="{56315968-D5BD-4559-81F4-F4F096D5E562}" dt="2022-01-19T03:00:15.562" v="2300" actId="20577"/>
          <ac:spMkLst>
            <pc:docMk/>
            <pc:sldMk cId="948133311" sldId="361"/>
            <ac:spMk id="17" creationId="{00000000-0000-0000-0000-000000000000}"/>
          </ac:spMkLst>
        </pc:spChg>
        <pc:spChg chg="mod">
          <ac:chgData name="Jose Palomino" userId="206526be-19f3-44dd-b92d-d9565a95ed37" providerId="ADAL" clId="{56315968-D5BD-4559-81F4-F4F096D5E562}" dt="2022-01-19T03:01:28.236" v="2343" actId="20577"/>
          <ac:spMkLst>
            <pc:docMk/>
            <pc:sldMk cId="948133311" sldId="361"/>
            <ac:spMk id="81" creationId="{E2617DC5-47E9-49A6-9662-D313D76B4537}"/>
          </ac:spMkLst>
        </pc:spChg>
        <pc:spChg chg="mod">
          <ac:chgData name="Jose Palomino" userId="206526be-19f3-44dd-b92d-d9565a95ed37" providerId="ADAL" clId="{56315968-D5BD-4559-81F4-F4F096D5E562}" dt="2022-01-19T03:02:57.928" v="2367"/>
          <ac:spMkLst>
            <pc:docMk/>
            <pc:sldMk cId="948133311" sldId="361"/>
            <ac:spMk id="83" creationId="{E2617DC5-47E9-49A6-9662-D313D76B4537}"/>
          </ac:spMkLst>
        </pc:spChg>
      </pc:sldChg>
      <pc:sldChg chg="modSp">
        <pc:chgData name="Jose Palomino" userId="206526be-19f3-44dd-b92d-d9565a95ed37" providerId="ADAL" clId="{56315968-D5BD-4559-81F4-F4F096D5E562}" dt="2022-01-19T03:07:07.714" v="2503" actId="20577"/>
        <pc:sldMkLst>
          <pc:docMk/>
          <pc:sldMk cId="2572149734" sldId="362"/>
        </pc:sldMkLst>
        <pc:spChg chg="mod">
          <ac:chgData name="Jose Palomino" userId="206526be-19f3-44dd-b92d-d9565a95ed37" providerId="ADAL" clId="{56315968-D5BD-4559-81F4-F4F096D5E562}" dt="2022-01-19T03:04:11.508" v="2381" actId="6549"/>
          <ac:spMkLst>
            <pc:docMk/>
            <pc:sldMk cId="2572149734" sldId="362"/>
            <ac:spMk id="10" creationId="{E2617DC5-47E9-49A6-9662-D313D76B4537}"/>
          </ac:spMkLst>
        </pc:spChg>
        <pc:spChg chg="mod">
          <ac:chgData name="Jose Palomino" userId="206526be-19f3-44dd-b92d-d9565a95ed37" providerId="ADAL" clId="{56315968-D5BD-4559-81F4-F4F096D5E562}" dt="2022-01-19T03:07:07.714" v="2503" actId="20577"/>
          <ac:spMkLst>
            <pc:docMk/>
            <pc:sldMk cId="2572149734" sldId="362"/>
            <ac:spMk id="81" creationId="{E2617DC5-47E9-49A6-9662-D313D76B4537}"/>
          </ac:spMkLst>
        </pc:spChg>
      </pc:sldChg>
      <pc:sldChg chg="addSp modSp mod">
        <pc:chgData name="Jose Palomino" userId="206526be-19f3-44dd-b92d-d9565a95ed37" providerId="ADAL" clId="{56315968-D5BD-4559-81F4-F4F096D5E562}" dt="2022-01-19T02:36:39.036" v="1942" actId="6549"/>
        <pc:sldMkLst>
          <pc:docMk/>
          <pc:sldMk cId="1783316609" sldId="363"/>
        </pc:sldMkLst>
        <pc:spChg chg="mod">
          <ac:chgData name="Jose Palomino" userId="206526be-19f3-44dd-b92d-d9565a95ed37" providerId="ADAL" clId="{56315968-D5BD-4559-81F4-F4F096D5E562}" dt="2022-01-19T02:33:49.490" v="1885" actId="14100"/>
          <ac:spMkLst>
            <pc:docMk/>
            <pc:sldMk cId="1783316609" sldId="363"/>
            <ac:spMk id="3" creationId="{C85D59CE-FE47-4D19-99CD-1CDE6589AF80}"/>
          </ac:spMkLst>
        </pc:spChg>
        <pc:spChg chg="mod">
          <ac:chgData name="Jose Palomino" userId="206526be-19f3-44dd-b92d-d9565a95ed37" providerId="ADAL" clId="{56315968-D5BD-4559-81F4-F4F096D5E562}" dt="2022-01-19T02:35:54.285" v="1901" actId="6549"/>
          <ac:spMkLst>
            <pc:docMk/>
            <pc:sldMk cId="1783316609" sldId="363"/>
            <ac:spMk id="5" creationId="{E2617DC5-47E9-49A6-9662-D313D76B4537}"/>
          </ac:spMkLst>
        </pc:spChg>
        <pc:spChg chg="add mod">
          <ac:chgData name="Jose Palomino" userId="206526be-19f3-44dd-b92d-d9565a95ed37" providerId="ADAL" clId="{56315968-D5BD-4559-81F4-F4F096D5E562}" dt="2022-01-19T02:34:05.545" v="1887" actId="1076"/>
          <ac:spMkLst>
            <pc:docMk/>
            <pc:sldMk cId="1783316609" sldId="363"/>
            <ac:spMk id="7" creationId="{EB574AF9-371C-4DBA-A5A7-0CB31160EDB6}"/>
          </ac:spMkLst>
        </pc:spChg>
        <pc:spChg chg="add mod">
          <ac:chgData name="Jose Palomino" userId="206526be-19f3-44dd-b92d-d9565a95ed37" providerId="ADAL" clId="{56315968-D5BD-4559-81F4-F4F096D5E562}" dt="2022-01-19T02:36:39.036" v="1942" actId="6549"/>
          <ac:spMkLst>
            <pc:docMk/>
            <pc:sldMk cId="1783316609" sldId="363"/>
            <ac:spMk id="8" creationId="{89A3C873-92C8-44AD-89AF-67606786F5F1}"/>
          </ac:spMkLst>
        </pc:spChg>
        <pc:picChg chg="mod">
          <ac:chgData name="Jose Palomino" userId="206526be-19f3-44dd-b92d-d9565a95ed37" providerId="ADAL" clId="{56315968-D5BD-4559-81F4-F4F096D5E562}" dt="2022-01-19T02:33:05.335" v="1878" actId="1076"/>
          <ac:picMkLst>
            <pc:docMk/>
            <pc:sldMk cId="1783316609" sldId="363"/>
            <ac:picMk id="6" creationId="{10BEF5EE-892A-45B2-98DD-69464C1AFB28}"/>
          </ac:picMkLst>
        </pc:picChg>
      </pc:sldChg>
      <pc:sldChg chg="addSp modSp add mod modAnim">
        <pc:chgData name="Jose Palomino" userId="206526be-19f3-44dd-b92d-d9565a95ed37" providerId="ADAL" clId="{56315968-D5BD-4559-81F4-F4F096D5E562}" dt="2022-01-19T03:03:44.720" v="2373" actId="20577"/>
        <pc:sldMkLst>
          <pc:docMk/>
          <pc:sldMk cId="3112650349" sldId="364"/>
        </pc:sldMkLst>
        <pc:spChg chg="mod">
          <ac:chgData name="Jose Palomino" userId="206526be-19f3-44dd-b92d-d9565a95ed37" providerId="ADAL" clId="{56315968-D5BD-4559-81F4-F4F096D5E562}" dt="2022-01-19T03:03:44.720" v="2373" actId="20577"/>
          <ac:spMkLst>
            <pc:docMk/>
            <pc:sldMk cId="3112650349" sldId="364"/>
            <ac:spMk id="10" creationId="{E2617DC5-47E9-49A6-9662-D313D76B4537}"/>
          </ac:spMkLst>
        </pc:spChg>
        <pc:spChg chg="mod">
          <ac:chgData name="Jose Palomino" userId="206526be-19f3-44dd-b92d-d9565a95ed37" providerId="ADAL" clId="{56315968-D5BD-4559-81F4-F4F096D5E562}" dt="2022-01-19T02:26:53.975" v="1763" actId="1036"/>
          <ac:spMkLst>
            <pc:docMk/>
            <pc:sldMk cId="3112650349" sldId="364"/>
            <ac:spMk id="11" creationId="{C85D59CE-FE47-4D19-99CD-1CDE6589AF80}"/>
          </ac:spMkLst>
        </pc:spChg>
        <pc:spChg chg="mod">
          <ac:chgData name="Jose Palomino" userId="206526be-19f3-44dd-b92d-d9565a95ed37" providerId="ADAL" clId="{56315968-D5BD-4559-81F4-F4F096D5E562}" dt="2022-01-19T02:26:53.975" v="1763" actId="1036"/>
          <ac:spMkLst>
            <pc:docMk/>
            <pc:sldMk cId="3112650349" sldId="364"/>
            <ac:spMk id="12" creationId="{C85D59CE-FE47-4D19-99CD-1CDE6589AF80}"/>
          </ac:spMkLst>
        </pc:spChg>
        <pc:spChg chg="add mod">
          <ac:chgData name="Jose Palomino" userId="206526be-19f3-44dd-b92d-d9565a95ed37" providerId="ADAL" clId="{56315968-D5BD-4559-81F4-F4F096D5E562}" dt="2022-01-19T02:29:42.382" v="1873" actId="20577"/>
          <ac:spMkLst>
            <pc:docMk/>
            <pc:sldMk cId="3112650349" sldId="364"/>
            <ac:spMk id="15" creationId="{F98B4ECE-ECE3-4649-9ACB-07BF485FF9CA}"/>
          </ac:spMkLst>
        </pc:spChg>
        <pc:spChg chg="add mod ord">
          <ac:chgData name="Jose Palomino" userId="206526be-19f3-44dd-b92d-d9565a95ed37" providerId="ADAL" clId="{56315968-D5BD-4559-81F4-F4F096D5E562}" dt="2022-01-19T02:26:53.975" v="1763" actId="1036"/>
          <ac:spMkLst>
            <pc:docMk/>
            <pc:sldMk cId="3112650349" sldId="364"/>
            <ac:spMk id="16" creationId="{8CD363F0-B07A-44A8-9184-5E2CFA7F0060}"/>
          </ac:spMkLst>
        </pc:spChg>
        <pc:spChg chg="mod">
          <ac:chgData name="Jose Palomino" userId="206526be-19f3-44dd-b92d-d9565a95ed37" providerId="ADAL" clId="{56315968-D5BD-4559-81F4-F4F096D5E562}" dt="2022-01-19T02:26:53.975" v="1763" actId="1036"/>
          <ac:spMkLst>
            <pc:docMk/>
            <pc:sldMk cId="3112650349" sldId="364"/>
            <ac:spMk id="17" creationId="{00000000-0000-0000-0000-000000000000}"/>
          </ac:spMkLst>
        </pc:spChg>
        <pc:spChg chg="mod">
          <ac:chgData name="Jose Palomino" userId="206526be-19f3-44dd-b92d-d9565a95ed37" providerId="ADAL" clId="{56315968-D5BD-4559-81F4-F4F096D5E562}" dt="2022-01-19T02:26:53.975" v="1763" actId="1036"/>
          <ac:spMkLst>
            <pc:docMk/>
            <pc:sldMk cId="3112650349" sldId="364"/>
            <ac:spMk id="81" creationId="{E2617DC5-47E9-49A6-9662-D313D76B4537}"/>
          </ac:spMkLst>
        </pc:spChg>
        <pc:spChg chg="mod">
          <ac:chgData name="Jose Palomino" userId="206526be-19f3-44dd-b92d-d9565a95ed37" providerId="ADAL" clId="{56315968-D5BD-4559-81F4-F4F096D5E562}" dt="2022-01-19T02:26:53.975" v="1763" actId="1036"/>
          <ac:spMkLst>
            <pc:docMk/>
            <pc:sldMk cId="3112650349" sldId="364"/>
            <ac:spMk id="82" creationId="{C85D59CE-FE47-4D19-99CD-1CDE6589AF80}"/>
          </ac:spMkLst>
        </pc:spChg>
        <pc:spChg chg="mod">
          <ac:chgData name="Jose Palomino" userId="206526be-19f3-44dd-b92d-d9565a95ed37" providerId="ADAL" clId="{56315968-D5BD-4559-81F4-F4F096D5E562}" dt="2022-01-19T02:26:53.975" v="1763" actId="1036"/>
          <ac:spMkLst>
            <pc:docMk/>
            <pc:sldMk cId="3112650349" sldId="364"/>
            <ac:spMk id="83" creationId="{E2617DC5-47E9-49A6-9662-D313D76B4537}"/>
          </ac:spMkLst>
        </pc:spChg>
      </pc:sldChg>
      <pc:sldChg chg="delSp modSp add mod">
        <pc:chgData name="Jose Palomino" userId="206526be-19f3-44dd-b92d-d9565a95ed37" providerId="ADAL" clId="{56315968-D5BD-4559-81F4-F4F096D5E562}" dt="2022-01-19T02:56:44.612" v="2293" actId="14100"/>
        <pc:sldMkLst>
          <pc:docMk/>
          <pc:sldMk cId="2417161188" sldId="365"/>
        </pc:sldMkLst>
        <pc:spChg chg="mod">
          <ac:chgData name="Jose Palomino" userId="206526be-19f3-44dd-b92d-d9565a95ed37" providerId="ADAL" clId="{56315968-D5BD-4559-81F4-F4F096D5E562}" dt="2022-01-19T02:41:08.185" v="2008" actId="20577"/>
          <ac:spMkLst>
            <pc:docMk/>
            <pc:sldMk cId="2417161188" sldId="365"/>
            <ac:spMk id="2" creationId="{9FA51D0D-72BE-41E3-996F-50E8E4C448CC}"/>
          </ac:spMkLst>
        </pc:spChg>
        <pc:spChg chg="mod">
          <ac:chgData name="Jose Palomino" userId="206526be-19f3-44dd-b92d-d9565a95ed37" providerId="ADAL" clId="{56315968-D5BD-4559-81F4-F4F096D5E562}" dt="2022-01-19T02:56:44.612" v="2293" actId="14100"/>
          <ac:spMkLst>
            <pc:docMk/>
            <pc:sldMk cId="2417161188" sldId="365"/>
            <ac:spMk id="3" creationId="{C85D59CE-FE47-4D19-99CD-1CDE6589AF80}"/>
          </ac:spMkLst>
        </pc:spChg>
        <pc:spChg chg="mod">
          <ac:chgData name="Jose Palomino" userId="206526be-19f3-44dd-b92d-d9565a95ed37" providerId="ADAL" clId="{56315968-D5BD-4559-81F4-F4F096D5E562}" dt="2022-01-19T02:40:53.996" v="1985" actId="6549"/>
          <ac:spMkLst>
            <pc:docMk/>
            <pc:sldMk cId="2417161188" sldId="365"/>
            <ac:spMk id="5" creationId="{E2617DC5-47E9-49A6-9662-D313D76B4537}"/>
          </ac:spMkLst>
        </pc:spChg>
        <pc:spChg chg="del">
          <ac:chgData name="Jose Palomino" userId="206526be-19f3-44dd-b92d-d9565a95ed37" providerId="ADAL" clId="{56315968-D5BD-4559-81F4-F4F096D5E562}" dt="2022-01-19T02:39:56.849" v="1970" actId="478"/>
          <ac:spMkLst>
            <pc:docMk/>
            <pc:sldMk cId="2417161188" sldId="365"/>
            <ac:spMk id="7" creationId="{EB574AF9-371C-4DBA-A5A7-0CB31160EDB6}"/>
          </ac:spMkLst>
        </pc:spChg>
        <pc:spChg chg="del">
          <ac:chgData name="Jose Palomino" userId="206526be-19f3-44dd-b92d-d9565a95ed37" providerId="ADAL" clId="{56315968-D5BD-4559-81F4-F4F096D5E562}" dt="2022-01-19T02:39:56.849" v="1970" actId="478"/>
          <ac:spMkLst>
            <pc:docMk/>
            <pc:sldMk cId="2417161188" sldId="365"/>
            <ac:spMk id="8" creationId="{89A3C873-92C8-44AD-89AF-67606786F5F1}"/>
          </ac:spMkLst>
        </pc:spChg>
      </pc:sldChg>
      <pc:sldChg chg="modSp add mod">
        <pc:chgData name="Jose Palomino" userId="206526be-19f3-44dd-b92d-d9565a95ed37" providerId="ADAL" clId="{56315968-D5BD-4559-81F4-F4F096D5E562}" dt="2022-01-19T02:56:31.382" v="2291" actId="14100"/>
        <pc:sldMkLst>
          <pc:docMk/>
          <pc:sldMk cId="657840877" sldId="366"/>
        </pc:sldMkLst>
        <pc:spChg chg="mod">
          <ac:chgData name="Jose Palomino" userId="206526be-19f3-44dd-b92d-d9565a95ed37" providerId="ADAL" clId="{56315968-D5BD-4559-81F4-F4F096D5E562}" dt="2022-01-19T02:56:31.382" v="2291" actId="14100"/>
          <ac:spMkLst>
            <pc:docMk/>
            <pc:sldMk cId="657840877" sldId="366"/>
            <ac:spMk id="3" creationId="{C85D59CE-FE47-4D19-99CD-1CDE6589AF80}"/>
          </ac:spMkLst>
        </pc:spChg>
        <pc:spChg chg="mod">
          <ac:chgData name="Jose Palomino" userId="206526be-19f3-44dd-b92d-d9565a95ed37" providerId="ADAL" clId="{56315968-D5BD-4559-81F4-F4F096D5E562}" dt="2022-01-19T02:56:27.356" v="2290" actId="11"/>
          <ac:spMkLst>
            <pc:docMk/>
            <pc:sldMk cId="657840877" sldId="366"/>
            <ac:spMk id="5" creationId="{E2617DC5-47E9-49A6-9662-D313D76B4537}"/>
          </ac:spMkLst>
        </pc:spChg>
      </pc:sldChg>
    </pc:docChg>
  </pc:docChgLst>
  <pc:docChgLst>
    <pc:chgData name="Jose Palomino" userId="206526be-19f3-44dd-b92d-d9565a95ed37" providerId="ADAL" clId="{810442C4-3FC5-4E43-948E-99B47869521A}"/>
    <pc:docChg chg="undo custSel addSld delSld modSld">
      <pc:chgData name="Jose Palomino" userId="206526be-19f3-44dd-b92d-d9565a95ed37" providerId="ADAL" clId="{810442C4-3FC5-4E43-948E-99B47869521A}" dt="2021-07-07T14:41:03.718" v="1644" actId="20577"/>
      <pc:docMkLst>
        <pc:docMk/>
      </pc:docMkLst>
      <pc:sldChg chg="modSp mod">
        <pc:chgData name="Jose Palomino" userId="206526be-19f3-44dd-b92d-d9565a95ed37" providerId="ADAL" clId="{810442C4-3FC5-4E43-948E-99B47869521A}" dt="2021-07-06T14:47:47.941" v="12" actId="1076"/>
        <pc:sldMkLst>
          <pc:docMk/>
          <pc:sldMk cId="1929714402" sldId="256"/>
        </pc:sldMkLst>
        <pc:spChg chg="mod">
          <ac:chgData name="Jose Palomino" userId="206526be-19f3-44dd-b92d-d9565a95ed37" providerId="ADAL" clId="{810442C4-3FC5-4E43-948E-99B47869521A}" dt="2021-07-06T14:47:46.649" v="11" actId="20577"/>
          <ac:spMkLst>
            <pc:docMk/>
            <pc:sldMk cId="1929714402" sldId="256"/>
            <ac:spMk id="2" creationId="{9352A549-E604-43C6-ADA3-61F3EC69D54D}"/>
          </ac:spMkLst>
        </pc:spChg>
        <pc:picChg chg="mod">
          <ac:chgData name="Jose Palomino" userId="206526be-19f3-44dd-b92d-d9565a95ed37" providerId="ADAL" clId="{810442C4-3FC5-4E43-948E-99B47869521A}" dt="2021-07-06T14:47:47.941" v="12" actId="1076"/>
          <ac:picMkLst>
            <pc:docMk/>
            <pc:sldMk cId="1929714402" sldId="256"/>
            <ac:picMk id="5" creationId="{72108080-DDE5-A74D-BB2B-E71EDBA3D53F}"/>
          </ac:picMkLst>
        </pc:picChg>
      </pc:sldChg>
      <pc:sldChg chg="addSp modSp mod setBg">
        <pc:chgData name="Jose Palomino" userId="206526be-19f3-44dd-b92d-d9565a95ed37" providerId="ADAL" clId="{810442C4-3FC5-4E43-948E-99B47869521A}" dt="2021-07-07T04:19:16.429" v="1545" actId="1076"/>
        <pc:sldMkLst>
          <pc:docMk/>
          <pc:sldMk cId="3535275093" sldId="319"/>
        </pc:sldMkLst>
        <pc:spChg chg="mod">
          <ac:chgData name="Jose Palomino" userId="206526be-19f3-44dd-b92d-d9565a95ed37" providerId="ADAL" clId="{810442C4-3FC5-4E43-948E-99B47869521A}" dt="2021-07-07T04:13:15.296" v="1305" actId="404"/>
          <ac:spMkLst>
            <pc:docMk/>
            <pc:sldMk cId="3535275093" sldId="319"/>
            <ac:spMk id="3" creationId="{16A94EE5-33CD-45DC-ADB8-167B960004DA}"/>
          </ac:spMkLst>
        </pc:spChg>
        <pc:spChg chg="mod">
          <ac:chgData name="Jose Palomino" userId="206526be-19f3-44dd-b92d-d9565a95ed37" providerId="ADAL" clId="{810442C4-3FC5-4E43-948E-99B47869521A}" dt="2021-07-07T04:13:15.296" v="1305" actId="404"/>
          <ac:spMkLst>
            <pc:docMk/>
            <pc:sldMk cId="3535275093" sldId="319"/>
            <ac:spMk id="4" creationId="{3B50F68B-564F-4AA9-8362-FF913FCE7268}"/>
          </ac:spMkLst>
        </pc:spChg>
        <pc:spChg chg="mod">
          <ac:chgData name="Jose Palomino" userId="206526be-19f3-44dd-b92d-d9565a95ed37" providerId="ADAL" clId="{810442C4-3FC5-4E43-948E-99B47869521A}" dt="2021-07-07T04:13:15.296" v="1305" actId="404"/>
          <ac:spMkLst>
            <pc:docMk/>
            <pc:sldMk cId="3535275093" sldId="319"/>
            <ac:spMk id="5" creationId="{6EF78644-B068-442D-B06A-7D5C2839B7DB}"/>
          </ac:spMkLst>
        </pc:spChg>
        <pc:spChg chg="add mod">
          <ac:chgData name="Jose Palomino" userId="206526be-19f3-44dd-b92d-d9565a95ed37" providerId="ADAL" clId="{810442C4-3FC5-4E43-948E-99B47869521A}" dt="2021-07-07T04:13:15.296" v="1305" actId="404"/>
          <ac:spMkLst>
            <pc:docMk/>
            <pc:sldMk cId="3535275093" sldId="319"/>
            <ac:spMk id="6" creationId="{42256E06-986F-4276-9144-59497AE12D82}"/>
          </ac:spMkLst>
        </pc:spChg>
        <pc:picChg chg="add mod">
          <ac:chgData name="Jose Palomino" userId="206526be-19f3-44dd-b92d-d9565a95ed37" providerId="ADAL" clId="{810442C4-3FC5-4E43-948E-99B47869521A}" dt="2021-07-07T04:19:16.429" v="1545" actId="1076"/>
          <ac:picMkLst>
            <pc:docMk/>
            <pc:sldMk cId="3535275093" sldId="319"/>
            <ac:picMk id="8" creationId="{4AAF54A4-391C-447A-8EB5-B985DFAEAFF5}"/>
          </ac:picMkLst>
        </pc:picChg>
      </pc:sldChg>
      <pc:sldChg chg="del">
        <pc:chgData name="Jose Palomino" userId="206526be-19f3-44dd-b92d-d9565a95ed37" providerId="ADAL" clId="{810442C4-3FC5-4E43-948E-99B47869521A}" dt="2021-07-07T04:14:56.272" v="1310" actId="47"/>
        <pc:sldMkLst>
          <pc:docMk/>
          <pc:sldMk cId="80923623" sldId="326"/>
        </pc:sldMkLst>
      </pc:sldChg>
      <pc:sldChg chg="addSp delSp modSp mod">
        <pc:chgData name="Jose Palomino" userId="206526be-19f3-44dd-b92d-d9565a95ed37" providerId="ADAL" clId="{810442C4-3FC5-4E43-948E-99B47869521A}" dt="2021-07-07T04:13:57.775" v="1309" actId="1076"/>
        <pc:sldMkLst>
          <pc:docMk/>
          <pc:sldMk cId="1846785049" sldId="329"/>
        </pc:sldMkLst>
        <pc:spChg chg="del">
          <ac:chgData name="Jose Palomino" userId="206526be-19f3-44dd-b92d-d9565a95ed37" providerId="ADAL" clId="{810442C4-3FC5-4E43-948E-99B47869521A}" dt="2021-07-07T04:13:41.712" v="1306" actId="478"/>
          <ac:spMkLst>
            <pc:docMk/>
            <pc:sldMk cId="1846785049" sldId="329"/>
            <ac:spMk id="5" creationId="{9FA51D0D-72BE-41E3-996F-50E8E4C448CC}"/>
          </ac:spMkLst>
        </pc:spChg>
        <pc:spChg chg="mod">
          <ac:chgData name="Jose Palomino" userId="206526be-19f3-44dd-b92d-d9565a95ed37" providerId="ADAL" clId="{810442C4-3FC5-4E43-948E-99B47869521A}" dt="2021-07-07T04:13:57.775" v="1309" actId="1076"/>
          <ac:spMkLst>
            <pc:docMk/>
            <pc:sldMk cId="1846785049" sldId="329"/>
            <ac:spMk id="7" creationId="{A56CDADB-31AE-4584-8F0A-A488053394C4}"/>
          </ac:spMkLst>
        </pc:spChg>
        <pc:spChg chg="add mod">
          <ac:chgData name="Jose Palomino" userId="206526be-19f3-44dd-b92d-d9565a95ed37" providerId="ADAL" clId="{810442C4-3FC5-4E43-948E-99B47869521A}" dt="2021-07-07T04:13:46.010" v="1307" actId="1076"/>
          <ac:spMkLst>
            <pc:docMk/>
            <pc:sldMk cId="1846785049" sldId="329"/>
            <ac:spMk id="8" creationId="{872CE491-4588-4D4B-8D59-198D4430375E}"/>
          </ac:spMkLst>
        </pc:spChg>
        <pc:spChg chg="add mod">
          <ac:chgData name="Jose Palomino" userId="206526be-19f3-44dd-b92d-d9565a95ed37" providerId="ADAL" clId="{810442C4-3FC5-4E43-948E-99B47869521A}" dt="2021-07-07T04:08:40.784" v="1193" actId="113"/>
          <ac:spMkLst>
            <pc:docMk/>
            <pc:sldMk cId="1846785049" sldId="329"/>
            <ac:spMk id="9" creationId="{B6D28C7D-729D-42A6-AFEC-B1F5E7D4C4DC}"/>
          </ac:spMkLst>
        </pc:spChg>
        <pc:picChg chg="add mod ord">
          <ac:chgData name="Jose Palomino" userId="206526be-19f3-44dd-b92d-d9565a95ed37" providerId="ADAL" clId="{810442C4-3FC5-4E43-948E-99B47869521A}" dt="2021-07-07T04:13:52.903" v="1308" actId="1076"/>
          <ac:picMkLst>
            <pc:docMk/>
            <pc:sldMk cId="1846785049" sldId="329"/>
            <ac:picMk id="3" creationId="{EAC643FA-C884-4A72-8F60-18BECD842583}"/>
          </ac:picMkLst>
        </pc:picChg>
        <pc:picChg chg="del mod">
          <ac:chgData name="Jose Palomino" userId="206526be-19f3-44dd-b92d-d9565a95ed37" providerId="ADAL" clId="{810442C4-3FC5-4E43-948E-99B47869521A}" dt="2021-07-06T14:52:41.413" v="14" actId="478"/>
          <ac:picMkLst>
            <pc:docMk/>
            <pc:sldMk cId="1846785049" sldId="329"/>
            <ac:picMk id="6" creationId="{DBF07F91-BE84-4454-BF58-786B00334401}"/>
          </ac:picMkLst>
        </pc:picChg>
      </pc:sldChg>
      <pc:sldChg chg="addSp delSp modSp mod">
        <pc:chgData name="Jose Palomino" userId="206526be-19f3-44dd-b92d-d9565a95ed37" providerId="ADAL" clId="{810442C4-3FC5-4E43-948E-99B47869521A}" dt="2021-07-07T14:41:03.718" v="1644" actId="20577"/>
        <pc:sldMkLst>
          <pc:docMk/>
          <pc:sldMk cId="2295105898" sldId="331"/>
        </pc:sldMkLst>
        <pc:spChg chg="add mod">
          <ac:chgData name="Jose Palomino" userId="206526be-19f3-44dd-b92d-d9565a95ed37" providerId="ADAL" clId="{810442C4-3FC5-4E43-948E-99B47869521A}" dt="2021-07-07T04:09:30.791" v="1200" actId="20577"/>
          <ac:spMkLst>
            <pc:docMk/>
            <pc:sldMk cId="2295105898" sldId="331"/>
            <ac:spMk id="4" creationId="{B0FA012F-6326-4DE1-B07F-065AD9FB8907}"/>
          </ac:spMkLst>
        </pc:spChg>
        <pc:spChg chg="del mod">
          <ac:chgData name="Jose Palomino" userId="206526be-19f3-44dd-b92d-d9565a95ed37" providerId="ADAL" clId="{810442C4-3FC5-4E43-948E-99B47869521A}" dt="2021-07-07T03:22:51.403" v="362" actId="478"/>
          <ac:spMkLst>
            <pc:docMk/>
            <pc:sldMk cId="2295105898" sldId="331"/>
            <ac:spMk id="9" creationId="{FB2C43BA-762F-47D2-9AF2-C0AB549833A2}"/>
          </ac:spMkLst>
        </pc:spChg>
        <pc:graphicFrameChg chg="mod modGraphic">
          <ac:chgData name="Jose Palomino" userId="206526be-19f3-44dd-b92d-d9565a95ed37" providerId="ADAL" clId="{810442C4-3FC5-4E43-948E-99B47869521A}" dt="2021-07-07T14:41:03.718" v="1644" actId="20577"/>
          <ac:graphicFrameMkLst>
            <pc:docMk/>
            <pc:sldMk cId="2295105898" sldId="331"/>
            <ac:graphicFrameMk id="8" creationId="{5E786044-309C-4D76-B17B-D3F6297BDDEE}"/>
          </ac:graphicFrameMkLst>
        </pc:graphicFrameChg>
      </pc:sldChg>
      <pc:sldChg chg="add del">
        <pc:chgData name="Jose Palomino" userId="206526be-19f3-44dd-b92d-d9565a95ed37" providerId="ADAL" clId="{810442C4-3FC5-4E43-948E-99B47869521A}" dt="2021-07-07T03:22:40.320" v="361" actId="47"/>
        <pc:sldMkLst>
          <pc:docMk/>
          <pc:sldMk cId="2578417777" sldId="332"/>
        </pc:sldMkLst>
      </pc:sldChg>
      <pc:sldChg chg="addSp modSp new del mod">
        <pc:chgData name="Jose Palomino" userId="206526be-19f3-44dd-b92d-d9565a95ed37" providerId="ADAL" clId="{810442C4-3FC5-4E43-948E-99B47869521A}" dt="2021-07-07T04:09:14.464" v="1195" actId="2696"/>
        <pc:sldMkLst>
          <pc:docMk/>
          <pc:sldMk cId="3792094948" sldId="332"/>
        </pc:sldMkLst>
        <pc:spChg chg="add mod">
          <ac:chgData name="Jose Palomino" userId="206526be-19f3-44dd-b92d-d9565a95ed37" providerId="ADAL" clId="{810442C4-3FC5-4E43-948E-99B47869521A}" dt="2021-07-07T03:33:59.753" v="389" actId="14100"/>
          <ac:spMkLst>
            <pc:docMk/>
            <pc:sldMk cId="3792094948" sldId="332"/>
            <ac:spMk id="2" creationId="{9DF4916C-7E96-4C80-9B68-C9B71E8F0EBF}"/>
          </ac:spMkLst>
        </pc:spChg>
        <pc:spChg chg="add mod">
          <ac:chgData name="Jose Palomino" userId="206526be-19f3-44dd-b92d-d9565a95ed37" providerId="ADAL" clId="{810442C4-3FC5-4E43-948E-99B47869521A}" dt="2021-07-07T03:33:59.753" v="389" actId="14100"/>
          <ac:spMkLst>
            <pc:docMk/>
            <pc:sldMk cId="3792094948" sldId="332"/>
            <ac:spMk id="3" creationId="{B81523B2-0F9F-4F32-BFD8-BFD20986A8A6}"/>
          </ac:spMkLst>
        </pc:spChg>
        <pc:spChg chg="add mod">
          <ac:chgData name="Jose Palomino" userId="206526be-19f3-44dd-b92d-d9565a95ed37" providerId="ADAL" clId="{810442C4-3FC5-4E43-948E-99B47869521A}" dt="2021-07-07T03:33:59.753" v="389" actId="14100"/>
          <ac:spMkLst>
            <pc:docMk/>
            <pc:sldMk cId="3792094948" sldId="332"/>
            <ac:spMk id="4" creationId="{4E502D84-F92A-4936-A83E-0EBACBD0CDB0}"/>
          </ac:spMkLst>
        </pc:spChg>
        <pc:spChg chg="add mod">
          <ac:chgData name="Jose Palomino" userId="206526be-19f3-44dd-b92d-d9565a95ed37" providerId="ADAL" clId="{810442C4-3FC5-4E43-948E-99B47869521A}" dt="2021-07-07T03:33:59.753" v="389" actId="14100"/>
          <ac:spMkLst>
            <pc:docMk/>
            <pc:sldMk cId="3792094948" sldId="332"/>
            <ac:spMk id="5" creationId="{245D99BC-D003-468F-AB54-1D84885660E8}"/>
          </ac:spMkLst>
        </pc:spChg>
        <pc:spChg chg="add mod">
          <ac:chgData name="Jose Palomino" userId="206526be-19f3-44dd-b92d-d9565a95ed37" providerId="ADAL" clId="{810442C4-3FC5-4E43-948E-99B47869521A}" dt="2021-07-07T03:33:59.753" v="389" actId="14100"/>
          <ac:spMkLst>
            <pc:docMk/>
            <pc:sldMk cId="3792094948" sldId="332"/>
            <ac:spMk id="6" creationId="{13356142-B854-4E42-8FE9-5A8AC8212808}"/>
          </ac:spMkLst>
        </pc:spChg>
        <pc:spChg chg="add mod">
          <ac:chgData name="Jose Palomino" userId="206526be-19f3-44dd-b92d-d9565a95ed37" providerId="ADAL" clId="{810442C4-3FC5-4E43-948E-99B47869521A}" dt="2021-07-07T03:33:59.753" v="389" actId="14100"/>
          <ac:spMkLst>
            <pc:docMk/>
            <pc:sldMk cId="3792094948" sldId="332"/>
            <ac:spMk id="7" creationId="{671D02BC-5ABC-4DF5-BBFB-F129124D75E1}"/>
          </ac:spMkLst>
        </pc:spChg>
        <pc:spChg chg="add mod">
          <ac:chgData name="Jose Palomino" userId="206526be-19f3-44dd-b92d-d9565a95ed37" providerId="ADAL" clId="{810442C4-3FC5-4E43-948E-99B47869521A}" dt="2021-07-07T03:33:59.753" v="389" actId="14100"/>
          <ac:spMkLst>
            <pc:docMk/>
            <pc:sldMk cId="3792094948" sldId="332"/>
            <ac:spMk id="9" creationId="{5C0DD94A-A047-407C-A573-74E45810617B}"/>
          </ac:spMkLst>
        </pc:spChg>
        <pc:spChg chg="add mod">
          <ac:chgData name="Jose Palomino" userId="206526be-19f3-44dd-b92d-d9565a95ed37" providerId="ADAL" clId="{810442C4-3FC5-4E43-948E-99B47869521A}" dt="2021-07-07T03:33:59.753" v="389" actId="14100"/>
          <ac:spMkLst>
            <pc:docMk/>
            <pc:sldMk cId="3792094948" sldId="332"/>
            <ac:spMk id="10" creationId="{CF6255F0-F28F-47FE-8D19-7171F252D0AD}"/>
          </ac:spMkLst>
        </pc:spChg>
        <pc:spChg chg="add mod">
          <ac:chgData name="Jose Palomino" userId="206526be-19f3-44dd-b92d-d9565a95ed37" providerId="ADAL" clId="{810442C4-3FC5-4E43-948E-99B47869521A}" dt="2021-07-07T03:33:59.753" v="389" actId="14100"/>
          <ac:spMkLst>
            <pc:docMk/>
            <pc:sldMk cId="3792094948" sldId="332"/>
            <ac:spMk id="11" creationId="{F0397C08-9CFA-4946-8FB5-7DE494317B62}"/>
          </ac:spMkLst>
        </pc:spChg>
        <pc:spChg chg="add mod">
          <ac:chgData name="Jose Palomino" userId="206526be-19f3-44dd-b92d-d9565a95ed37" providerId="ADAL" clId="{810442C4-3FC5-4E43-948E-99B47869521A}" dt="2021-07-07T03:33:59.753" v="389" actId="14100"/>
          <ac:spMkLst>
            <pc:docMk/>
            <pc:sldMk cId="3792094948" sldId="332"/>
            <ac:spMk id="12" creationId="{0BA78F7F-ABFB-49D0-85BC-247D329E0614}"/>
          </ac:spMkLst>
        </pc:spChg>
        <pc:spChg chg="add mod">
          <ac:chgData name="Jose Palomino" userId="206526be-19f3-44dd-b92d-d9565a95ed37" providerId="ADAL" clId="{810442C4-3FC5-4E43-948E-99B47869521A}" dt="2021-07-07T03:33:59.753" v="389" actId="14100"/>
          <ac:spMkLst>
            <pc:docMk/>
            <pc:sldMk cId="3792094948" sldId="332"/>
            <ac:spMk id="13" creationId="{2A979E8F-DF30-4AAA-8624-55F9A5EFB311}"/>
          </ac:spMkLst>
        </pc:spChg>
        <pc:spChg chg="add mod">
          <ac:chgData name="Jose Palomino" userId="206526be-19f3-44dd-b92d-d9565a95ed37" providerId="ADAL" clId="{810442C4-3FC5-4E43-948E-99B47869521A}" dt="2021-07-07T03:33:59.753" v="389" actId="14100"/>
          <ac:spMkLst>
            <pc:docMk/>
            <pc:sldMk cId="3792094948" sldId="332"/>
            <ac:spMk id="14" creationId="{21004A55-8ADD-43B0-BE2A-D31234B96D90}"/>
          </ac:spMkLst>
        </pc:spChg>
        <pc:spChg chg="add mod">
          <ac:chgData name="Jose Palomino" userId="206526be-19f3-44dd-b92d-d9565a95ed37" providerId="ADAL" clId="{810442C4-3FC5-4E43-948E-99B47869521A}" dt="2021-07-07T03:33:59.753" v="389" actId="14100"/>
          <ac:spMkLst>
            <pc:docMk/>
            <pc:sldMk cId="3792094948" sldId="332"/>
            <ac:spMk id="15" creationId="{5EB7883F-9996-469A-8323-9844A1AE7DAA}"/>
          </ac:spMkLst>
        </pc:spChg>
        <pc:spChg chg="add mod">
          <ac:chgData name="Jose Palomino" userId="206526be-19f3-44dd-b92d-d9565a95ed37" providerId="ADAL" clId="{810442C4-3FC5-4E43-948E-99B47869521A}" dt="2021-07-07T03:33:59.753" v="389" actId="14100"/>
          <ac:spMkLst>
            <pc:docMk/>
            <pc:sldMk cId="3792094948" sldId="332"/>
            <ac:spMk id="16" creationId="{73A31867-1B6B-451E-A697-B5D74FB1FD23}"/>
          </ac:spMkLst>
        </pc:spChg>
        <pc:spChg chg="add mod">
          <ac:chgData name="Jose Palomino" userId="206526be-19f3-44dd-b92d-d9565a95ed37" providerId="ADAL" clId="{810442C4-3FC5-4E43-948E-99B47869521A}" dt="2021-07-07T03:33:59.753" v="389" actId="14100"/>
          <ac:spMkLst>
            <pc:docMk/>
            <pc:sldMk cId="3792094948" sldId="332"/>
            <ac:spMk id="17" creationId="{B2862394-9FD1-4D95-A033-2C66D5FC7A5B}"/>
          </ac:spMkLst>
        </pc:spChg>
        <pc:spChg chg="add mod">
          <ac:chgData name="Jose Palomino" userId="206526be-19f3-44dd-b92d-d9565a95ed37" providerId="ADAL" clId="{810442C4-3FC5-4E43-948E-99B47869521A}" dt="2021-07-07T03:33:59.753" v="389" actId="14100"/>
          <ac:spMkLst>
            <pc:docMk/>
            <pc:sldMk cId="3792094948" sldId="332"/>
            <ac:spMk id="18" creationId="{24E5999C-12E6-480E-A716-2AAA21ECDEBE}"/>
          </ac:spMkLst>
        </pc:spChg>
        <pc:spChg chg="add mod">
          <ac:chgData name="Jose Palomino" userId="206526be-19f3-44dd-b92d-d9565a95ed37" providerId="ADAL" clId="{810442C4-3FC5-4E43-948E-99B47869521A}" dt="2021-07-07T03:33:59.753" v="389" actId="14100"/>
          <ac:spMkLst>
            <pc:docMk/>
            <pc:sldMk cId="3792094948" sldId="332"/>
            <ac:spMk id="19" creationId="{699B8341-464B-4894-B1BF-B61E2B174D7D}"/>
          </ac:spMkLst>
        </pc:spChg>
        <pc:spChg chg="add mod">
          <ac:chgData name="Jose Palomino" userId="206526be-19f3-44dd-b92d-d9565a95ed37" providerId="ADAL" clId="{810442C4-3FC5-4E43-948E-99B47869521A}" dt="2021-07-07T03:33:59.753" v="389" actId="14100"/>
          <ac:spMkLst>
            <pc:docMk/>
            <pc:sldMk cId="3792094948" sldId="332"/>
            <ac:spMk id="20" creationId="{95B66D0C-2E1B-48F1-A8B4-332A839F0321}"/>
          </ac:spMkLst>
        </pc:spChg>
        <pc:picChg chg="add mod">
          <ac:chgData name="Jose Palomino" userId="206526be-19f3-44dd-b92d-d9565a95ed37" providerId="ADAL" clId="{810442C4-3FC5-4E43-948E-99B47869521A}" dt="2021-07-07T03:33:59.753" v="389" actId="14100"/>
          <ac:picMkLst>
            <pc:docMk/>
            <pc:sldMk cId="3792094948" sldId="332"/>
            <ac:picMk id="8" creationId="{BD2402A8-1961-4D6B-B59D-6D46A17FA99A}"/>
          </ac:picMkLst>
        </pc:picChg>
        <pc:picChg chg="add mod">
          <ac:chgData name="Jose Palomino" userId="206526be-19f3-44dd-b92d-d9565a95ed37" providerId="ADAL" clId="{810442C4-3FC5-4E43-948E-99B47869521A}" dt="2021-07-07T03:33:59.753" v="389" actId="14100"/>
          <ac:picMkLst>
            <pc:docMk/>
            <pc:sldMk cId="3792094948" sldId="332"/>
            <ac:picMk id="21" creationId="{E909AFA6-EA1D-4415-9FDB-88AB2EB39ED6}"/>
          </ac:picMkLst>
        </pc:picChg>
        <pc:picChg chg="add mod">
          <ac:chgData name="Jose Palomino" userId="206526be-19f3-44dd-b92d-d9565a95ed37" providerId="ADAL" clId="{810442C4-3FC5-4E43-948E-99B47869521A}" dt="2021-07-07T03:33:59.753" v="389" actId="14100"/>
          <ac:picMkLst>
            <pc:docMk/>
            <pc:sldMk cId="3792094948" sldId="332"/>
            <ac:picMk id="22" creationId="{001B8551-A304-4A2D-AB61-18FB5A5A8493}"/>
          </ac:picMkLst>
        </pc:picChg>
      </pc:sldChg>
      <pc:sldChg chg="addSp delSp modSp add mod modClrScheme chgLayout">
        <pc:chgData name="Jose Palomino" userId="206526be-19f3-44dd-b92d-d9565a95ed37" providerId="ADAL" clId="{810442C4-3FC5-4E43-948E-99B47869521A}" dt="2021-07-07T04:05:24.602" v="1137" actId="6549"/>
        <pc:sldMkLst>
          <pc:docMk/>
          <pc:sldMk cId="1543190650" sldId="9314"/>
        </pc:sldMkLst>
        <pc:spChg chg="mod">
          <ac:chgData name="Jose Palomino" userId="206526be-19f3-44dd-b92d-d9565a95ed37" providerId="ADAL" clId="{810442C4-3FC5-4E43-948E-99B47869521A}" dt="2021-07-07T03:56:09.431" v="715" actId="20577"/>
          <ac:spMkLst>
            <pc:docMk/>
            <pc:sldMk cId="1543190650" sldId="9314"/>
            <ac:spMk id="18" creationId="{45BC08AD-46FD-40FA-8B1E-7C8EF47075DA}"/>
          </ac:spMkLst>
        </pc:spChg>
        <pc:spChg chg="del">
          <ac:chgData name="Jose Palomino" userId="206526be-19f3-44dd-b92d-d9565a95ed37" providerId="ADAL" clId="{810442C4-3FC5-4E43-948E-99B47869521A}" dt="2021-07-07T03:43:53.739" v="452" actId="478"/>
          <ac:spMkLst>
            <pc:docMk/>
            <pc:sldMk cId="1543190650" sldId="9314"/>
            <ac:spMk id="24" creationId="{4B8A072D-1812-4694-B80B-A666D3B8D9B1}"/>
          </ac:spMkLst>
        </pc:spChg>
        <pc:spChg chg="del">
          <ac:chgData name="Jose Palomino" userId="206526be-19f3-44dd-b92d-d9565a95ed37" providerId="ADAL" clId="{810442C4-3FC5-4E43-948E-99B47869521A}" dt="2021-07-07T03:56:27.103" v="716" actId="478"/>
          <ac:spMkLst>
            <pc:docMk/>
            <pc:sldMk cId="1543190650" sldId="9314"/>
            <ac:spMk id="25" creationId="{67A546D3-EF1B-4DEC-BD79-151338E59FDB}"/>
          </ac:spMkLst>
        </pc:spChg>
        <pc:spChg chg="mod">
          <ac:chgData name="Jose Palomino" userId="206526be-19f3-44dd-b92d-d9565a95ed37" providerId="ADAL" clId="{810442C4-3FC5-4E43-948E-99B47869521A}" dt="2021-07-07T03:43:48.647" v="451" actId="1076"/>
          <ac:spMkLst>
            <pc:docMk/>
            <pc:sldMk cId="1543190650" sldId="9314"/>
            <ac:spMk id="26" creationId="{19477611-7B5D-451E-8486-933982E3D099}"/>
          </ac:spMkLst>
        </pc:spChg>
        <pc:spChg chg="add mod">
          <ac:chgData name="Jose Palomino" userId="206526be-19f3-44dd-b92d-d9565a95ed37" providerId="ADAL" clId="{810442C4-3FC5-4E43-948E-99B47869521A}" dt="2021-07-07T03:36:13.457" v="424" actId="20577"/>
          <ac:spMkLst>
            <pc:docMk/>
            <pc:sldMk cId="1543190650" sldId="9314"/>
            <ac:spMk id="30" creationId="{EF7431ED-AB7A-4B0D-A2B0-AC9B672A0433}"/>
          </ac:spMkLst>
        </pc:spChg>
        <pc:spChg chg="del">
          <ac:chgData name="Jose Palomino" userId="206526be-19f3-44dd-b92d-d9565a95ed37" providerId="ADAL" clId="{810442C4-3FC5-4E43-948E-99B47869521A}" dt="2021-07-07T03:43:55.554" v="453" actId="478"/>
          <ac:spMkLst>
            <pc:docMk/>
            <pc:sldMk cId="1543190650" sldId="9314"/>
            <ac:spMk id="37" creationId="{71B12DB3-9913-45FC-9681-254FEB0CC150}"/>
          </ac:spMkLst>
        </pc:spChg>
        <pc:spChg chg="del">
          <ac:chgData name="Jose Palomino" userId="206526be-19f3-44dd-b92d-d9565a95ed37" providerId="ADAL" clId="{810442C4-3FC5-4E43-948E-99B47869521A}" dt="2021-07-07T03:56:28.358" v="717" actId="478"/>
          <ac:spMkLst>
            <pc:docMk/>
            <pc:sldMk cId="1543190650" sldId="9314"/>
            <ac:spMk id="38" creationId="{A5559114-26ED-4444-82BC-D66DE16911BD}"/>
          </ac:spMkLst>
        </pc:spChg>
        <pc:spChg chg="add del mod">
          <ac:chgData name="Jose Palomino" userId="206526be-19f3-44dd-b92d-d9565a95ed37" providerId="ADAL" clId="{810442C4-3FC5-4E43-948E-99B47869521A}" dt="2021-07-07T03:43:59.891" v="455"/>
          <ac:spMkLst>
            <pc:docMk/>
            <pc:sldMk cId="1543190650" sldId="9314"/>
            <ac:spMk id="43" creationId="{5BA85C59-4322-4506-A36C-D8AF89097549}"/>
          </ac:spMkLst>
        </pc:spChg>
        <pc:spChg chg="add mod">
          <ac:chgData name="Jose Palomino" userId="206526be-19f3-44dd-b92d-d9565a95ed37" providerId="ADAL" clId="{810442C4-3FC5-4E43-948E-99B47869521A}" dt="2021-07-07T03:44:44.944" v="462" actId="20577"/>
          <ac:spMkLst>
            <pc:docMk/>
            <pc:sldMk cId="1543190650" sldId="9314"/>
            <ac:spMk id="44" creationId="{0F58B6F1-AAE2-4A6A-A156-E4B3A31FEA88}"/>
          </ac:spMkLst>
        </pc:spChg>
        <pc:spChg chg="add mod">
          <ac:chgData name="Jose Palomino" userId="206526be-19f3-44dd-b92d-d9565a95ed37" providerId="ADAL" clId="{810442C4-3FC5-4E43-948E-99B47869521A}" dt="2021-07-07T03:44:48.104" v="464" actId="20577"/>
          <ac:spMkLst>
            <pc:docMk/>
            <pc:sldMk cId="1543190650" sldId="9314"/>
            <ac:spMk id="45" creationId="{3152F4F6-F8FF-4EF6-8B2C-6E06F951FD1E}"/>
          </ac:spMkLst>
        </pc:spChg>
        <pc:spChg chg="add mod">
          <ac:chgData name="Jose Palomino" userId="206526be-19f3-44dd-b92d-d9565a95ed37" providerId="ADAL" clId="{810442C4-3FC5-4E43-948E-99B47869521A}" dt="2021-07-07T04:01:00.623" v="930" actId="20577"/>
          <ac:spMkLst>
            <pc:docMk/>
            <pc:sldMk cId="1543190650" sldId="9314"/>
            <ac:spMk id="46" creationId="{AF481853-D600-43C6-B569-4959E6B5B239}"/>
          </ac:spMkLst>
        </pc:spChg>
        <pc:spChg chg="add mod">
          <ac:chgData name="Jose Palomino" userId="206526be-19f3-44dd-b92d-d9565a95ed37" providerId="ADAL" clId="{810442C4-3FC5-4E43-948E-99B47869521A}" dt="2021-07-07T04:05:24.602" v="1137" actId="6549"/>
          <ac:spMkLst>
            <pc:docMk/>
            <pc:sldMk cId="1543190650" sldId="9314"/>
            <ac:spMk id="47" creationId="{D4AB6D38-D4DD-4A22-925E-0FEC9D7D4B83}"/>
          </ac:spMkLst>
        </pc:spChg>
        <pc:spChg chg="del mod ord">
          <ac:chgData name="Jose Palomino" userId="206526be-19f3-44dd-b92d-d9565a95ed37" providerId="ADAL" clId="{810442C4-3FC5-4E43-948E-99B47869521A}" dt="2021-07-07T03:35:09.842" v="395" actId="478"/>
          <ac:spMkLst>
            <pc:docMk/>
            <pc:sldMk cId="1543190650" sldId="9314"/>
            <ac:spMk id="61" creationId="{4ECCF4F7-1D92-4851-AD90-8FB5A773E1A3}"/>
          </ac:spMkLst>
        </pc:spChg>
        <pc:spChg chg="del">
          <ac:chgData name="Jose Palomino" userId="206526be-19f3-44dd-b92d-d9565a95ed37" providerId="ADAL" clId="{810442C4-3FC5-4E43-948E-99B47869521A}" dt="2021-07-07T03:35:11.854" v="396" actId="478"/>
          <ac:spMkLst>
            <pc:docMk/>
            <pc:sldMk cId="1543190650" sldId="9314"/>
            <ac:spMk id="76" creationId="{0CD77544-B792-47A2-A090-7CB9C4715B0B}"/>
          </ac:spMkLst>
        </pc:spChg>
        <pc:picChg chg="add mod">
          <ac:chgData name="Jose Palomino" userId="206526be-19f3-44dd-b92d-d9565a95ed37" providerId="ADAL" clId="{810442C4-3FC5-4E43-948E-99B47869521A}" dt="2021-07-07T03:42:38.467" v="431" actId="1076"/>
          <ac:picMkLst>
            <pc:docMk/>
            <pc:sldMk cId="1543190650" sldId="9314"/>
            <ac:picMk id="4" creationId="{896CD88D-6EBD-43DC-8A41-E9666CA6C756}"/>
          </ac:picMkLst>
        </pc:picChg>
        <pc:picChg chg="del">
          <ac:chgData name="Jose Palomino" userId="206526be-19f3-44dd-b92d-d9565a95ed37" providerId="ADAL" clId="{810442C4-3FC5-4E43-948E-99B47869521A}" dt="2021-07-07T03:42:41.624" v="432" actId="478"/>
          <ac:picMkLst>
            <pc:docMk/>
            <pc:sldMk cId="1543190650" sldId="9314"/>
            <ac:picMk id="27" creationId="{E3762374-EDAF-4C6B-B983-1E649088F1DD}"/>
          </ac:picMkLst>
        </pc:picChg>
        <pc:picChg chg="del">
          <ac:chgData name="Jose Palomino" userId="206526be-19f3-44dd-b92d-d9565a95ed37" providerId="ADAL" clId="{810442C4-3FC5-4E43-948E-99B47869521A}" dt="2021-07-07T03:41:24.164" v="426" actId="478"/>
          <ac:picMkLst>
            <pc:docMk/>
            <pc:sldMk cId="1543190650" sldId="9314"/>
            <ac:picMk id="28" creationId="{904B5575-AEE4-4E3C-AA16-9BE85E845C5C}"/>
          </ac:picMkLst>
        </pc:picChg>
        <pc:picChg chg="del">
          <ac:chgData name="Jose Palomino" userId="206526be-19f3-44dd-b92d-d9565a95ed37" providerId="ADAL" clId="{810442C4-3FC5-4E43-948E-99B47869521A}" dt="2021-07-07T03:42:42.930" v="433" actId="478"/>
          <ac:picMkLst>
            <pc:docMk/>
            <pc:sldMk cId="1543190650" sldId="9314"/>
            <ac:picMk id="39" creationId="{2B7ECE8F-B9D3-4846-9E6B-2440AB0636ED}"/>
          </ac:picMkLst>
        </pc:picChg>
        <pc:picChg chg="del">
          <ac:chgData name="Jose Palomino" userId="206526be-19f3-44dd-b92d-d9565a95ed37" providerId="ADAL" clId="{810442C4-3FC5-4E43-948E-99B47869521A}" dt="2021-07-07T03:35:13.679" v="397" actId="478"/>
          <ac:picMkLst>
            <pc:docMk/>
            <pc:sldMk cId="1543190650" sldId="9314"/>
            <ac:picMk id="40" creationId="{FC462746-9FBD-4272-99DB-6CC2F3789F60}"/>
          </ac:picMkLst>
        </pc:picChg>
        <pc:picChg chg="add mod">
          <ac:chgData name="Jose Palomino" userId="206526be-19f3-44dd-b92d-d9565a95ed37" providerId="ADAL" clId="{810442C4-3FC5-4E43-948E-99B47869521A}" dt="2021-07-07T03:42:50.346" v="435" actId="1076"/>
          <ac:picMkLst>
            <pc:docMk/>
            <pc:sldMk cId="1543190650" sldId="9314"/>
            <ac:picMk id="41" creationId="{D07AB8F5-EB9B-48E6-9FE8-65B403DCEA32}"/>
          </ac:picMkLst>
        </pc:picChg>
        <pc:picChg chg="add mod">
          <ac:chgData name="Jose Palomino" userId="206526be-19f3-44dd-b92d-d9565a95ed37" providerId="ADAL" clId="{810442C4-3FC5-4E43-948E-99B47869521A}" dt="2021-07-07T03:43:20.865" v="438" actId="1076"/>
          <ac:picMkLst>
            <pc:docMk/>
            <pc:sldMk cId="1543190650" sldId="9314"/>
            <ac:picMk id="42" creationId="{5C0EFCB0-669E-4CCD-9D13-EDE40D864D0A}"/>
          </ac:picMkLst>
        </pc:picChg>
      </pc:sldChg>
      <pc:sldChg chg="new del">
        <pc:chgData name="Jose Palomino" userId="206526be-19f3-44dd-b92d-d9565a95ed37" providerId="ADAL" clId="{810442C4-3FC5-4E43-948E-99B47869521A}" dt="2021-07-07T03:35:39.489" v="400" actId="2696"/>
        <pc:sldMkLst>
          <pc:docMk/>
          <pc:sldMk cId="1880395928" sldId="9315"/>
        </pc:sldMkLst>
      </pc:sldChg>
      <pc:sldChg chg="new del">
        <pc:chgData name="Jose Palomino" userId="206526be-19f3-44dd-b92d-d9565a95ed37" providerId="ADAL" clId="{810442C4-3FC5-4E43-948E-99B47869521A}" dt="2021-07-07T04:09:09.488" v="1194" actId="2696"/>
        <pc:sldMkLst>
          <pc:docMk/>
          <pc:sldMk cId="2509068021" sldId="9316"/>
        </pc:sldMkLst>
      </pc:sldChg>
      <pc:sldMasterChg chg="delSldLayout">
        <pc:chgData name="Jose Palomino" userId="206526be-19f3-44dd-b92d-d9565a95ed37" providerId="ADAL" clId="{810442C4-3FC5-4E43-948E-99B47869521A}" dt="2021-07-07T04:09:09.488" v="1194" actId="2696"/>
        <pc:sldMasterMkLst>
          <pc:docMk/>
          <pc:sldMasterMk cId="58841591" sldId="2147483662"/>
        </pc:sldMasterMkLst>
        <pc:sldLayoutChg chg="del">
          <pc:chgData name="Jose Palomino" userId="206526be-19f3-44dd-b92d-d9565a95ed37" providerId="ADAL" clId="{810442C4-3FC5-4E43-948E-99B47869521A}" dt="2021-07-07T04:09:09.488" v="1194" actId="2696"/>
          <pc:sldLayoutMkLst>
            <pc:docMk/>
            <pc:sldMasterMk cId="58841591" sldId="2147483662"/>
            <pc:sldLayoutMk cId="2106029725" sldId="2147483681"/>
          </pc:sldLayoutMkLst>
        </pc:sldLayoutChg>
      </pc:sldMasterChg>
    </pc:docChg>
  </pc:docChgLst>
  <pc:docChgLst>
    <pc:chgData name="Jose Palomino" userId="206526be-19f3-44dd-b92d-d9565a95ed37" providerId="ADAL" clId="{532E27E7-494A-47FD-9B0A-751C70001BAE}"/>
    <pc:docChg chg="modSld">
      <pc:chgData name="Jose Palomino" userId="206526be-19f3-44dd-b92d-d9565a95ed37" providerId="ADAL" clId="{532E27E7-494A-47FD-9B0A-751C70001BAE}" dt="2022-03-02T00:49:59.631" v="5" actId="20577"/>
      <pc:docMkLst>
        <pc:docMk/>
      </pc:docMkLst>
      <pc:sldChg chg="modSp mod">
        <pc:chgData name="Jose Palomino" userId="206526be-19f3-44dd-b92d-d9565a95ed37" providerId="ADAL" clId="{532E27E7-494A-47FD-9B0A-751C70001BAE}" dt="2022-03-02T00:49:59.631" v="5" actId="20577"/>
        <pc:sldMkLst>
          <pc:docMk/>
          <pc:sldMk cId="1929714402" sldId="256"/>
        </pc:sldMkLst>
        <pc:spChg chg="mod">
          <ac:chgData name="Jose Palomino" userId="206526be-19f3-44dd-b92d-d9565a95ed37" providerId="ADAL" clId="{532E27E7-494A-47FD-9B0A-751C70001BAE}" dt="2022-03-02T00:49:59.631" v="5" actId="20577"/>
          <ac:spMkLst>
            <pc:docMk/>
            <pc:sldMk cId="1929714402" sldId="256"/>
            <ac:spMk id="2" creationId="{9352A549-E604-43C6-ADA3-61F3EC69D54D}"/>
          </ac:spMkLst>
        </pc:spChg>
      </pc:sldChg>
    </pc:docChg>
  </pc:docChgLst>
  <pc:docChgLst>
    <pc:chgData name="Jose Palomino" userId="206526be-19f3-44dd-b92d-d9565a95ed37" providerId="ADAL" clId="{254D80F0-1090-469A-8641-EAA70A7FCF3A}"/>
    <pc:docChg chg="modSld">
      <pc:chgData name="Jose Palomino" userId="206526be-19f3-44dd-b92d-d9565a95ed37" providerId="ADAL" clId="{254D80F0-1090-469A-8641-EAA70A7FCF3A}" dt="2021-12-22T03:20:44.373" v="46" actId="20577"/>
      <pc:docMkLst>
        <pc:docMk/>
      </pc:docMkLst>
      <pc:sldChg chg="modSp mod">
        <pc:chgData name="Jose Palomino" userId="206526be-19f3-44dd-b92d-d9565a95ed37" providerId="ADAL" clId="{254D80F0-1090-469A-8641-EAA70A7FCF3A}" dt="2021-12-22T03:20:10.386" v="26" actId="1076"/>
        <pc:sldMkLst>
          <pc:docMk/>
          <pc:sldMk cId="1929714402" sldId="256"/>
        </pc:sldMkLst>
        <pc:spChg chg="mod">
          <ac:chgData name="Jose Palomino" userId="206526be-19f3-44dd-b92d-d9565a95ed37" providerId="ADAL" clId="{254D80F0-1090-469A-8641-EAA70A7FCF3A}" dt="2021-12-22T03:20:10.386" v="26" actId="1076"/>
          <ac:spMkLst>
            <pc:docMk/>
            <pc:sldMk cId="1929714402" sldId="256"/>
            <ac:spMk id="2" creationId="{9352A549-E604-43C6-ADA3-61F3EC69D54D}"/>
          </ac:spMkLst>
        </pc:spChg>
      </pc:sldChg>
      <pc:sldChg chg="modSp mod">
        <pc:chgData name="Jose Palomino" userId="206526be-19f3-44dd-b92d-d9565a95ed37" providerId="ADAL" clId="{254D80F0-1090-469A-8641-EAA70A7FCF3A}" dt="2021-12-22T03:20:44.373" v="46" actId="20577"/>
        <pc:sldMkLst>
          <pc:docMk/>
          <pc:sldMk cId="3535275093" sldId="319"/>
        </pc:sldMkLst>
        <pc:spChg chg="mod">
          <ac:chgData name="Jose Palomino" userId="206526be-19f3-44dd-b92d-d9565a95ed37" providerId="ADAL" clId="{254D80F0-1090-469A-8641-EAA70A7FCF3A}" dt="2021-12-22T03:20:44.373" v="46" actId="20577"/>
          <ac:spMkLst>
            <pc:docMk/>
            <pc:sldMk cId="3535275093" sldId="319"/>
            <ac:spMk id="3" creationId="{16A94EE5-33CD-45DC-ADB8-167B960004DA}"/>
          </ac:spMkLst>
        </pc:spChg>
      </pc:sldChg>
    </pc:docChg>
  </pc:docChgLst>
  <pc:docChgLst>
    <pc:chgData name="Jose Palomino" userId="206526be-19f3-44dd-b92d-d9565a95ed37" providerId="ADAL" clId="{AB458AA0-9F66-4292-B782-404D45EA324D}"/>
    <pc:docChg chg="custSel modSld">
      <pc:chgData name="Jose Palomino" userId="206526be-19f3-44dd-b92d-d9565a95ed37" providerId="ADAL" clId="{AB458AA0-9F66-4292-B782-404D45EA324D}" dt="2022-03-16T16:44:32.929" v="531" actId="1076"/>
      <pc:docMkLst>
        <pc:docMk/>
      </pc:docMkLst>
      <pc:sldChg chg="addSp delSp modSp mod">
        <pc:chgData name="Jose Palomino" userId="206526be-19f3-44dd-b92d-d9565a95ed37" providerId="ADAL" clId="{AB458AA0-9F66-4292-B782-404D45EA324D}" dt="2022-03-16T16:44:32.929" v="531" actId="1076"/>
        <pc:sldMkLst>
          <pc:docMk/>
          <pc:sldMk cId="3535275093" sldId="319"/>
        </pc:sldMkLst>
        <pc:spChg chg="mod">
          <ac:chgData name="Jose Palomino" userId="206526be-19f3-44dd-b92d-d9565a95ed37" providerId="ADAL" clId="{AB458AA0-9F66-4292-B782-404D45EA324D}" dt="2022-03-16T16:44:14.610" v="529" actId="20577"/>
          <ac:spMkLst>
            <pc:docMk/>
            <pc:sldMk cId="3535275093" sldId="319"/>
            <ac:spMk id="5" creationId="{6EF78644-B068-442D-B06A-7D5C2839B7DB}"/>
          </ac:spMkLst>
        </pc:spChg>
        <pc:spChg chg="mod">
          <ac:chgData name="Jose Palomino" userId="206526be-19f3-44dd-b92d-d9565a95ed37" providerId="ADAL" clId="{AB458AA0-9F66-4292-B782-404D45EA324D}" dt="2022-03-16T16:43:31.555" v="503" actId="11"/>
          <ac:spMkLst>
            <pc:docMk/>
            <pc:sldMk cId="3535275093" sldId="319"/>
            <ac:spMk id="6" creationId="{42256E06-986F-4276-9144-59497AE12D82}"/>
          </ac:spMkLst>
        </pc:spChg>
        <pc:spChg chg="add mod">
          <ac:chgData name="Jose Palomino" userId="206526be-19f3-44dd-b92d-d9565a95ed37" providerId="ADAL" clId="{AB458AA0-9F66-4292-B782-404D45EA324D}" dt="2022-03-16T16:44:32.929" v="531" actId="1076"/>
          <ac:spMkLst>
            <pc:docMk/>
            <pc:sldMk cId="3535275093" sldId="319"/>
            <ac:spMk id="9" creationId="{02D4D6C4-A1CD-4E6E-B1ED-7A71EA7F84AA}"/>
          </ac:spMkLst>
        </pc:spChg>
        <pc:spChg chg="del">
          <ac:chgData name="Jose Palomino" userId="206526be-19f3-44dd-b92d-d9565a95ed37" providerId="ADAL" clId="{AB458AA0-9F66-4292-B782-404D45EA324D}" dt="2022-03-16T16:43:15.009" v="501" actId="478"/>
          <ac:spMkLst>
            <pc:docMk/>
            <pc:sldMk cId="3535275093" sldId="319"/>
            <ac:spMk id="13" creationId="{42256E06-986F-4276-9144-59497AE12D82}"/>
          </ac:spMkLst>
        </pc:spChg>
      </pc:sldChg>
      <pc:sldChg chg="delSp modSp mod">
        <pc:chgData name="Jose Palomino" userId="206526be-19f3-44dd-b92d-d9565a95ed37" providerId="ADAL" clId="{AB458AA0-9F66-4292-B782-404D45EA324D}" dt="2022-03-16T16:42:53.737" v="500" actId="1076"/>
        <pc:sldMkLst>
          <pc:docMk/>
          <pc:sldMk cId="4223570417" sldId="355"/>
        </pc:sldMkLst>
        <pc:spChg chg="mod">
          <ac:chgData name="Jose Palomino" userId="206526be-19f3-44dd-b92d-d9565a95ed37" providerId="ADAL" clId="{AB458AA0-9F66-4292-B782-404D45EA324D}" dt="2022-03-16T16:42:53.737" v="500" actId="1076"/>
          <ac:spMkLst>
            <pc:docMk/>
            <pc:sldMk cId="4223570417" sldId="355"/>
            <ac:spMk id="8" creationId="{00000000-0000-0000-0000-000000000000}"/>
          </ac:spMkLst>
        </pc:spChg>
        <pc:spChg chg="del">
          <ac:chgData name="Jose Palomino" userId="206526be-19f3-44dd-b92d-d9565a95ed37" providerId="ADAL" clId="{AB458AA0-9F66-4292-B782-404D45EA324D}" dt="2022-03-16T16:42:46.698" v="499" actId="478"/>
          <ac:spMkLst>
            <pc:docMk/>
            <pc:sldMk cId="4223570417" sldId="355"/>
            <ac:spMk id="9" creationId="{00000000-0000-0000-0000-000000000000}"/>
          </ac:spMkLst>
        </pc:spChg>
        <pc:spChg chg="del">
          <ac:chgData name="Jose Palomino" userId="206526be-19f3-44dd-b92d-d9565a95ed37" providerId="ADAL" clId="{AB458AA0-9F66-4292-B782-404D45EA324D}" dt="2022-03-16T16:42:45.168" v="498" actId="478"/>
          <ac:spMkLst>
            <pc:docMk/>
            <pc:sldMk cId="4223570417" sldId="355"/>
            <ac:spMk id="11" creationId="{19D47CB3-E6F1-4493-B6AF-426E99629236}"/>
          </ac:spMkLst>
        </pc:spChg>
        <pc:graphicFrameChg chg="modGraphic">
          <ac:chgData name="Jose Palomino" userId="206526be-19f3-44dd-b92d-d9565a95ed37" providerId="ADAL" clId="{AB458AA0-9F66-4292-B782-404D45EA324D}" dt="2022-03-16T16:42:41.552" v="497" actId="21"/>
          <ac:graphicFrameMkLst>
            <pc:docMk/>
            <pc:sldMk cId="4223570417" sldId="355"/>
            <ac:graphicFrameMk id="3" creationId="{7859C871-B5E5-4142-8742-9A5F3C4A8887}"/>
          </ac:graphicFrameMkLst>
        </pc:graphicFrameChg>
      </pc:sldChg>
      <pc:sldChg chg="modSp mod">
        <pc:chgData name="Jose Palomino" userId="206526be-19f3-44dd-b92d-d9565a95ed37" providerId="ADAL" clId="{AB458AA0-9F66-4292-B782-404D45EA324D}" dt="2022-03-16T16:37:05.211" v="106" actId="115"/>
        <pc:sldMkLst>
          <pc:docMk/>
          <pc:sldMk cId="3871344331" sldId="356"/>
        </pc:sldMkLst>
        <pc:spChg chg="mod">
          <ac:chgData name="Jose Palomino" userId="206526be-19f3-44dd-b92d-d9565a95ed37" providerId="ADAL" clId="{AB458AA0-9F66-4292-B782-404D45EA324D}" dt="2022-03-16T16:36:59.678" v="104" actId="14100"/>
          <ac:spMkLst>
            <pc:docMk/>
            <pc:sldMk cId="3871344331" sldId="356"/>
            <ac:spMk id="3" creationId="{C85D59CE-FE47-4D19-99CD-1CDE6589AF80}"/>
          </ac:spMkLst>
        </pc:spChg>
        <pc:spChg chg="mod">
          <ac:chgData name="Jose Palomino" userId="206526be-19f3-44dd-b92d-d9565a95ed37" providerId="ADAL" clId="{AB458AA0-9F66-4292-B782-404D45EA324D}" dt="2022-03-16T16:37:05.211" v="106" actId="115"/>
          <ac:spMkLst>
            <pc:docMk/>
            <pc:sldMk cId="3871344331" sldId="356"/>
            <ac:spMk id="4" creationId="{E2617DC5-47E9-49A6-9662-D313D76B4537}"/>
          </ac:spMkLst>
        </pc:spChg>
      </pc:sldChg>
      <pc:sldChg chg="mod modShow">
        <pc:chgData name="Jose Palomino" userId="206526be-19f3-44dd-b92d-d9565a95ed37" providerId="ADAL" clId="{AB458AA0-9F66-4292-B782-404D45EA324D}" dt="2022-03-16T16:40:18.490" v="152" actId="729"/>
        <pc:sldMkLst>
          <pc:docMk/>
          <pc:sldMk cId="657840877" sldId="366"/>
        </pc:sldMkLst>
      </pc:sldChg>
      <pc:sldChg chg="modSp mod">
        <pc:chgData name="Jose Palomino" userId="206526be-19f3-44dd-b92d-d9565a95ed37" providerId="ADAL" clId="{AB458AA0-9F66-4292-B782-404D45EA324D}" dt="2022-03-16T16:39:41.998" v="151" actId="1076"/>
        <pc:sldMkLst>
          <pc:docMk/>
          <pc:sldMk cId="2603522842" sldId="370"/>
        </pc:sldMkLst>
        <pc:spChg chg="mod">
          <ac:chgData name="Jose Palomino" userId="206526be-19f3-44dd-b92d-d9565a95ed37" providerId="ADAL" clId="{AB458AA0-9F66-4292-B782-404D45EA324D}" dt="2022-03-16T16:39:38.104" v="150" actId="14100"/>
          <ac:spMkLst>
            <pc:docMk/>
            <pc:sldMk cId="2603522842" sldId="370"/>
            <ac:spMk id="130" creationId="{9FA51D0D-72BE-41E3-996F-50E8E4C448CC}"/>
          </ac:spMkLst>
        </pc:spChg>
        <pc:picChg chg="mod">
          <ac:chgData name="Jose Palomino" userId="206526be-19f3-44dd-b92d-d9565a95ed37" providerId="ADAL" clId="{AB458AA0-9F66-4292-B782-404D45EA324D}" dt="2022-03-16T16:39:41.998" v="151" actId="1076"/>
          <ac:picMkLst>
            <pc:docMk/>
            <pc:sldMk cId="2603522842" sldId="370"/>
            <ac:picMk id="99" creationId="{C8620226-3F4C-4855-BB94-C9021AF6FD70}"/>
          </ac:picMkLst>
        </pc:picChg>
      </pc:sldChg>
      <pc:sldChg chg="mod modShow">
        <pc:chgData name="Jose Palomino" userId="206526be-19f3-44dd-b92d-d9565a95ed37" providerId="ADAL" clId="{AB458AA0-9F66-4292-B782-404D45EA324D}" dt="2022-03-16T16:40:21.038" v="153" actId="729"/>
        <pc:sldMkLst>
          <pc:docMk/>
          <pc:sldMk cId="3330071810" sldId="373"/>
        </pc:sldMkLst>
      </pc:sldChg>
      <pc:sldChg chg="mod modShow">
        <pc:chgData name="Jose Palomino" userId="206526be-19f3-44dd-b92d-d9565a95ed37" providerId="ADAL" clId="{AB458AA0-9F66-4292-B782-404D45EA324D}" dt="2022-03-16T16:40:23.235" v="154" actId="729"/>
        <pc:sldMkLst>
          <pc:docMk/>
          <pc:sldMk cId="289774673" sldId="374"/>
        </pc:sldMkLst>
      </pc:sldChg>
    </pc:docChg>
  </pc:docChgLst>
  <pc:docChgLst>
    <pc:chgData name="Jose Palomino" userId="206526be-19f3-44dd-b92d-d9565a95ed37" providerId="ADAL" clId="{59558E20-427C-4144-94C9-485E82135CAC}"/>
    <pc:docChg chg="undo custSel delSld modSld">
      <pc:chgData name="Jose Palomino" userId="206526be-19f3-44dd-b92d-d9565a95ed37" providerId="ADAL" clId="{59558E20-427C-4144-94C9-485E82135CAC}" dt="2021-05-24T18:14:28.854" v="373" actId="47"/>
      <pc:docMkLst>
        <pc:docMk/>
      </pc:docMkLst>
      <pc:sldChg chg="modSp mod">
        <pc:chgData name="Jose Palomino" userId="206526be-19f3-44dd-b92d-d9565a95ed37" providerId="ADAL" clId="{59558E20-427C-4144-94C9-485E82135CAC}" dt="2021-05-24T14:51:51.969" v="17" actId="1076"/>
        <pc:sldMkLst>
          <pc:docMk/>
          <pc:sldMk cId="1929714402" sldId="256"/>
        </pc:sldMkLst>
        <pc:spChg chg="mod">
          <ac:chgData name="Jose Palomino" userId="206526be-19f3-44dd-b92d-d9565a95ed37" providerId="ADAL" clId="{59558E20-427C-4144-94C9-485E82135CAC}" dt="2021-05-24T14:51:51.969" v="17" actId="1076"/>
          <ac:spMkLst>
            <pc:docMk/>
            <pc:sldMk cId="1929714402" sldId="256"/>
            <ac:spMk id="2" creationId="{9352A549-E604-43C6-ADA3-61F3EC69D54D}"/>
          </ac:spMkLst>
        </pc:spChg>
        <pc:picChg chg="mod">
          <ac:chgData name="Jose Palomino" userId="206526be-19f3-44dd-b92d-d9565a95ed37" providerId="ADAL" clId="{59558E20-427C-4144-94C9-485E82135CAC}" dt="2021-05-24T14:51:46.627" v="16" actId="1076"/>
          <ac:picMkLst>
            <pc:docMk/>
            <pc:sldMk cId="1929714402" sldId="256"/>
            <ac:picMk id="5" creationId="{72108080-DDE5-A74D-BB2B-E71EDBA3D53F}"/>
          </ac:picMkLst>
        </pc:picChg>
      </pc:sldChg>
      <pc:sldChg chg="addSp modSp mod">
        <pc:chgData name="Jose Palomino" userId="206526be-19f3-44dd-b92d-d9565a95ed37" providerId="ADAL" clId="{59558E20-427C-4144-94C9-485E82135CAC}" dt="2021-05-24T18:14:18.100" v="372" actId="20577"/>
        <pc:sldMkLst>
          <pc:docMk/>
          <pc:sldMk cId="80923623" sldId="326"/>
        </pc:sldMkLst>
        <pc:spChg chg="mod">
          <ac:chgData name="Jose Palomino" userId="206526be-19f3-44dd-b92d-d9565a95ed37" providerId="ADAL" clId="{59558E20-427C-4144-94C9-485E82135CAC}" dt="2021-05-24T18:11:34.435" v="279" actId="20577"/>
          <ac:spMkLst>
            <pc:docMk/>
            <pc:sldMk cId="80923623" sldId="326"/>
            <ac:spMk id="2" creationId="{10EA9DF2-1198-44CA-BC21-76388C69B785}"/>
          </ac:spMkLst>
        </pc:spChg>
        <pc:spChg chg="mod">
          <ac:chgData name="Jose Palomino" userId="206526be-19f3-44dd-b92d-d9565a95ed37" providerId="ADAL" clId="{59558E20-427C-4144-94C9-485E82135CAC}" dt="2021-05-24T18:12:30.003" v="305" actId="1076"/>
          <ac:spMkLst>
            <pc:docMk/>
            <pc:sldMk cId="80923623" sldId="326"/>
            <ac:spMk id="4" creationId="{124EEC82-B237-4088-82E2-65B5DECA9BAC}"/>
          </ac:spMkLst>
        </pc:spChg>
        <pc:spChg chg="add mod">
          <ac:chgData name="Jose Palomino" userId="206526be-19f3-44dd-b92d-d9565a95ed37" providerId="ADAL" clId="{59558E20-427C-4144-94C9-485E82135CAC}" dt="2021-05-24T18:14:18.100" v="372" actId="20577"/>
          <ac:spMkLst>
            <pc:docMk/>
            <pc:sldMk cId="80923623" sldId="326"/>
            <ac:spMk id="5" creationId="{D3577E25-019B-4372-9F96-2935DEEC542D}"/>
          </ac:spMkLst>
        </pc:spChg>
      </pc:sldChg>
      <pc:sldChg chg="modSp mod">
        <pc:chgData name="Jose Palomino" userId="206526be-19f3-44dd-b92d-d9565a95ed37" providerId="ADAL" clId="{59558E20-427C-4144-94C9-485E82135CAC}" dt="2021-05-24T14:52:05.184" v="18" actId="1076"/>
        <pc:sldMkLst>
          <pc:docMk/>
          <pc:sldMk cId="1846785049" sldId="329"/>
        </pc:sldMkLst>
        <pc:spChg chg="mod">
          <ac:chgData name="Jose Palomino" userId="206526be-19f3-44dd-b92d-d9565a95ed37" providerId="ADAL" clId="{59558E20-427C-4144-94C9-485E82135CAC}" dt="2021-05-24T14:52:05.184" v="18" actId="1076"/>
          <ac:spMkLst>
            <pc:docMk/>
            <pc:sldMk cId="1846785049" sldId="329"/>
            <ac:spMk id="7" creationId="{A56CDADB-31AE-4584-8F0A-A488053394C4}"/>
          </ac:spMkLst>
        </pc:spChg>
      </pc:sldChg>
      <pc:sldChg chg="modSp">
        <pc:chgData name="Jose Palomino" userId="206526be-19f3-44dd-b92d-d9565a95ed37" providerId="ADAL" clId="{59558E20-427C-4144-94C9-485E82135CAC}" dt="2021-05-24T18:09:50.639" v="201" actId="20577"/>
        <pc:sldMkLst>
          <pc:docMk/>
          <pc:sldMk cId="2295105898" sldId="331"/>
        </pc:sldMkLst>
        <pc:graphicFrameChg chg="mod">
          <ac:chgData name="Jose Palomino" userId="206526be-19f3-44dd-b92d-d9565a95ed37" providerId="ADAL" clId="{59558E20-427C-4144-94C9-485E82135CAC}" dt="2021-05-24T18:09:50.639" v="201" actId="20577"/>
          <ac:graphicFrameMkLst>
            <pc:docMk/>
            <pc:sldMk cId="2295105898" sldId="331"/>
            <ac:graphicFrameMk id="8" creationId="{5E786044-309C-4D76-B17B-D3F6297BDDEE}"/>
          </ac:graphicFrameMkLst>
        </pc:graphicFrameChg>
      </pc:sldChg>
      <pc:sldChg chg="del">
        <pc:chgData name="Jose Palomino" userId="206526be-19f3-44dd-b92d-d9565a95ed37" providerId="ADAL" clId="{59558E20-427C-4144-94C9-485E82135CAC}" dt="2021-05-24T18:14:28.854" v="373" actId="47"/>
        <pc:sldMkLst>
          <pc:docMk/>
          <pc:sldMk cId="3780138085" sldId="332"/>
        </pc:sldMkLst>
      </pc:sldChg>
    </pc:docChg>
  </pc:docChgLst>
  <pc:docChgLst>
    <pc:chgData name="Jose Palomino" userId="206526be-19f3-44dd-b92d-d9565a95ed37" providerId="ADAL" clId="{BAFD4D69-4698-4067-B614-553729AE5CED}"/>
    <pc:docChg chg="modSld">
      <pc:chgData name="Jose Palomino" userId="206526be-19f3-44dd-b92d-d9565a95ed37" providerId="ADAL" clId="{BAFD4D69-4698-4067-B614-553729AE5CED}" dt="2022-03-15T18:49:18.667" v="3" actId="20577"/>
      <pc:docMkLst>
        <pc:docMk/>
      </pc:docMkLst>
      <pc:sldChg chg="modSp mod">
        <pc:chgData name="Jose Palomino" userId="206526be-19f3-44dd-b92d-d9565a95ed37" providerId="ADAL" clId="{BAFD4D69-4698-4067-B614-553729AE5CED}" dt="2022-03-15T18:49:18.667" v="3" actId="20577"/>
        <pc:sldMkLst>
          <pc:docMk/>
          <pc:sldMk cId="1929714402" sldId="256"/>
        </pc:sldMkLst>
        <pc:spChg chg="mod">
          <ac:chgData name="Jose Palomino" userId="206526be-19f3-44dd-b92d-d9565a95ed37" providerId="ADAL" clId="{BAFD4D69-4698-4067-B614-553729AE5CED}" dt="2022-03-15T18:49:18.667" v="3" actId="20577"/>
          <ac:spMkLst>
            <pc:docMk/>
            <pc:sldMk cId="1929714402" sldId="256"/>
            <ac:spMk id="2" creationId="{9352A549-E604-43C6-ADA3-61F3EC69D54D}"/>
          </ac:spMkLst>
        </pc:spChg>
      </pc:sldChg>
    </pc:docChg>
  </pc:docChgLst>
  <pc:docChgLst>
    <pc:chgData name="Jose Palomino" userId="206526be-19f3-44dd-b92d-d9565a95ed37" providerId="ADAL" clId="{E4FD294C-15D6-419B-BD51-FF861391FCBE}"/>
    <pc:docChg chg="modSld">
      <pc:chgData name="Jose Palomino" userId="206526be-19f3-44dd-b92d-d9565a95ed37" providerId="ADAL" clId="{E4FD294C-15D6-419B-BD51-FF861391FCBE}" dt="2022-01-07T21:39:36.124" v="39"/>
      <pc:docMkLst>
        <pc:docMk/>
      </pc:docMkLst>
      <pc:sldChg chg="addSp delSp modSp mod">
        <pc:chgData name="Jose Palomino" userId="206526be-19f3-44dd-b92d-d9565a95ed37" providerId="ADAL" clId="{E4FD294C-15D6-419B-BD51-FF861391FCBE}" dt="2022-01-07T21:38:23.482" v="21" actId="21"/>
        <pc:sldMkLst>
          <pc:docMk/>
          <pc:sldMk cId="1929714402" sldId="256"/>
        </pc:sldMkLst>
        <pc:spChg chg="mod">
          <ac:chgData name="Jose Palomino" userId="206526be-19f3-44dd-b92d-d9565a95ed37" providerId="ADAL" clId="{E4FD294C-15D6-419B-BD51-FF861391FCBE}" dt="2022-01-07T00:52:38.056" v="11" actId="20577"/>
          <ac:spMkLst>
            <pc:docMk/>
            <pc:sldMk cId="1929714402" sldId="256"/>
            <ac:spMk id="2" creationId="{9352A549-E604-43C6-ADA3-61F3EC69D54D}"/>
          </ac:spMkLst>
        </pc:spChg>
        <pc:picChg chg="add del">
          <ac:chgData name="Jose Palomino" userId="206526be-19f3-44dd-b92d-d9565a95ed37" providerId="ADAL" clId="{E4FD294C-15D6-419B-BD51-FF861391FCBE}" dt="2022-01-07T21:38:14.767" v="19" actId="21"/>
          <ac:picMkLst>
            <pc:docMk/>
            <pc:sldMk cId="1929714402" sldId="256"/>
            <ac:picMk id="5" creationId="{72108080-DDE5-A74D-BB2B-E71EDBA3D53F}"/>
          </ac:picMkLst>
        </pc:picChg>
        <pc:picChg chg="add del mod">
          <ac:chgData name="Jose Palomino" userId="206526be-19f3-44dd-b92d-d9565a95ed37" providerId="ADAL" clId="{E4FD294C-15D6-419B-BD51-FF861391FCBE}" dt="2022-01-07T21:38:23.482" v="21" actId="21"/>
          <ac:picMkLst>
            <pc:docMk/>
            <pc:sldMk cId="1929714402" sldId="256"/>
            <ac:picMk id="1026" creationId="{ACA2C234-20A1-4BB7-BE5E-3AFAACB49E48}"/>
          </ac:picMkLst>
        </pc:picChg>
      </pc:sldChg>
      <pc:sldChg chg="addSp modSp">
        <pc:chgData name="Jose Palomino" userId="206526be-19f3-44dd-b92d-d9565a95ed37" providerId="ADAL" clId="{E4FD294C-15D6-419B-BD51-FF861391FCBE}" dt="2022-01-07T21:38:45.622" v="27" actId="14100"/>
        <pc:sldMkLst>
          <pc:docMk/>
          <pc:sldMk cId="3535275093" sldId="319"/>
        </pc:sldMkLst>
        <pc:picChg chg="add mod">
          <ac:chgData name="Jose Palomino" userId="206526be-19f3-44dd-b92d-d9565a95ed37" providerId="ADAL" clId="{E4FD294C-15D6-419B-BD51-FF861391FCBE}" dt="2022-01-07T21:38:45.622" v="27" actId="14100"/>
          <ac:picMkLst>
            <pc:docMk/>
            <pc:sldMk cId="3535275093" sldId="319"/>
            <ac:picMk id="8" creationId="{3BBB2BC2-B8C1-404D-AC4D-6855C8D1C7D8}"/>
          </ac:picMkLst>
        </pc:picChg>
      </pc:sldChg>
      <pc:sldChg chg="addSp modSp">
        <pc:chgData name="Jose Palomino" userId="206526be-19f3-44dd-b92d-d9565a95ed37" providerId="ADAL" clId="{E4FD294C-15D6-419B-BD51-FF861391FCBE}" dt="2022-01-07T21:38:50.065" v="28"/>
        <pc:sldMkLst>
          <pc:docMk/>
          <pc:sldMk cId="3525927913" sldId="336"/>
        </pc:sldMkLst>
        <pc:picChg chg="add mod">
          <ac:chgData name="Jose Palomino" userId="206526be-19f3-44dd-b92d-d9565a95ed37" providerId="ADAL" clId="{E4FD294C-15D6-419B-BD51-FF861391FCBE}" dt="2022-01-07T21:38:50.065" v="28"/>
          <ac:picMkLst>
            <pc:docMk/>
            <pc:sldMk cId="3525927913" sldId="336"/>
            <ac:picMk id="99" creationId="{C8620226-3F4C-4855-BB94-C9021AF6FD70}"/>
          </ac:picMkLst>
        </pc:picChg>
      </pc:sldChg>
      <pc:sldChg chg="addSp modSp">
        <pc:chgData name="Jose Palomino" userId="206526be-19f3-44dd-b92d-d9565a95ed37" providerId="ADAL" clId="{E4FD294C-15D6-419B-BD51-FF861391FCBE}" dt="2022-01-07T21:39:36.124" v="39"/>
        <pc:sldMkLst>
          <pc:docMk/>
          <pc:sldMk cId="1855345817" sldId="347"/>
        </pc:sldMkLst>
        <pc:picChg chg="add mod">
          <ac:chgData name="Jose Palomino" userId="206526be-19f3-44dd-b92d-d9565a95ed37" providerId="ADAL" clId="{E4FD294C-15D6-419B-BD51-FF861391FCBE}" dt="2022-01-07T21:39:36.124" v="39"/>
          <ac:picMkLst>
            <pc:docMk/>
            <pc:sldMk cId="1855345817" sldId="347"/>
            <ac:picMk id="5" creationId="{B9FE1339-0F0A-4D0E-B667-5A1578B52A1D}"/>
          </ac:picMkLst>
        </pc:picChg>
      </pc:sldChg>
      <pc:sldChg chg="addSp modSp mod">
        <pc:chgData name="Jose Palomino" userId="206526be-19f3-44dd-b92d-d9565a95ed37" providerId="ADAL" clId="{E4FD294C-15D6-419B-BD51-FF861391FCBE}" dt="2022-01-07T21:39:30.612" v="37" actId="1076"/>
        <pc:sldMkLst>
          <pc:docMk/>
          <pc:sldMk cId="3589240902" sldId="353"/>
        </pc:sldMkLst>
        <pc:spChg chg="mod">
          <ac:chgData name="Jose Palomino" userId="206526be-19f3-44dd-b92d-d9565a95ed37" providerId="ADAL" clId="{E4FD294C-15D6-419B-BD51-FF861391FCBE}" dt="2022-01-07T04:07:43.028" v="14" actId="1076"/>
          <ac:spMkLst>
            <pc:docMk/>
            <pc:sldMk cId="3589240902" sldId="353"/>
            <ac:spMk id="8" creationId="{00000000-0000-0000-0000-000000000000}"/>
          </ac:spMkLst>
        </pc:spChg>
        <pc:spChg chg="mod">
          <ac:chgData name="Jose Palomino" userId="206526be-19f3-44dd-b92d-d9565a95ed37" providerId="ADAL" clId="{E4FD294C-15D6-419B-BD51-FF861391FCBE}" dt="2022-01-07T04:07:27.582" v="13" actId="1076"/>
          <ac:spMkLst>
            <pc:docMk/>
            <pc:sldMk cId="3589240902" sldId="353"/>
            <ac:spMk id="9" creationId="{00000000-0000-0000-0000-000000000000}"/>
          </ac:spMkLst>
        </pc:spChg>
        <pc:spChg chg="mod">
          <ac:chgData name="Jose Palomino" userId="206526be-19f3-44dd-b92d-d9565a95ed37" providerId="ADAL" clId="{E4FD294C-15D6-419B-BD51-FF861391FCBE}" dt="2022-01-07T04:07:07.761" v="12" actId="1076"/>
          <ac:spMkLst>
            <pc:docMk/>
            <pc:sldMk cId="3589240902" sldId="353"/>
            <ac:spMk id="10" creationId="{00000000-0000-0000-0000-000000000000}"/>
          </ac:spMkLst>
        </pc:spChg>
        <pc:picChg chg="add mod">
          <ac:chgData name="Jose Palomino" userId="206526be-19f3-44dd-b92d-d9565a95ed37" providerId="ADAL" clId="{E4FD294C-15D6-419B-BD51-FF861391FCBE}" dt="2022-01-07T21:39:30.612" v="37" actId="1076"/>
          <ac:picMkLst>
            <pc:docMk/>
            <pc:sldMk cId="3589240902" sldId="353"/>
            <ac:picMk id="11" creationId="{DEE2A253-20A8-4BA5-A52F-024B3DDEDFFF}"/>
          </ac:picMkLst>
        </pc:picChg>
      </pc:sldChg>
      <pc:sldChg chg="addSp modSp">
        <pc:chgData name="Jose Palomino" userId="206526be-19f3-44dd-b92d-d9565a95ed37" providerId="ADAL" clId="{E4FD294C-15D6-419B-BD51-FF861391FCBE}" dt="2022-01-07T21:39:16.904" v="35" actId="1076"/>
        <pc:sldMkLst>
          <pc:docMk/>
          <pc:sldMk cId="4223570417" sldId="355"/>
        </pc:sldMkLst>
        <pc:picChg chg="add mod">
          <ac:chgData name="Jose Palomino" userId="206526be-19f3-44dd-b92d-d9565a95ed37" providerId="ADAL" clId="{E4FD294C-15D6-419B-BD51-FF861391FCBE}" dt="2022-01-07T21:39:16.904" v="35" actId="1076"/>
          <ac:picMkLst>
            <pc:docMk/>
            <pc:sldMk cId="4223570417" sldId="355"/>
            <ac:picMk id="10" creationId="{B98ED993-4F5E-4D7B-A5F1-D41BCC19A457}"/>
          </ac:picMkLst>
        </pc:picChg>
      </pc:sldChg>
      <pc:sldChg chg="addSp modSp">
        <pc:chgData name="Jose Palomino" userId="206526be-19f3-44dd-b92d-d9565a95ed37" providerId="ADAL" clId="{E4FD294C-15D6-419B-BD51-FF861391FCBE}" dt="2022-01-07T21:39:33.119" v="38"/>
        <pc:sldMkLst>
          <pc:docMk/>
          <pc:sldMk cId="3871344331" sldId="356"/>
        </pc:sldMkLst>
        <pc:picChg chg="add mod">
          <ac:chgData name="Jose Palomino" userId="206526be-19f3-44dd-b92d-d9565a95ed37" providerId="ADAL" clId="{E4FD294C-15D6-419B-BD51-FF861391FCBE}" dt="2022-01-07T21:39:33.119" v="38"/>
          <ac:picMkLst>
            <pc:docMk/>
            <pc:sldMk cId="3871344331" sldId="356"/>
            <ac:picMk id="5" creationId="{C382335C-0157-49E9-90AC-3CC51C4704A5}"/>
          </ac:picMkLst>
        </pc:picChg>
      </pc:sldChg>
      <pc:sldChg chg="addSp modSp">
        <pc:chgData name="Jose Palomino" userId="206526be-19f3-44dd-b92d-d9565a95ed37" providerId="ADAL" clId="{E4FD294C-15D6-419B-BD51-FF861391FCBE}" dt="2022-01-07T21:38:52.606" v="29"/>
        <pc:sldMkLst>
          <pc:docMk/>
          <pc:sldMk cId="4100556712" sldId="360"/>
        </pc:sldMkLst>
        <pc:picChg chg="add mod">
          <ac:chgData name="Jose Palomino" userId="206526be-19f3-44dd-b92d-d9565a95ed37" providerId="ADAL" clId="{E4FD294C-15D6-419B-BD51-FF861391FCBE}" dt="2022-01-07T21:38:52.606" v="29"/>
          <ac:picMkLst>
            <pc:docMk/>
            <pc:sldMk cId="4100556712" sldId="360"/>
            <ac:picMk id="14" creationId="{D5626CDB-6770-438B-8CEC-32A586D93A7F}"/>
          </ac:picMkLst>
        </pc:picChg>
      </pc:sldChg>
      <pc:sldChg chg="addSp modSp">
        <pc:chgData name="Jose Palomino" userId="206526be-19f3-44dd-b92d-d9565a95ed37" providerId="ADAL" clId="{E4FD294C-15D6-419B-BD51-FF861391FCBE}" dt="2022-01-07T21:39:03.088" v="32"/>
        <pc:sldMkLst>
          <pc:docMk/>
          <pc:sldMk cId="948133311" sldId="361"/>
        </pc:sldMkLst>
        <pc:picChg chg="add mod">
          <ac:chgData name="Jose Palomino" userId="206526be-19f3-44dd-b92d-d9565a95ed37" providerId="ADAL" clId="{E4FD294C-15D6-419B-BD51-FF861391FCBE}" dt="2022-01-07T21:39:03.088" v="32"/>
          <ac:picMkLst>
            <pc:docMk/>
            <pc:sldMk cId="948133311" sldId="361"/>
            <ac:picMk id="14" creationId="{0CD85D79-BACD-42FC-B23C-DCCEFF00BF3F}"/>
          </ac:picMkLst>
        </pc:picChg>
      </pc:sldChg>
      <pc:sldChg chg="addSp modSp">
        <pc:chgData name="Jose Palomino" userId="206526be-19f3-44dd-b92d-d9565a95ed37" providerId="ADAL" clId="{E4FD294C-15D6-419B-BD51-FF861391FCBE}" dt="2022-01-07T21:39:05.361" v="33"/>
        <pc:sldMkLst>
          <pc:docMk/>
          <pc:sldMk cId="2572149734" sldId="362"/>
        </pc:sldMkLst>
        <pc:picChg chg="add mod">
          <ac:chgData name="Jose Palomino" userId="206526be-19f3-44dd-b92d-d9565a95ed37" providerId="ADAL" clId="{E4FD294C-15D6-419B-BD51-FF861391FCBE}" dt="2022-01-07T21:39:05.361" v="33"/>
          <ac:picMkLst>
            <pc:docMk/>
            <pc:sldMk cId="2572149734" sldId="362"/>
            <ac:picMk id="14" creationId="{ACD30DB2-0823-4B18-A72C-FBE3FDB19B29}"/>
          </ac:picMkLst>
        </pc:picChg>
      </pc:sldChg>
      <pc:sldChg chg="addSp modSp">
        <pc:chgData name="Jose Palomino" userId="206526be-19f3-44dd-b92d-d9565a95ed37" providerId="ADAL" clId="{E4FD294C-15D6-419B-BD51-FF861391FCBE}" dt="2022-01-07T21:38:58.834" v="31" actId="1076"/>
        <pc:sldMkLst>
          <pc:docMk/>
          <pc:sldMk cId="1783316609" sldId="363"/>
        </pc:sldMkLst>
        <pc:picChg chg="add mod">
          <ac:chgData name="Jose Palomino" userId="206526be-19f3-44dd-b92d-d9565a95ed37" providerId="ADAL" clId="{E4FD294C-15D6-419B-BD51-FF861391FCBE}" dt="2022-01-07T21:38:58.834" v="31" actId="1076"/>
          <ac:picMkLst>
            <pc:docMk/>
            <pc:sldMk cId="1783316609" sldId="363"/>
            <ac:picMk id="6" creationId="{10BEF5EE-892A-45B2-98DD-69464C1AFB28}"/>
          </ac:picMkLst>
        </pc:picChg>
      </pc:sldChg>
    </pc:docChg>
  </pc:docChgLst>
  <pc:docChgLst>
    <pc:chgData name="Jose Palomino" userId="206526be-19f3-44dd-b92d-d9565a95ed37" providerId="ADAL" clId="{147A9F9D-F4DD-450C-87AD-27F0590BCB84}"/>
    <pc:docChg chg="modSld">
      <pc:chgData name="Jose Palomino" userId="206526be-19f3-44dd-b92d-d9565a95ed37" providerId="ADAL" clId="{147A9F9D-F4DD-450C-87AD-27F0590BCB84}" dt="2021-12-22T23:10:31.080" v="40" actId="20577"/>
      <pc:docMkLst>
        <pc:docMk/>
      </pc:docMkLst>
      <pc:sldChg chg="modSp">
        <pc:chgData name="Jose Palomino" userId="206526be-19f3-44dd-b92d-d9565a95ed37" providerId="ADAL" clId="{147A9F9D-F4DD-450C-87AD-27F0590BCB84}" dt="2021-12-22T23:10:03.543" v="21" actId="20577"/>
        <pc:sldMkLst>
          <pc:docMk/>
          <pc:sldMk cId="1828672352" sldId="337"/>
        </pc:sldMkLst>
        <pc:spChg chg="mod">
          <ac:chgData name="Jose Palomino" userId="206526be-19f3-44dd-b92d-d9565a95ed37" providerId="ADAL" clId="{147A9F9D-F4DD-450C-87AD-27F0590BCB84}" dt="2021-12-22T23:10:03.543" v="21" actId="20577"/>
          <ac:spMkLst>
            <pc:docMk/>
            <pc:sldMk cId="1828672352" sldId="337"/>
            <ac:spMk id="83" creationId="{E2617DC5-47E9-49A6-9662-D313D76B4537}"/>
          </ac:spMkLst>
        </pc:spChg>
      </pc:sldChg>
      <pc:sldChg chg="modSp mod">
        <pc:chgData name="Jose Palomino" userId="206526be-19f3-44dd-b92d-d9565a95ed37" providerId="ADAL" clId="{147A9F9D-F4DD-450C-87AD-27F0590BCB84}" dt="2021-12-22T23:10:31.080" v="40" actId="20577"/>
        <pc:sldMkLst>
          <pc:docMk/>
          <pc:sldMk cId="4223570417" sldId="355"/>
        </pc:sldMkLst>
        <pc:graphicFrameChg chg="modGraphic">
          <ac:chgData name="Jose Palomino" userId="206526be-19f3-44dd-b92d-d9565a95ed37" providerId="ADAL" clId="{147A9F9D-F4DD-450C-87AD-27F0590BCB84}" dt="2021-12-22T23:10:31.080" v="40" actId="20577"/>
          <ac:graphicFrameMkLst>
            <pc:docMk/>
            <pc:sldMk cId="4223570417" sldId="355"/>
            <ac:graphicFrameMk id="3" creationId="{7859C871-B5E5-4142-8742-9A5F3C4A8887}"/>
          </ac:graphicFrameMkLst>
        </pc:graphicFrameChg>
      </pc:sldChg>
    </pc:docChg>
  </pc:docChgLst>
  <pc:docChgLst>
    <pc:chgData name="Jose Palomino" userId="206526be-19f3-44dd-b92d-d9565a95ed37" providerId="ADAL" clId="{9B015580-E60B-4BC9-BCFB-20CBDA90A76F}"/>
    <pc:docChg chg="undo custSel delSld modSld">
      <pc:chgData name="Jose Palomino" userId="206526be-19f3-44dd-b92d-d9565a95ed37" providerId="ADAL" clId="{9B015580-E60B-4BC9-BCFB-20CBDA90A76F}" dt="2022-04-13T15:21:47.184" v="6846" actId="1076"/>
      <pc:docMkLst>
        <pc:docMk/>
      </pc:docMkLst>
      <pc:sldChg chg="modSp mod">
        <pc:chgData name="Jose Palomino" userId="206526be-19f3-44dd-b92d-d9565a95ed37" providerId="ADAL" clId="{9B015580-E60B-4BC9-BCFB-20CBDA90A76F}" dt="2022-04-13T01:45:15.540" v="5" actId="20577"/>
        <pc:sldMkLst>
          <pc:docMk/>
          <pc:sldMk cId="1929714402" sldId="256"/>
        </pc:sldMkLst>
        <pc:spChg chg="mod">
          <ac:chgData name="Jose Palomino" userId="206526be-19f3-44dd-b92d-d9565a95ed37" providerId="ADAL" clId="{9B015580-E60B-4BC9-BCFB-20CBDA90A76F}" dt="2022-04-13T01:45:15.540" v="5" actId="20577"/>
          <ac:spMkLst>
            <pc:docMk/>
            <pc:sldMk cId="1929714402" sldId="256"/>
            <ac:spMk id="2" creationId="{9352A549-E604-43C6-ADA3-61F3EC69D54D}"/>
          </ac:spMkLst>
        </pc:spChg>
      </pc:sldChg>
      <pc:sldChg chg="addSp modSp mod">
        <pc:chgData name="Jose Palomino" userId="206526be-19f3-44dd-b92d-d9565a95ed37" providerId="ADAL" clId="{9B015580-E60B-4BC9-BCFB-20CBDA90A76F}" dt="2022-04-13T15:21:47.184" v="6846" actId="1076"/>
        <pc:sldMkLst>
          <pc:docMk/>
          <pc:sldMk cId="4223570417" sldId="355"/>
        </pc:sldMkLst>
        <pc:spChg chg="mod">
          <ac:chgData name="Jose Palomino" userId="206526be-19f3-44dd-b92d-d9565a95ed37" providerId="ADAL" clId="{9B015580-E60B-4BC9-BCFB-20CBDA90A76F}" dt="2022-04-13T15:21:07.924" v="6844" actId="1076"/>
          <ac:spMkLst>
            <pc:docMk/>
            <pc:sldMk cId="4223570417" sldId="355"/>
            <ac:spMk id="8" creationId="{00000000-0000-0000-0000-000000000000}"/>
          </ac:spMkLst>
        </pc:spChg>
        <pc:spChg chg="add mod">
          <ac:chgData name="Jose Palomino" userId="206526be-19f3-44dd-b92d-d9565a95ed37" providerId="ADAL" clId="{9B015580-E60B-4BC9-BCFB-20CBDA90A76F}" dt="2022-04-13T15:21:21.662" v="6845" actId="1076"/>
          <ac:spMkLst>
            <pc:docMk/>
            <pc:sldMk cId="4223570417" sldId="355"/>
            <ac:spMk id="9" creationId="{6A124067-7549-489D-AB67-07F437733E6E}"/>
          </ac:spMkLst>
        </pc:spChg>
        <pc:spChg chg="add mod">
          <ac:chgData name="Jose Palomino" userId="206526be-19f3-44dd-b92d-d9565a95ed37" providerId="ADAL" clId="{9B015580-E60B-4BC9-BCFB-20CBDA90A76F}" dt="2022-04-13T15:21:47.184" v="6846" actId="1076"/>
          <ac:spMkLst>
            <pc:docMk/>
            <pc:sldMk cId="4223570417" sldId="355"/>
            <ac:spMk id="11" creationId="{0B1CD40B-8EB1-4265-995C-082DC805A24A}"/>
          </ac:spMkLst>
        </pc:spChg>
        <pc:graphicFrameChg chg="mod modGraphic">
          <ac:chgData name="Jose Palomino" userId="206526be-19f3-44dd-b92d-d9565a95ed37" providerId="ADAL" clId="{9B015580-E60B-4BC9-BCFB-20CBDA90A76F}" dt="2022-04-13T15:19:48.546" v="6833" actId="20577"/>
          <ac:graphicFrameMkLst>
            <pc:docMk/>
            <pc:sldMk cId="4223570417" sldId="355"/>
            <ac:graphicFrameMk id="3" creationId="{7859C871-B5E5-4142-8742-9A5F3C4A8887}"/>
          </ac:graphicFrameMkLst>
        </pc:graphicFrameChg>
      </pc:sldChg>
      <pc:sldChg chg="delSp modSp mod">
        <pc:chgData name="Jose Palomino" userId="206526be-19f3-44dd-b92d-d9565a95ed37" providerId="ADAL" clId="{9B015580-E60B-4BC9-BCFB-20CBDA90A76F}" dt="2022-04-13T02:04:49.484" v="697" actId="478"/>
        <pc:sldMkLst>
          <pc:docMk/>
          <pc:sldMk cId="657840877" sldId="366"/>
        </pc:sldMkLst>
        <pc:spChg chg="del">
          <ac:chgData name="Jose Palomino" userId="206526be-19f3-44dd-b92d-d9565a95ed37" providerId="ADAL" clId="{9B015580-E60B-4BC9-BCFB-20CBDA90A76F}" dt="2022-04-13T02:04:49.484" v="697" actId="478"/>
          <ac:spMkLst>
            <pc:docMk/>
            <pc:sldMk cId="657840877" sldId="366"/>
            <ac:spMk id="7" creationId="{17806A7C-CA4F-44B1-8B90-B9B1382B9E5F}"/>
          </ac:spMkLst>
        </pc:spChg>
        <pc:graphicFrameChg chg="mod modGraphic">
          <ac:chgData name="Jose Palomino" userId="206526be-19f3-44dd-b92d-d9565a95ed37" providerId="ADAL" clId="{9B015580-E60B-4BC9-BCFB-20CBDA90A76F}" dt="2022-04-13T02:04:31.952" v="696" actId="113"/>
          <ac:graphicFrameMkLst>
            <pc:docMk/>
            <pc:sldMk cId="657840877" sldId="366"/>
            <ac:graphicFrameMk id="4" creationId="{3428D1C3-1AB3-47B7-8B56-CBAE25F3ABD9}"/>
          </ac:graphicFrameMkLst>
        </pc:graphicFrameChg>
      </pc:sldChg>
      <pc:sldChg chg="modSp mod">
        <pc:chgData name="Jose Palomino" userId="206526be-19f3-44dd-b92d-d9565a95ed37" providerId="ADAL" clId="{9B015580-E60B-4BC9-BCFB-20CBDA90A76F}" dt="2022-04-13T14:58:50.503" v="5803" actId="20577"/>
        <pc:sldMkLst>
          <pc:docMk/>
          <pc:sldMk cId="3330071810" sldId="373"/>
        </pc:sldMkLst>
        <pc:spChg chg="mod">
          <ac:chgData name="Jose Palomino" userId="206526be-19f3-44dd-b92d-d9565a95ed37" providerId="ADAL" clId="{9B015580-E60B-4BC9-BCFB-20CBDA90A76F}" dt="2022-04-13T14:58:50.503" v="5803" actId="20577"/>
          <ac:spMkLst>
            <pc:docMk/>
            <pc:sldMk cId="3330071810" sldId="373"/>
            <ac:spMk id="5" creationId="{E2617DC5-47E9-49A6-9662-D313D76B4537}"/>
          </ac:spMkLst>
        </pc:spChg>
      </pc:sldChg>
      <pc:sldChg chg="modSp mod">
        <pc:chgData name="Jose Palomino" userId="206526be-19f3-44dd-b92d-d9565a95ed37" providerId="ADAL" clId="{9B015580-E60B-4BC9-BCFB-20CBDA90A76F}" dt="2022-04-13T14:35:32.186" v="5307" actId="11"/>
        <pc:sldMkLst>
          <pc:docMk/>
          <pc:sldMk cId="1080673688" sldId="375"/>
        </pc:sldMkLst>
        <pc:spChg chg="mod">
          <ac:chgData name="Jose Palomino" userId="206526be-19f3-44dd-b92d-d9565a95ed37" providerId="ADAL" clId="{9B015580-E60B-4BC9-BCFB-20CBDA90A76F}" dt="2022-04-13T14:35:32.186" v="5307" actId="11"/>
          <ac:spMkLst>
            <pc:docMk/>
            <pc:sldMk cId="1080673688" sldId="375"/>
            <ac:spMk id="5" creationId="{E2617DC5-47E9-49A6-9662-D313D76B4537}"/>
          </ac:spMkLst>
        </pc:spChg>
      </pc:sldChg>
      <pc:sldChg chg="modSp mod">
        <pc:chgData name="Jose Palomino" userId="206526be-19f3-44dd-b92d-d9565a95ed37" providerId="ADAL" clId="{9B015580-E60B-4BC9-BCFB-20CBDA90A76F}" dt="2022-04-13T02:41:55.544" v="1907" actId="14734"/>
        <pc:sldMkLst>
          <pc:docMk/>
          <pc:sldMk cId="3704902647" sldId="376"/>
        </pc:sldMkLst>
        <pc:spChg chg="mod">
          <ac:chgData name="Jose Palomino" userId="206526be-19f3-44dd-b92d-d9565a95ed37" providerId="ADAL" clId="{9B015580-E60B-4BC9-BCFB-20CBDA90A76F}" dt="2022-04-13T02:06:06.544" v="716" actId="404"/>
          <ac:spMkLst>
            <pc:docMk/>
            <pc:sldMk cId="3704902647" sldId="376"/>
            <ac:spMk id="2" creationId="{9FA51D0D-72BE-41E3-996F-50E8E4C448CC}"/>
          </ac:spMkLst>
        </pc:spChg>
        <pc:graphicFrameChg chg="mod modGraphic">
          <ac:chgData name="Jose Palomino" userId="206526be-19f3-44dd-b92d-d9565a95ed37" providerId="ADAL" clId="{9B015580-E60B-4BC9-BCFB-20CBDA90A76F}" dt="2022-04-13T02:41:55.544" v="1907" actId="14734"/>
          <ac:graphicFrameMkLst>
            <pc:docMk/>
            <pc:sldMk cId="3704902647" sldId="376"/>
            <ac:graphicFrameMk id="3" creationId="{FEDDE775-09CB-4354-8BC3-AD48E2325D79}"/>
          </ac:graphicFrameMkLst>
        </pc:graphicFrameChg>
      </pc:sldChg>
      <pc:sldChg chg="modSp mod">
        <pc:chgData name="Jose Palomino" userId="206526be-19f3-44dd-b92d-d9565a95ed37" providerId="ADAL" clId="{9B015580-E60B-4BC9-BCFB-20CBDA90A76F}" dt="2022-04-13T02:42:11.204" v="1908" actId="2165"/>
        <pc:sldMkLst>
          <pc:docMk/>
          <pc:sldMk cId="4079407582" sldId="377"/>
        </pc:sldMkLst>
        <pc:graphicFrameChg chg="mod modGraphic">
          <ac:chgData name="Jose Palomino" userId="206526be-19f3-44dd-b92d-d9565a95ed37" providerId="ADAL" clId="{9B015580-E60B-4BC9-BCFB-20CBDA90A76F}" dt="2022-04-13T02:42:11.204" v="1908" actId="2165"/>
          <ac:graphicFrameMkLst>
            <pc:docMk/>
            <pc:sldMk cId="4079407582" sldId="377"/>
            <ac:graphicFrameMk id="4" creationId="{B0456B76-EA63-43E7-9DC6-804CDE4C3F58}"/>
          </ac:graphicFrameMkLst>
        </pc:graphicFrameChg>
      </pc:sldChg>
      <pc:sldChg chg="modSp mod">
        <pc:chgData name="Jose Palomino" userId="206526be-19f3-44dd-b92d-d9565a95ed37" providerId="ADAL" clId="{9B015580-E60B-4BC9-BCFB-20CBDA90A76F}" dt="2022-04-13T03:01:46.315" v="2239" actId="14734"/>
        <pc:sldMkLst>
          <pc:docMk/>
          <pc:sldMk cId="281972960" sldId="378"/>
        </pc:sldMkLst>
        <pc:spChg chg="mod">
          <ac:chgData name="Jose Palomino" userId="206526be-19f3-44dd-b92d-d9565a95ed37" providerId="ADAL" clId="{9B015580-E60B-4BC9-BCFB-20CBDA90A76F}" dt="2022-04-13T02:43:03.531" v="1917" actId="20577"/>
          <ac:spMkLst>
            <pc:docMk/>
            <pc:sldMk cId="281972960" sldId="378"/>
            <ac:spMk id="2" creationId="{9FA51D0D-72BE-41E3-996F-50E8E4C448CC}"/>
          </ac:spMkLst>
        </pc:spChg>
        <pc:graphicFrameChg chg="mod modGraphic">
          <ac:chgData name="Jose Palomino" userId="206526be-19f3-44dd-b92d-d9565a95ed37" providerId="ADAL" clId="{9B015580-E60B-4BC9-BCFB-20CBDA90A76F}" dt="2022-04-13T03:01:46.315" v="2239" actId="14734"/>
          <ac:graphicFrameMkLst>
            <pc:docMk/>
            <pc:sldMk cId="281972960" sldId="378"/>
            <ac:graphicFrameMk id="5" creationId="{CDB2B051-1533-435B-A542-3556099F1C1A}"/>
          </ac:graphicFrameMkLst>
        </pc:graphicFrameChg>
      </pc:sldChg>
      <pc:sldChg chg="modSp mod">
        <pc:chgData name="Jose Palomino" userId="206526be-19f3-44dd-b92d-d9565a95ed37" providerId="ADAL" clId="{9B015580-E60B-4BC9-BCFB-20CBDA90A76F}" dt="2022-04-13T14:38:00.016" v="5486" actId="6549"/>
        <pc:sldMkLst>
          <pc:docMk/>
          <pc:sldMk cId="2251819352" sldId="379"/>
        </pc:sldMkLst>
        <pc:graphicFrameChg chg="mod modGraphic">
          <ac:chgData name="Jose Palomino" userId="206526be-19f3-44dd-b92d-d9565a95ed37" providerId="ADAL" clId="{9B015580-E60B-4BC9-BCFB-20CBDA90A76F}" dt="2022-04-13T14:38:00.016" v="5486" actId="6549"/>
          <ac:graphicFrameMkLst>
            <pc:docMk/>
            <pc:sldMk cId="2251819352" sldId="379"/>
            <ac:graphicFrameMk id="3" creationId="{9939B010-93A8-46A8-B0C3-9ED53DBAFD17}"/>
          </ac:graphicFrameMkLst>
        </pc:graphicFrameChg>
      </pc:sldChg>
      <pc:sldChg chg="modSp mod">
        <pc:chgData name="Jose Palomino" userId="206526be-19f3-44dd-b92d-d9565a95ed37" providerId="ADAL" clId="{9B015580-E60B-4BC9-BCFB-20CBDA90A76F}" dt="2022-04-13T04:02:14.705" v="3798" actId="207"/>
        <pc:sldMkLst>
          <pc:docMk/>
          <pc:sldMk cId="2112420584" sldId="380"/>
        </pc:sldMkLst>
        <pc:graphicFrameChg chg="mod modGraphic">
          <ac:chgData name="Jose Palomino" userId="206526be-19f3-44dd-b92d-d9565a95ed37" providerId="ADAL" clId="{9B015580-E60B-4BC9-BCFB-20CBDA90A76F}" dt="2022-04-13T04:02:14.705" v="3798" actId="207"/>
          <ac:graphicFrameMkLst>
            <pc:docMk/>
            <pc:sldMk cId="2112420584" sldId="380"/>
            <ac:graphicFrameMk id="4" creationId="{B6C9B9AF-6CFE-4C06-B06C-930893BED5DF}"/>
          </ac:graphicFrameMkLst>
        </pc:graphicFrameChg>
      </pc:sldChg>
      <pc:sldChg chg="addSp modSp mod modAnim">
        <pc:chgData name="Jose Palomino" userId="206526be-19f3-44dd-b92d-d9565a95ed37" providerId="ADAL" clId="{9B015580-E60B-4BC9-BCFB-20CBDA90A76F}" dt="2022-04-13T04:27:07.421" v="4594" actId="207"/>
        <pc:sldMkLst>
          <pc:docMk/>
          <pc:sldMk cId="3241745455" sldId="381"/>
        </pc:sldMkLst>
        <pc:spChg chg="mod">
          <ac:chgData name="Jose Palomino" userId="206526be-19f3-44dd-b92d-d9565a95ed37" providerId="ADAL" clId="{9B015580-E60B-4BC9-BCFB-20CBDA90A76F}" dt="2022-04-13T04:02:43.955" v="3808" actId="20577"/>
          <ac:spMkLst>
            <pc:docMk/>
            <pc:sldMk cId="3241745455" sldId="381"/>
            <ac:spMk id="2" creationId="{9FA51D0D-72BE-41E3-996F-50E8E4C448CC}"/>
          </ac:spMkLst>
        </pc:spChg>
        <pc:graphicFrameChg chg="mod modGraphic">
          <ac:chgData name="Jose Palomino" userId="206526be-19f3-44dd-b92d-d9565a95ed37" providerId="ADAL" clId="{9B015580-E60B-4BC9-BCFB-20CBDA90A76F}" dt="2022-04-13T04:27:07.421" v="4594" actId="207"/>
          <ac:graphicFrameMkLst>
            <pc:docMk/>
            <pc:sldMk cId="3241745455" sldId="381"/>
            <ac:graphicFrameMk id="5" creationId="{49E09370-E108-4736-BF44-E2D83B6CFD81}"/>
          </ac:graphicFrameMkLst>
        </pc:graphicFrameChg>
        <pc:graphicFrameChg chg="add mod modGraphic">
          <ac:chgData name="Jose Palomino" userId="206526be-19f3-44dd-b92d-d9565a95ed37" providerId="ADAL" clId="{9B015580-E60B-4BC9-BCFB-20CBDA90A76F}" dt="2022-04-13T04:13:48.474" v="4024" actId="1076"/>
          <ac:graphicFrameMkLst>
            <pc:docMk/>
            <pc:sldMk cId="3241745455" sldId="381"/>
            <ac:graphicFrameMk id="7" creationId="{2FA54C01-D173-4E83-BB17-3D4852846A4C}"/>
          </ac:graphicFrameMkLst>
        </pc:graphicFrameChg>
      </pc:sldChg>
      <pc:sldChg chg="addSp delSp modSp mod">
        <pc:chgData name="Jose Palomino" userId="206526be-19f3-44dd-b92d-d9565a95ed37" providerId="ADAL" clId="{9B015580-E60B-4BC9-BCFB-20CBDA90A76F}" dt="2022-04-13T14:45:36.378" v="5487" actId="1076"/>
        <pc:sldMkLst>
          <pc:docMk/>
          <pc:sldMk cId="4117052942" sldId="382"/>
        </pc:sldMkLst>
        <pc:graphicFrameChg chg="add del mod modGraphic">
          <ac:chgData name="Jose Palomino" userId="206526be-19f3-44dd-b92d-d9565a95ed37" providerId="ADAL" clId="{9B015580-E60B-4BC9-BCFB-20CBDA90A76F}" dt="2022-04-13T14:00:29.621" v="4811" actId="1076"/>
          <ac:graphicFrameMkLst>
            <pc:docMk/>
            <pc:sldMk cId="4117052942" sldId="382"/>
            <ac:graphicFrameMk id="3" creationId="{E85AECD8-C0FB-402C-95A5-B249273C8CC2}"/>
          </ac:graphicFrameMkLst>
        </pc:graphicFrameChg>
        <pc:graphicFrameChg chg="add mod modGraphic">
          <ac:chgData name="Jose Palomino" userId="206526be-19f3-44dd-b92d-d9565a95ed37" providerId="ADAL" clId="{9B015580-E60B-4BC9-BCFB-20CBDA90A76F}" dt="2022-04-13T14:45:36.378" v="5487" actId="1076"/>
          <ac:graphicFrameMkLst>
            <pc:docMk/>
            <pc:sldMk cId="4117052942" sldId="382"/>
            <ac:graphicFrameMk id="4" creationId="{ED9C1D27-6767-4AAD-9C89-41030785C31E}"/>
          </ac:graphicFrameMkLst>
        </pc:graphicFrameChg>
      </pc:sldChg>
      <pc:sldChg chg="del">
        <pc:chgData name="Jose Palomino" userId="206526be-19f3-44dd-b92d-d9565a95ed37" providerId="ADAL" clId="{9B015580-E60B-4BC9-BCFB-20CBDA90A76F}" dt="2022-04-13T15:06:17.319" v="5804" actId="47"/>
        <pc:sldMkLst>
          <pc:docMk/>
          <pc:sldMk cId="2195362817" sldId="383"/>
        </pc:sldMkLst>
      </pc:sldChg>
    </pc:docChg>
  </pc:docChgLst>
  <pc:docChgLst>
    <pc:chgData name="Jose Palomino" userId="206526be-19f3-44dd-b92d-d9565a95ed37" providerId="ADAL" clId="{72F76AFF-B2A5-4EE4-B66F-D11D634CD6DB}"/>
    <pc:docChg chg="custSel addSld delSld modSld sldOrd">
      <pc:chgData name="Jose Palomino" userId="206526be-19f3-44dd-b92d-d9565a95ed37" providerId="ADAL" clId="{72F76AFF-B2A5-4EE4-B66F-D11D634CD6DB}" dt="2021-05-06T20:46:45.905" v="730"/>
      <pc:docMkLst>
        <pc:docMk/>
      </pc:docMkLst>
      <pc:sldChg chg="modSp mod">
        <pc:chgData name="Jose Palomino" userId="206526be-19f3-44dd-b92d-d9565a95ed37" providerId="ADAL" clId="{72F76AFF-B2A5-4EE4-B66F-D11D634CD6DB}" dt="2021-05-06T19:14:21.274" v="186" actId="20577"/>
        <pc:sldMkLst>
          <pc:docMk/>
          <pc:sldMk cId="1929714402" sldId="256"/>
        </pc:sldMkLst>
        <pc:spChg chg="mod">
          <ac:chgData name="Jose Palomino" userId="206526be-19f3-44dd-b92d-d9565a95ed37" providerId="ADAL" clId="{72F76AFF-B2A5-4EE4-B66F-D11D634CD6DB}" dt="2021-05-06T19:14:21.274" v="186" actId="20577"/>
          <ac:spMkLst>
            <pc:docMk/>
            <pc:sldMk cId="1929714402" sldId="256"/>
            <ac:spMk id="2" creationId="{9352A549-E604-43C6-ADA3-61F3EC69D54D}"/>
          </ac:spMkLst>
        </pc:spChg>
      </pc:sldChg>
      <pc:sldChg chg="del">
        <pc:chgData name="Jose Palomino" userId="206526be-19f3-44dd-b92d-d9565a95ed37" providerId="ADAL" clId="{72F76AFF-B2A5-4EE4-B66F-D11D634CD6DB}" dt="2021-05-06T20:45:02.556" v="718" actId="47"/>
        <pc:sldMkLst>
          <pc:docMk/>
          <pc:sldMk cId="134073383" sldId="259"/>
        </pc:sldMkLst>
      </pc:sldChg>
      <pc:sldChg chg="del">
        <pc:chgData name="Jose Palomino" userId="206526be-19f3-44dd-b92d-d9565a95ed37" providerId="ADAL" clId="{72F76AFF-B2A5-4EE4-B66F-D11D634CD6DB}" dt="2021-05-06T20:45:07.368" v="719" actId="47"/>
        <pc:sldMkLst>
          <pc:docMk/>
          <pc:sldMk cId="1761436439" sldId="260"/>
        </pc:sldMkLst>
      </pc:sldChg>
      <pc:sldChg chg="del">
        <pc:chgData name="Jose Palomino" userId="206526be-19f3-44dd-b92d-d9565a95ed37" providerId="ADAL" clId="{72F76AFF-B2A5-4EE4-B66F-D11D634CD6DB}" dt="2021-05-06T20:45:08.191" v="720" actId="47"/>
        <pc:sldMkLst>
          <pc:docMk/>
          <pc:sldMk cId="2002837235" sldId="261"/>
        </pc:sldMkLst>
      </pc:sldChg>
      <pc:sldChg chg="del">
        <pc:chgData name="Jose Palomino" userId="206526be-19f3-44dd-b92d-d9565a95ed37" providerId="ADAL" clId="{72F76AFF-B2A5-4EE4-B66F-D11D634CD6DB}" dt="2021-05-06T20:45:09.440" v="721" actId="47"/>
        <pc:sldMkLst>
          <pc:docMk/>
          <pc:sldMk cId="3520441746" sldId="262"/>
        </pc:sldMkLst>
      </pc:sldChg>
      <pc:sldChg chg="del">
        <pc:chgData name="Jose Palomino" userId="206526be-19f3-44dd-b92d-d9565a95ed37" providerId="ADAL" clId="{72F76AFF-B2A5-4EE4-B66F-D11D634CD6DB}" dt="2021-05-06T20:45:10.334" v="722" actId="47"/>
        <pc:sldMkLst>
          <pc:docMk/>
          <pc:sldMk cId="2828835583" sldId="263"/>
        </pc:sldMkLst>
      </pc:sldChg>
      <pc:sldChg chg="del">
        <pc:chgData name="Jose Palomino" userId="206526be-19f3-44dd-b92d-d9565a95ed37" providerId="ADAL" clId="{72F76AFF-B2A5-4EE4-B66F-D11D634CD6DB}" dt="2021-05-06T20:43:34.292" v="713" actId="47"/>
        <pc:sldMkLst>
          <pc:docMk/>
          <pc:sldMk cId="3524753943" sldId="265"/>
        </pc:sldMkLst>
      </pc:sldChg>
      <pc:sldChg chg="del">
        <pc:chgData name="Jose Palomino" userId="206526be-19f3-44dd-b92d-d9565a95ed37" providerId="ADAL" clId="{72F76AFF-B2A5-4EE4-B66F-D11D634CD6DB}" dt="2021-05-06T18:24:44.531" v="0" actId="47"/>
        <pc:sldMkLst>
          <pc:docMk/>
          <pc:sldMk cId="1064438478" sldId="314"/>
        </pc:sldMkLst>
      </pc:sldChg>
      <pc:sldChg chg="del">
        <pc:chgData name="Jose Palomino" userId="206526be-19f3-44dd-b92d-d9565a95ed37" providerId="ADAL" clId="{72F76AFF-B2A5-4EE4-B66F-D11D634CD6DB}" dt="2021-05-06T18:24:45.133" v="1" actId="47"/>
        <pc:sldMkLst>
          <pc:docMk/>
          <pc:sldMk cId="2534918743" sldId="315"/>
        </pc:sldMkLst>
      </pc:sldChg>
      <pc:sldChg chg="addSp modSp mod">
        <pc:chgData name="Jose Palomino" userId="206526be-19f3-44dd-b92d-d9565a95ed37" providerId="ADAL" clId="{72F76AFF-B2A5-4EE4-B66F-D11D634CD6DB}" dt="2021-05-06T20:45:54.563" v="728" actId="403"/>
        <pc:sldMkLst>
          <pc:docMk/>
          <pc:sldMk cId="3535275093" sldId="319"/>
        </pc:sldMkLst>
        <pc:spChg chg="add mod">
          <ac:chgData name="Jose Palomino" userId="206526be-19f3-44dd-b92d-d9565a95ed37" providerId="ADAL" clId="{72F76AFF-B2A5-4EE4-B66F-D11D634CD6DB}" dt="2021-05-06T19:13:43.185" v="150" actId="1076"/>
          <ac:spMkLst>
            <pc:docMk/>
            <pc:sldMk cId="3535275093" sldId="319"/>
            <ac:spMk id="2" creationId="{25E803A7-984D-4E1D-BACC-5602CD44FEF6}"/>
          </ac:spMkLst>
        </pc:spChg>
        <pc:spChg chg="add mod">
          <ac:chgData name="Jose Palomino" userId="206526be-19f3-44dd-b92d-d9565a95ed37" providerId="ADAL" clId="{72F76AFF-B2A5-4EE4-B66F-D11D634CD6DB}" dt="2021-05-06T20:45:54.563" v="728" actId="403"/>
          <ac:spMkLst>
            <pc:docMk/>
            <pc:sldMk cId="3535275093" sldId="319"/>
            <ac:spMk id="3" creationId="{16A94EE5-33CD-45DC-ADB8-167B960004DA}"/>
          </ac:spMkLst>
        </pc:spChg>
        <pc:spChg chg="add mod">
          <ac:chgData name="Jose Palomino" userId="206526be-19f3-44dd-b92d-d9565a95ed37" providerId="ADAL" clId="{72F76AFF-B2A5-4EE4-B66F-D11D634CD6DB}" dt="2021-05-06T20:45:54.563" v="728" actId="403"/>
          <ac:spMkLst>
            <pc:docMk/>
            <pc:sldMk cId="3535275093" sldId="319"/>
            <ac:spMk id="4" creationId="{3B50F68B-564F-4AA9-8362-FF913FCE7268}"/>
          </ac:spMkLst>
        </pc:spChg>
        <pc:spChg chg="add mod">
          <ac:chgData name="Jose Palomino" userId="206526be-19f3-44dd-b92d-d9565a95ed37" providerId="ADAL" clId="{72F76AFF-B2A5-4EE4-B66F-D11D634CD6DB}" dt="2021-05-06T20:45:54.563" v="728" actId="403"/>
          <ac:spMkLst>
            <pc:docMk/>
            <pc:sldMk cId="3535275093" sldId="319"/>
            <ac:spMk id="5" creationId="{6EF78644-B068-442D-B06A-7D5C2839B7DB}"/>
          </ac:spMkLst>
        </pc:spChg>
      </pc:sldChg>
      <pc:sldChg chg="del">
        <pc:chgData name="Jose Palomino" userId="206526be-19f3-44dd-b92d-d9565a95ed37" providerId="ADAL" clId="{72F76AFF-B2A5-4EE4-B66F-D11D634CD6DB}" dt="2021-05-06T20:43:39.365" v="715" actId="47"/>
        <pc:sldMkLst>
          <pc:docMk/>
          <pc:sldMk cId="1236556310" sldId="320"/>
        </pc:sldMkLst>
      </pc:sldChg>
      <pc:sldChg chg="addSp modSp del mod">
        <pc:chgData name="Jose Palomino" userId="206526be-19f3-44dd-b92d-d9565a95ed37" providerId="ADAL" clId="{72F76AFF-B2A5-4EE4-B66F-D11D634CD6DB}" dt="2021-05-06T19:14:05.206" v="157" actId="47"/>
        <pc:sldMkLst>
          <pc:docMk/>
          <pc:sldMk cId="756208580" sldId="321"/>
        </pc:sldMkLst>
        <pc:spChg chg="mod">
          <ac:chgData name="Jose Palomino" userId="206526be-19f3-44dd-b92d-d9565a95ed37" providerId="ADAL" clId="{72F76AFF-B2A5-4EE4-B66F-D11D634CD6DB}" dt="2021-05-06T18:26:03.549" v="34" actId="403"/>
          <ac:spMkLst>
            <pc:docMk/>
            <pc:sldMk cId="756208580" sldId="321"/>
            <ac:spMk id="2" creationId="{C51BFF1F-578F-4D83-A2CD-C1DC8E670D6B}"/>
          </ac:spMkLst>
        </pc:spChg>
        <pc:spChg chg="mod">
          <ac:chgData name="Jose Palomino" userId="206526be-19f3-44dd-b92d-d9565a95ed37" providerId="ADAL" clId="{72F76AFF-B2A5-4EE4-B66F-D11D634CD6DB}" dt="2021-05-06T18:28:50.565" v="112" actId="113"/>
          <ac:spMkLst>
            <pc:docMk/>
            <pc:sldMk cId="756208580" sldId="321"/>
            <ac:spMk id="3" creationId="{8099DDB5-F37C-4F42-B79E-A0946F66C90D}"/>
          </ac:spMkLst>
        </pc:spChg>
        <pc:spChg chg="add mod">
          <ac:chgData name="Jose Palomino" userId="206526be-19f3-44dd-b92d-d9565a95ed37" providerId="ADAL" clId="{72F76AFF-B2A5-4EE4-B66F-D11D634CD6DB}" dt="2021-05-06T18:28:44.321" v="110" actId="113"/>
          <ac:spMkLst>
            <pc:docMk/>
            <pc:sldMk cId="756208580" sldId="321"/>
            <ac:spMk id="4" creationId="{30AA33BB-842B-4719-ABF6-47A7E0E8BDA4}"/>
          </ac:spMkLst>
        </pc:spChg>
        <pc:spChg chg="add mod">
          <ac:chgData name="Jose Palomino" userId="206526be-19f3-44dd-b92d-d9565a95ed37" providerId="ADAL" clId="{72F76AFF-B2A5-4EE4-B66F-D11D634CD6DB}" dt="2021-05-06T18:29:24.353" v="125" actId="20577"/>
          <ac:spMkLst>
            <pc:docMk/>
            <pc:sldMk cId="756208580" sldId="321"/>
            <ac:spMk id="5" creationId="{1A8902DE-253D-434E-9161-A771B182FC23}"/>
          </ac:spMkLst>
        </pc:spChg>
      </pc:sldChg>
      <pc:sldChg chg="del">
        <pc:chgData name="Jose Palomino" userId="206526be-19f3-44dd-b92d-d9565a95ed37" providerId="ADAL" clId="{72F76AFF-B2A5-4EE4-B66F-D11D634CD6DB}" dt="2021-05-06T20:45:11.900" v="723" actId="47"/>
        <pc:sldMkLst>
          <pc:docMk/>
          <pc:sldMk cId="752244732" sldId="322"/>
        </pc:sldMkLst>
      </pc:sldChg>
      <pc:sldChg chg="del">
        <pc:chgData name="Jose Palomino" userId="206526be-19f3-44dd-b92d-d9565a95ed37" providerId="ADAL" clId="{72F76AFF-B2A5-4EE4-B66F-D11D634CD6DB}" dt="2021-05-06T20:43:31.888" v="712" actId="47"/>
        <pc:sldMkLst>
          <pc:docMk/>
          <pc:sldMk cId="3138006061" sldId="323"/>
        </pc:sldMkLst>
      </pc:sldChg>
      <pc:sldChg chg="del">
        <pc:chgData name="Jose Palomino" userId="206526be-19f3-44dd-b92d-d9565a95ed37" providerId="ADAL" clId="{72F76AFF-B2A5-4EE4-B66F-D11D634CD6DB}" dt="2021-05-06T20:43:31.333" v="711" actId="47"/>
        <pc:sldMkLst>
          <pc:docMk/>
          <pc:sldMk cId="1504691643" sldId="324"/>
        </pc:sldMkLst>
      </pc:sldChg>
      <pc:sldChg chg="addSp modSp mod">
        <pc:chgData name="Jose Palomino" userId="206526be-19f3-44dd-b92d-d9565a95ed37" providerId="ADAL" clId="{72F76AFF-B2A5-4EE4-B66F-D11D634CD6DB}" dt="2021-05-06T20:43:14.492" v="710" actId="207"/>
        <pc:sldMkLst>
          <pc:docMk/>
          <pc:sldMk cId="3381776098" sldId="325"/>
        </pc:sldMkLst>
        <pc:spChg chg="add mod">
          <ac:chgData name="Jose Palomino" userId="206526be-19f3-44dd-b92d-d9565a95ed37" providerId="ADAL" clId="{72F76AFF-B2A5-4EE4-B66F-D11D634CD6DB}" dt="2021-05-06T20:43:14.492" v="710" actId="207"/>
          <ac:spMkLst>
            <pc:docMk/>
            <pc:sldMk cId="3381776098" sldId="325"/>
            <ac:spMk id="2" creationId="{64A5649B-1AB3-4646-A339-AD9A44DA8BC6}"/>
          </ac:spMkLst>
        </pc:spChg>
      </pc:sldChg>
      <pc:sldChg chg="addSp modSp mod ord modAnim">
        <pc:chgData name="Jose Palomino" userId="206526be-19f3-44dd-b92d-d9565a95ed37" providerId="ADAL" clId="{72F76AFF-B2A5-4EE4-B66F-D11D634CD6DB}" dt="2021-05-06T20:46:41.526" v="729"/>
        <pc:sldMkLst>
          <pc:docMk/>
          <pc:sldMk cId="80923623" sldId="326"/>
        </pc:sldMkLst>
        <pc:spChg chg="add mod">
          <ac:chgData name="Jose Palomino" userId="206526be-19f3-44dd-b92d-d9565a95ed37" providerId="ADAL" clId="{72F76AFF-B2A5-4EE4-B66F-D11D634CD6DB}" dt="2021-05-06T20:42:20.542" v="695" actId="1076"/>
          <ac:spMkLst>
            <pc:docMk/>
            <pc:sldMk cId="80923623" sldId="326"/>
            <ac:spMk id="2" creationId="{10EA9DF2-1198-44CA-BC21-76388C69B785}"/>
          </ac:spMkLst>
        </pc:spChg>
        <pc:spChg chg="add mod">
          <ac:chgData name="Jose Palomino" userId="206526be-19f3-44dd-b92d-d9565a95ed37" providerId="ADAL" clId="{72F76AFF-B2A5-4EE4-B66F-D11D634CD6DB}" dt="2021-05-06T19:51:49.941" v="456" actId="20577"/>
          <ac:spMkLst>
            <pc:docMk/>
            <pc:sldMk cId="80923623" sldId="326"/>
            <ac:spMk id="3" creationId="{6CADB9C1-3ABA-473E-A230-DDC6117ABF8A}"/>
          </ac:spMkLst>
        </pc:spChg>
      </pc:sldChg>
      <pc:sldChg chg="del">
        <pc:chgData name="Jose Palomino" userId="206526be-19f3-44dd-b92d-d9565a95ed37" providerId="ADAL" clId="{72F76AFF-B2A5-4EE4-B66F-D11D634CD6DB}" dt="2021-05-06T20:43:40.067" v="716" actId="47"/>
        <pc:sldMkLst>
          <pc:docMk/>
          <pc:sldMk cId="3098511729" sldId="327"/>
        </pc:sldMkLst>
      </pc:sldChg>
      <pc:sldChg chg="del">
        <pc:chgData name="Jose Palomino" userId="206526be-19f3-44dd-b92d-d9565a95ed37" providerId="ADAL" clId="{72F76AFF-B2A5-4EE4-B66F-D11D634CD6DB}" dt="2021-05-06T20:43:40.680" v="717" actId="47"/>
        <pc:sldMkLst>
          <pc:docMk/>
          <pc:sldMk cId="2630429404" sldId="328"/>
        </pc:sldMkLst>
      </pc:sldChg>
      <pc:sldChg chg="addSp delSp modSp add mod delAnim modAnim">
        <pc:chgData name="Jose Palomino" userId="206526be-19f3-44dd-b92d-d9565a95ed37" providerId="ADAL" clId="{72F76AFF-B2A5-4EE4-B66F-D11D634CD6DB}" dt="2021-05-06T20:46:45.905" v="730"/>
        <pc:sldMkLst>
          <pc:docMk/>
          <pc:sldMk cId="1846785049" sldId="329"/>
        </pc:sldMkLst>
        <pc:spChg chg="del">
          <ac:chgData name="Jose Palomino" userId="206526be-19f3-44dd-b92d-d9565a95ed37" providerId="ADAL" clId="{72F76AFF-B2A5-4EE4-B66F-D11D634CD6DB}" dt="2021-05-06T19:16:13.589" v="204" actId="478"/>
          <ac:spMkLst>
            <pc:docMk/>
            <pc:sldMk cId="1846785049" sldId="329"/>
            <ac:spMk id="2" creationId="{83153B96-EA91-42A3-986E-25B72CBDA05A}"/>
          </ac:spMkLst>
        </pc:spChg>
        <pc:spChg chg="del">
          <ac:chgData name="Jose Palomino" userId="206526be-19f3-44dd-b92d-d9565a95ed37" providerId="ADAL" clId="{72F76AFF-B2A5-4EE4-B66F-D11D634CD6DB}" dt="2021-05-06T19:16:10.908" v="203" actId="478"/>
          <ac:spMkLst>
            <pc:docMk/>
            <pc:sldMk cId="1846785049" sldId="329"/>
            <ac:spMk id="3" creationId="{C739DE73-1560-4CAA-9379-5E254766BF92}"/>
          </ac:spMkLst>
        </pc:spChg>
        <pc:spChg chg="mod">
          <ac:chgData name="Jose Palomino" userId="206526be-19f3-44dd-b92d-d9565a95ed37" providerId="ADAL" clId="{72F76AFF-B2A5-4EE4-B66F-D11D634CD6DB}" dt="2021-05-06T19:16:07.023" v="202" actId="20577"/>
          <ac:spMkLst>
            <pc:docMk/>
            <pc:sldMk cId="1846785049" sldId="329"/>
            <ac:spMk id="5" creationId="{9FA51D0D-72BE-41E3-996F-50E8E4C448CC}"/>
          </ac:spMkLst>
        </pc:spChg>
        <pc:spChg chg="add mod">
          <ac:chgData name="Jose Palomino" userId="206526be-19f3-44dd-b92d-d9565a95ed37" providerId="ADAL" clId="{72F76AFF-B2A5-4EE4-B66F-D11D634CD6DB}" dt="2021-05-06T19:17:41.614" v="220" actId="14100"/>
          <ac:spMkLst>
            <pc:docMk/>
            <pc:sldMk cId="1846785049" sldId="329"/>
            <ac:spMk id="7" creationId="{A56CDADB-31AE-4584-8F0A-A488053394C4}"/>
          </ac:spMkLst>
        </pc:spChg>
        <pc:spChg chg="add del mod">
          <ac:chgData name="Jose Palomino" userId="206526be-19f3-44dd-b92d-d9565a95ed37" providerId="ADAL" clId="{72F76AFF-B2A5-4EE4-B66F-D11D634CD6DB}" dt="2021-05-06T20:18:04.357" v="466" actId="478"/>
          <ac:spMkLst>
            <pc:docMk/>
            <pc:sldMk cId="1846785049" sldId="329"/>
            <ac:spMk id="8" creationId="{E23E4D4B-616A-40F8-9FA7-43CE8C515577}"/>
          </ac:spMkLst>
        </pc:spChg>
        <pc:picChg chg="del">
          <ac:chgData name="Jose Palomino" userId="206526be-19f3-44dd-b92d-d9565a95ed37" providerId="ADAL" clId="{72F76AFF-B2A5-4EE4-B66F-D11D634CD6DB}" dt="2021-05-06T19:16:14.347" v="205" actId="478"/>
          <ac:picMkLst>
            <pc:docMk/>
            <pc:sldMk cId="1846785049" sldId="329"/>
            <ac:picMk id="4" creationId="{AC6F65DB-FBF7-461E-9EA3-77EE04E69FCD}"/>
          </ac:picMkLst>
        </pc:picChg>
        <pc:picChg chg="add mod">
          <ac:chgData name="Jose Palomino" userId="206526be-19f3-44dd-b92d-d9565a95ed37" providerId="ADAL" clId="{72F76AFF-B2A5-4EE4-B66F-D11D634CD6DB}" dt="2021-05-06T19:16:41.164" v="213" actId="1076"/>
          <ac:picMkLst>
            <pc:docMk/>
            <pc:sldMk cId="1846785049" sldId="329"/>
            <ac:picMk id="6" creationId="{DBF07F91-BE84-4454-BF58-786B00334401}"/>
          </ac:picMkLst>
        </pc:picChg>
      </pc:sldChg>
      <pc:sldChg chg="delSp modSp add mod delAnim">
        <pc:chgData name="Jose Palomino" userId="206526be-19f3-44dd-b92d-d9565a95ed37" providerId="ADAL" clId="{72F76AFF-B2A5-4EE4-B66F-D11D634CD6DB}" dt="2021-05-06T19:52:25.456" v="457" actId="478"/>
        <pc:sldMkLst>
          <pc:docMk/>
          <pc:sldMk cId="1560661494" sldId="330"/>
        </pc:sldMkLst>
        <pc:spChg chg="mod">
          <ac:chgData name="Jose Palomino" userId="206526be-19f3-44dd-b92d-d9565a95ed37" providerId="ADAL" clId="{72F76AFF-B2A5-4EE4-B66F-D11D634CD6DB}" dt="2021-05-06T19:19:36.053" v="233" actId="20577"/>
          <ac:spMkLst>
            <pc:docMk/>
            <pc:sldMk cId="1560661494" sldId="330"/>
            <ac:spMk id="9" creationId="{FB2C43BA-762F-47D2-9AF2-C0AB549833A2}"/>
          </ac:spMkLst>
        </pc:spChg>
        <pc:spChg chg="del">
          <ac:chgData name="Jose Palomino" userId="206526be-19f3-44dd-b92d-d9565a95ed37" providerId="ADAL" clId="{72F76AFF-B2A5-4EE4-B66F-D11D634CD6DB}" dt="2021-05-06T19:52:25.456" v="457" actId="478"/>
          <ac:spMkLst>
            <pc:docMk/>
            <pc:sldMk cId="1560661494" sldId="330"/>
            <ac:spMk id="10" creationId="{9170D897-147E-49AE-B8D0-11187F4D5F72}"/>
          </ac:spMkLst>
        </pc:spChg>
        <pc:spChg chg="del">
          <ac:chgData name="Jose Palomino" userId="206526be-19f3-44dd-b92d-d9565a95ed37" providerId="ADAL" clId="{72F76AFF-B2A5-4EE4-B66F-D11D634CD6DB}" dt="2021-05-06T19:52:25.456" v="457" actId="478"/>
          <ac:spMkLst>
            <pc:docMk/>
            <pc:sldMk cId="1560661494" sldId="330"/>
            <ac:spMk id="11" creationId="{3B7A365C-3CF5-48DA-91D7-D904E876C98D}"/>
          </ac:spMkLst>
        </pc:spChg>
        <pc:spChg chg="del">
          <ac:chgData name="Jose Palomino" userId="206526be-19f3-44dd-b92d-d9565a95ed37" providerId="ADAL" clId="{72F76AFF-B2A5-4EE4-B66F-D11D634CD6DB}" dt="2021-05-06T19:52:25.456" v="457" actId="478"/>
          <ac:spMkLst>
            <pc:docMk/>
            <pc:sldMk cId="1560661494" sldId="330"/>
            <ac:spMk id="12" creationId="{0C05F5D7-3011-4A3E-AED3-FBDDA327063C}"/>
          </ac:spMkLst>
        </pc:spChg>
        <pc:spChg chg="del">
          <ac:chgData name="Jose Palomino" userId="206526be-19f3-44dd-b92d-d9565a95ed37" providerId="ADAL" clId="{72F76AFF-B2A5-4EE4-B66F-D11D634CD6DB}" dt="2021-05-06T19:52:25.456" v="457" actId="478"/>
          <ac:spMkLst>
            <pc:docMk/>
            <pc:sldMk cId="1560661494" sldId="330"/>
            <ac:spMk id="13" creationId="{3E46E4F5-1470-4778-A931-D22414A62EFA}"/>
          </ac:spMkLst>
        </pc:spChg>
        <pc:spChg chg="del">
          <ac:chgData name="Jose Palomino" userId="206526be-19f3-44dd-b92d-d9565a95ed37" providerId="ADAL" clId="{72F76AFF-B2A5-4EE4-B66F-D11D634CD6DB}" dt="2021-05-06T19:52:25.456" v="457" actId="478"/>
          <ac:spMkLst>
            <pc:docMk/>
            <pc:sldMk cId="1560661494" sldId="330"/>
            <ac:spMk id="14" creationId="{A1CFB4DE-E7AD-4289-9A26-FECB4E81720A}"/>
          </ac:spMkLst>
        </pc:spChg>
        <pc:spChg chg="del">
          <ac:chgData name="Jose Palomino" userId="206526be-19f3-44dd-b92d-d9565a95ed37" providerId="ADAL" clId="{72F76AFF-B2A5-4EE4-B66F-D11D634CD6DB}" dt="2021-05-06T19:52:25.456" v="457" actId="478"/>
          <ac:spMkLst>
            <pc:docMk/>
            <pc:sldMk cId="1560661494" sldId="330"/>
            <ac:spMk id="15" creationId="{0A8199DE-C133-43F4-A18F-003E2A22660B}"/>
          </ac:spMkLst>
        </pc:spChg>
        <pc:spChg chg="del">
          <ac:chgData name="Jose Palomino" userId="206526be-19f3-44dd-b92d-d9565a95ed37" providerId="ADAL" clId="{72F76AFF-B2A5-4EE4-B66F-D11D634CD6DB}" dt="2021-05-06T19:52:25.456" v="457" actId="478"/>
          <ac:spMkLst>
            <pc:docMk/>
            <pc:sldMk cId="1560661494" sldId="330"/>
            <ac:spMk id="16" creationId="{C282B36E-564E-46CC-A080-E5829CF284C4}"/>
          </ac:spMkLst>
        </pc:spChg>
        <pc:spChg chg="del">
          <ac:chgData name="Jose Palomino" userId="206526be-19f3-44dd-b92d-d9565a95ed37" providerId="ADAL" clId="{72F76AFF-B2A5-4EE4-B66F-D11D634CD6DB}" dt="2021-05-06T19:52:25.456" v="457" actId="478"/>
          <ac:spMkLst>
            <pc:docMk/>
            <pc:sldMk cId="1560661494" sldId="330"/>
            <ac:spMk id="17" creationId="{F13B2B02-60BC-4156-883D-E3B0287BFE55}"/>
          </ac:spMkLst>
        </pc:spChg>
        <pc:spChg chg="del">
          <ac:chgData name="Jose Palomino" userId="206526be-19f3-44dd-b92d-d9565a95ed37" providerId="ADAL" clId="{72F76AFF-B2A5-4EE4-B66F-D11D634CD6DB}" dt="2021-05-06T19:52:25.456" v="457" actId="478"/>
          <ac:spMkLst>
            <pc:docMk/>
            <pc:sldMk cId="1560661494" sldId="330"/>
            <ac:spMk id="18" creationId="{726C234C-0700-404E-BB38-D272BDCF26D5}"/>
          </ac:spMkLst>
        </pc:spChg>
        <pc:spChg chg="del">
          <ac:chgData name="Jose Palomino" userId="206526be-19f3-44dd-b92d-d9565a95ed37" providerId="ADAL" clId="{72F76AFF-B2A5-4EE4-B66F-D11D634CD6DB}" dt="2021-05-06T19:52:25.456" v="457" actId="478"/>
          <ac:spMkLst>
            <pc:docMk/>
            <pc:sldMk cId="1560661494" sldId="330"/>
            <ac:spMk id="19" creationId="{CAA36267-4B68-4526-90EF-766F34976169}"/>
          </ac:spMkLst>
        </pc:spChg>
        <pc:graphicFrameChg chg="mod modGraphic">
          <ac:chgData name="Jose Palomino" userId="206526be-19f3-44dd-b92d-d9565a95ed37" providerId="ADAL" clId="{72F76AFF-B2A5-4EE4-B66F-D11D634CD6DB}" dt="2021-05-06T19:43:42.982" v="430" actId="207"/>
          <ac:graphicFrameMkLst>
            <pc:docMk/>
            <pc:sldMk cId="1560661494" sldId="330"/>
            <ac:graphicFrameMk id="8" creationId="{5E786044-309C-4D76-B17B-D3F6297BDDEE}"/>
          </ac:graphicFrameMkLst>
        </pc:graphicFrameChg>
      </pc:sldChg>
      <pc:sldChg chg="delSp modSp add mod delAnim">
        <pc:chgData name="Jose Palomino" userId="206526be-19f3-44dd-b92d-d9565a95ed37" providerId="ADAL" clId="{72F76AFF-B2A5-4EE4-B66F-D11D634CD6DB}" dt="2021-05-06T19:52:29.558" v="458" actId="478"/>
        <pc:sldMkLst>
          <pc:docMk/>
          <pc:sldMk cId="2295105898" sldId="331"/>
        </pc:sldMkLst>
        <pc:spChg chg="mod">
          <ac:chgData name="Jose Palomino" userId="206526be-19f3-44dd-b92d-d9565a95ed37" providerId="ADAL" clId="{72F76AFF-B2A5-4EE4-B66F-D11D634CD6DB}" dt="2021-05-06T19:43:59.083" v="435" actId="20577"/>
          <ac:spMkLst>
            <pc:docMk/>
            <pc:sldMk cId="2295105898" sldId="331"/>
            <ac:spMk id="9" creationId="{FB2C43BA-762F-47D2-9AF2-C0AB549833A2}"/>
          </ac:spMkLst>
        </pc:spChg>
        <pc:spChg chg="del">
          <ac:chgData name="Jose Palomino" userId="206526be-19f3-44dd-b92d-d9565a95ed37" providerId="ADAL" clId="{72F76AFF-B2A5-4EE4-B66F-D11D634CD6DB}" dt="2021-05-06T19:52:29.558" v="458" actId="478"/>
          <ac:spMkLst>
            <pc:docMk/>
            <pc:sldMk cId="2295105898" sldId="331"/>
            <ac:spMk id="10" creationId="{9170D897-147E-49AE-B8D0-11187F4D5F72}"/>
          </ac:spMkLst>
        </pc:spChg>
        <pc:spChg chg="del">
          <ac:chgData name="Jose Palomino" userId="206526be-19f3-44dd-b92d-d9565a95ed37" providerId="ADAL" clId="{72F76AFF-B2A5-4EE4-B66F-D11D634CD6DB}" dt="2021-05-06T19:52:29.558" v="458" actId="478"/>
          <ac:spMkLst>
            <pc:docMk/>
            <pc:sldMk cId="2295105898" sldId="331"/>
            <ac:spMk id="11" creationId="{3B7A365C-3CF5-48DA-91D7-D904E876C98D}"/>
          </ac:spMkLst>
        </pc:spChg>
        <pc:spChg chg="del">
          <ac:chgData name="Jose Palomino" userId="206526be-19f3-44dd-b92d-d9565a95ed37" providerId="ADAL" clId="{72F76AFF-B2A5-4EE4-B66F-D11D634CD6DB}" dt="2021-05-06T19:52:29.558" v="458" actId="478"/>
          <ac:spMkLst>
            <pc:docMk/>
            <pc:sldMk cId="2295105898" sldId="331"/>
            <ac:spMk id="12" creationId="{0C05F5D7-3011-4A3E-AED3-FBDDA327063C}"/>
          </ac:spMkLst>
        </pc:spChg>
        <pc:spChg chg="del">
          <ac:chgData name="Jose Palomino" userId="206526be-19f3-44dd-b92d-d9565a95ed37" providerId="ADAL" clId="{72F76AFF-B2A5-4EE4-B66F-D11D634CD6DB}" dt="2021-05-06T19:52:29.558" v="458" actId="478"/>
          <ac:spMkLst>
            <pc:docMk/>
            <pc:sldMk cId="2295105898" sldId="331"/>
            <ac:spMk id="13" creationId="{3E46E4F5-1470-4778-A931-D22414A62EFA}"/>
          </ac:spMkLst>
        </pc:spChg>
        <pc:spChg chg="del">
          <ac:chgData name="Jose Palomino" userId="206526be-19f3-44dd-b92d-d9565a95ed37" providerId="ADAL" clId="{72F76AFF-B2A5-4EE4-B66F-D11D634CD6DB}" dt="2021-05-06T19:52:29.558" v="458" actId="478"/>
          <ac:spMkLst>
            <pc:docMk/>
            <pc:sldMk cId="2295105898" sldId="331"/>
            <ac:spMk id="14" creationId="{A1CFB4DE-E7AD-4289-9A26-FECB4E81720A}"/>
          </ac:spMkLst>
        </pc:spChg>
        <pc:spChg chg="del">
          <ac:chgData name="Jose Palomino" userId="206526be-19f3-44dd-b92d-d9565a95ed37" providerId="ADAL" clId="{72F76AFF-B2A5-4EE4-B66F-D11D634CD6DB}" dt="2021-05-06T19:52:29.558" v="458" actId="478"/>
          <ac:spMkLst>
            <pc:docMk/>
            <pc:sldMk cId="2295105898" sldId="331"/>
            <ac:spMk id="15" creationId="{0A8199DE-C133-43F4-A18F-003E2A22660B}"/>
          </ac:spMkLst>
        </pc:spChg>
        <pc:spChg chg="del">
          <ac:chgData name="Jose Palomino" userId="206526be-19f3-44dd-b92d-d9565a95ed37" providerId="ADAL" clId="{72F76AFF-B2A5-4EE4-B66F-D11D634CD6DB}" dt="2021-05-06T19:52:29.558" v="458" actId="478"/>
          <ac:spMkLst>
            <pc:docMk/>
            <pc:sldMk cId="2295105898" sldId="331"/>
            <ac:spMk id="16" creationId="{C282B36E-564E-46CC-A080-E5829CF284C4}"/>
          </ac:spMkLst>
        </pc:spChg>
        <pc:spChg chg="del">
          <ac:chgData name="Jose Palomino" userId="206526be-19f3-44dd-b92d-d9565a95ed37" providerId="ADAL" clId="{72F76AFF-B2A5-4EE4-B66F-D11D634CD6DB}" dt="2021-05-06T19:52:29.558" v="458" actId="478"/>
          <ac:spMkLst>
            <pc:docMk/>
            <pc:sldMk cId="2295105898" sldId="331"/>
            <ac:spMk id="17" creationId="{F13B2B02-60BC-4156-883D-E3B0287BFE55}"/>
          </ac:spMkLst>
        </pc:spChg>
        <pc:spChg chg="del">
          <ac:chgData name="Jose Palomino" userId="206526be-19f3-44dd-b92d-d9565a95ed37" providerId="ADAL" clId="{72F76AFF-B2A5-4EE4-B66F-D11D634CD6DB}" dt="2021-05-06T19:52:29.558" v="458" actId="478"/>
          <ac:spMkLst>
            <pc:docMk/>
            <pc:sldMk cId="2295105898" sldId="331"/>
            <ac:spMk id="18" creationId="{726C234C-0700-404E-BB38-D272BDCF26D5}"/>
          </ac:spMkLst>
        </pc:spChg>
        <pc:spChg chg="del">
          <ac:chgData name="Jose Palomino" userId="206526be-19f3-44dd-b92d-d9565a95ed37" providerId="ADAL" clId="{72F76AFF-B2A5-4EE4-B66F-D11D634CD6DB}" dt="2021-05-06T19:52:29.558" v="458" actId="478"/>
          <ac:spMkLst>
            <pc:docMk/>
            <pc:sldMk cId="2295105898" sldId="331"/>
            <ac:spMk id="19" creationId="{CAA36267-4B68-4526-90EF-766F34976169}"/>
          </ac:spMkLst>
        </pc:spChg>
      </pc:sldChg>
      <pc:sldChg chg="add del setBg">
        <pc:chgData name="Jose Palomino" userId="206526be-19f3-44dd-b92d-d9565a95ed37" providerId="ADAL" clId="{72F76AFF-B2A5-4EE4-B66F-D11D634CD6DB}" dt="2021-05-06T20:43:37.068" v="714" actId="47"/>
        <pc:sldMkLst>
          <pc:docMk/>
          <pc:sldMk cId="2560306350" sldId="332"/>
        </pc:sldMkLst>
      </pc:sldChg>
      <pc:sldMasterChg chg="delSldLayout">
        <pc:chgData name="Jose Palomino" userId="206526be-19f3-44dd-b92d-d9565a95ed37" providerId="ADAL" clId="{72F76AFF-B2A5-4EE4-B66F-D11D634CD6DB}" dt="2021-05-06T20:45:10.334" v="722" actId="47"/>
        <pc:sldMasterMkLst>
          <pc:docMk/>
          <pc:sldMasterMk cId="2594114531" sldId="2147483660"/>
        </pc:sldMasterMkLst>
        <pc:sldLayoutChg chg="del">
          <pc:chgData name="Jose Palomino" userId="206526be-19f3-44dd-b92d-d9565a95ed37" providerId="ADAL" clId="{72F76AFF-B2A5-4EE4-B66F-D11D634CD6DB}" dt="2021-05-06T20:45:10.334" v="722" actId="47"/>
          <pc:sldLayoutMkLst>
            <pc:docMk/>
            <pc:sldMasterMk cId="2594114531" sldId="2147483660"/>
            <pc:sldLayoutMk cId="2755620682" sldId="2147483681"/>
          </pc:sldLayoutMkLst>
        </pc:sldLayoutChg>
      </pc:sldMasterChg>
    </pc:docChg>
  </pc:docChgLst>
  <pc:docChgLst>
    <pc:chgData name="Jose Palomino" userId="206526be-19f3-44dd-b92d-d9565a95ed37" providerId="ADAL" clId="{9DC2FC35-755B-4936-B8A0-68B06B33CA76}"/>
    <pc:docChg chg="undo custSel addSld delSld modSld sldOrd">
      <pc:chgData name="Jose Palomino" userId="206526be-19f3-44dd-b92d-d9565a95ed37" providerId="ADAL" clId="{9DC2FC35-755B-4936-B8A0-68B06B33CA76}" dt="2022-02-16T16:38:08.186" v="4518" actId="20577"/>
      <pc:docMkLst>
        <pc:docMk/>
      </pc:docMkLst>
      <pc:sldChg chg="modSp mod">
        <pc:chgData name="Jose Palomino" userId="206526be-19f3-44dd-b92d-d9565a95ed37" providerId="ADAL" clId="{9DC2FC35-755B-4936-B8A0-68B06B33CA76}" dt="2022-02-16T14:12:32.468" v="3" actId="20577"/>
        <pc:sldMkLst>
          <pc:docMk/>
          <pc:sldMk cId="1929714402" sldId="256"/>
        </pc:sldMkLst>
        <pc:spChg chg="mod">
          <ac:chgData name="Jose Palomino" userId="206526be-19f3-44dd-b92d-d9565a95ed37" providerId="ADAL" clId="{9DC2FC35-755B-4936-B8A0-68B06B33CA76}" dt="2022-02-16T14:12:32.468" v="3" actId="20577"/>
          <ac:spMkLst>
            <pc:docMk/>
            <pc:sldMk cId="1929714402" sldId="256"/>
            <ac:spMk id="2" creationId="{9352A549-E604-43C6-ADA3-61F3EC69D54D}"/>
          </ac:spMkLst>
        </pc:spChg>
      </pc:sldChg>
      <pc:sldChg chg="delSp modSp mod">
        <pc:chgData name="Jose Palomino" userId="206526be-19f3-44dd-b92d-d9565a95ed37" providerId="ADAL" clId="{9DC2FC35-755B-4936-B8A0-68B06B33CA76}" dt="2022-02-16T16:38:08.186" v="4518" actId="20577"/>
        <pc:sldMkLst>
          <pc:docMk/>
          <pc:sldMk cId="3535275093" sldId="319"/>
        </pc:sldMkLst>
        <pc:spChg chg="mod">
          <ac:chgData name="Jose Palomino" userId="206526be-19f3-44dd-b92d-d9565a95ed37" providerId="ADAL" clId="{9DC2FC35-755B-4936-B8A0-68B06B33CA76}" dt="2022-02-16T16:38:08.186" v="4518" actId="20577"/>
          <ac:spMkLst>
            <pc:docMk/>
            <pc:sldMk cId="3535275093" sldId="319"/>
            <ac:spMk id="3" creationId="{16A94EE5-33CD-45DC-ADB8-167B960004DA}"/>
          </ac:spMkLst>
        </pc:spChg>
        <pc:spChg chg="mod">
          <ac:chgData name="Jose Palomino" userId="206526be-19f3-44dd-b92d-d9565a95ed37" providerId="ADAL" clId="{9DC2FC35-755B-4936-B8A0-68B06B33CA76}" dt="2022-02-16T16:37:56.293" v="4506" actId="1076"/>
          <ac:spMkLst>
            <pc:docMk/>
            <pc:sldMk cId="3535275093" sldId="319"/>
            <ac:spMk id="5" creationId="{6EF78644-B068-442D-B06A-7D5C2839B7DB}"/>
          </ac:spMkLst>
        </pc:spChg>
        <pc:spChg chg="mod">
          <ac:chgData name="Jose Palomino" userId="206526be-19f3-44dd-b92d-d9565a95ed37" providerId="ADAL" clId="{9DC2FC35-755B-4936-B8A0-68B06B33CA76}" dt="2022-02-16T16:37:56.293" v="4506" actId="1076"/>
          <ac:spMkLst>
            <pc:docMk/>
            <pc:sldMk cId="3535275093" sldId="319"/>
            <ac:spMk id="6" creationId="{42256E06-986F-4276-9144-59497AE12D82}"/>
          </ac:spMkLst>
        </pc:spChg>
        <pc:spChg chg="del">
          <ac:chgData name="Jose Palomino" userId="206526be-19f3-44dd-b92d-d9565a95ed37" providerId="ADAL" clId="{9DC2FC35-755B-4936-B8A0-68B06B33CA76}" dt="2022-02-16T16:37:04.553" v="4457" actId="478"/>
          <ac:spMkLst>
            <pc:docMk/>
            <pc:sldMk cId="3535275093" sldId="319"/>
            <ac:spMk id="9" creationId="{42256E06-986F-4276-9144-59497AE12D82}"/>
          </ac:spMkLst>
        </pc:spChg>
      </pc:sldChg>
      <pc:sldChg chg="del">
        <pc:chgData name="Jose Palomino" userId="206526be-19f3-44dd-b92d-d9565a95ed37" providerId="ADAL" clId="{9DC2FC35-755B-4936-B8A0-68B06B33CA76}" dt="2022-02-16T15:22:53.856" v="1495" actId="47"/>
        <pc:sldMkLst>
          <pc:docMk/>
          <pc:sldMk cId="3525927913" sldId="336"/>
        </pc:sldMkLst>
      </pc:sldChg>
      <pc:sldChg chg="modSp mod">
        <pc:chgData name="Jose Palomino" userId="206526be-19f3-44dd-b92d-d9565a95ed37" providerId="ADAL" clId="{9DC2FC35-755B-4936-B8A0-68B06B33CA76}" dt="2022-02-16T16:34:28.575" v="4287" actId="20577"/>
        <pc:sldMkLst>
          <pc:docMk/>
          <pc:sldMk cId="4223570417" sldId="355"/>
        </pc:sldMkLst>
        <pc:spChg chg="mod">
          <ac:chgData name="Jose Palomino" userId="206526be-19f3-44dd-b92d-d9565a95ed37" providerId="ADAL" clId="{9DC2FC35-755B-4936-B8A0-68B06B33CA76}" dt="2022-02-16T16:32:03.349" v="4100" actId="1076"/>
          <ac:spMkLst>
            <pc:docMk/>
            <pc:sldMk cId="4223570417" sldId="355"/>
            <ac:spMk id="8" creationId="{00000000-0000-0000-0000-000000000000}"/>
          </ac:spMkLst>
        </pc:spChg>
        <pc:spChg chg="mod">
          <ac:chgData name="Jose Palomino" userId="206526be-19f3-44dd-b92d-d9565a95ed37" providerId="ADAL" clId="{9DC2FC35-755B-4936-B8A0-68B06B33CA76}" dt="2022-02-16T16:32:14.275" v="4101" actId="1076"/>
          <ac:spMkLst>
            <pc:docMk/>
            <pc:sldMk cId="4223570417" sldId="355"/>
            <ac:spMk id="9" creationId="{00000000-0000-0000-0000-000000000000}"/>
          </ac:spMkLst>
        </pc:spChg>
        <pc:graphicFrameChg chg="mod modGraphic">
          <ac:chgData name="Jose Palomino" userId="206526be-19f3-44dd-b92d-d9565a95ed37" providerId="ADAL" clId="{9DC2FC35-755B-4936-B8A0-68B06B33CA76}" dt="2022-02-16T16:34:28.575" v="4287" actId="20577"/>
          <ac:graphicFrameMkLst>
            <pc:docMk/>
            <pc:sldMk cId="4223570417" sldId="355"/>
            <ac:graphicFrameMk id="3" creationId="{7859C871-B5E5-4142-8742-9A5F3C4A8887}"/>
          </ac:graphicFrameMkLst>
        </pc:graphicFrameChg>
      </pc:sldChg>
      <pc:sldChg chg="modSp">
        <pc:chgData name="Jose Palomino" userId="206526be-19f3-44dd-b92d-d9565a95ed37" providerId="ADAL" clId="{9DC2FC35-755B-4936-B8A0-68B06B33CA76}" dt="2022-02-16T16:36:34.574" v="4455" actId="20577"/>
        <pc:sldMkLst>
          <pc:docMk/>
          <pc:sldMk cId="3871344331" sldId="356"/>
        </pc:sldMkLst>
        <pc:spChg chg="mod">
          <ac:chgData name="Jose Palomino" userId="206526be-19f3-44dd-b92d-d9565a95ed37" providerId="ADAL" clId="{9DC2FC35-755B-4936-B8A0-68B06B33CA76}" dt="2022-02-16T16:36:34.574" v="4455" actId="20577"/>
          <ac:spMkLst>
            <pc:docMk/>
            <pc:sldMk cId="3871344331" sldId="356"/>
            <ac:spMk id="4" creationId="{E2617DC5-47E9-49A6-9662-D313D76B4537}"/>
          </ac:spMkLst>
        </pc:spChg>
      </pc:sldChg>
      <pc:sldChg chg="addSp delSp modSp mod delAnim modAnim">
        <pc:chgData name="Jose Palomino" userId="206526be-19f3-44dd-b92d-d9565a95ed37" providerId="ADAL" clId="{9DC2FC35-755B-4936-B8A0-68B06B33CA76}" dt="2022-02-16T16:28:52.846" v="3885" actId="20577"/>
        <pc:sldMkLst>
          <pc:docMk/>
          <pc:sldMk cId="948133311" sldId="361"/>
        </pc:sldMkLst>
        <pc:spChg chg="mod">
          <ac:chgData name="Jose Palomino" userId="206526be-19f3-44dd-b92d-d9565a95ed37" providerId="ADAL" clId="{9DC2FC35-755B-4936-B8A0-68B06B33CA76}" dt="2022-02-16T16:24:21.537" v="3765" actId="20577"/>
          <ac:spMkLst>
            <pc:docMk/>
            <pc:sldMk cId="948133311" sldId="361"/>
            <ac:spMk id="10" creationId="{E2617DC5-47E9-49A6-9662-D313D76B4537}"/>
          </ac:spMkLst>
        </pc:spChg>
        <pc:spChg chg="add mod">
          <ac:chgData name="Jose Palomino" userId="206526be-19f3-44dd-b92d-d9565a95ed37" providerId="ADAL" clId="{9DC2FC35-755B-4936-B8A0-68B06B33CA76}" dt="2022-02-16T16:28:52.846" v="3885" actId="20577"/>
          <ac:spMkLst>
            <pc:docMk/>
            <pc:sldMk cId="948133311" sldId="361"/>
            <ac:spMk id="15" creationId="{D7D5A33C-4B66-42C3-8B94-D41964CC456F}"/>
          </ac:spMkLst>
        </pc:spChg>
        <pc:spChg chg="mod">
          <ac:chgData name="Jose Palomino" userId="206526be-19f3-44dd-b92d-d9565a95ed37" providerId="ADAL" clId="{9DC2FC35-755B-4936-B8A0-68B06B33CA76}" dt="2022-02-16T16:21:19.415" v="3718" actId="20577"/>
          <ac:spMkLst>
            <pc:docMk/>
            <pc:sldMk cId="948133311" sldId="361"/>
            <ac:spMk id="17" creationId="{00000000-0000-0000-0000-000000000000}"/>
          </ac:spMkLst>
        </pc:spChg>
        <pc:spChg chg="mod">
          <ac:chgData name="Jose Palomino" userId="206526be-19f3-44dd-b92d-d9565a95ed37" providerId="ADAL" clId="{9DC2FC35-755B-4936-B8A0-68B06B33CA76}" dt="2022-02-16T16:22:40.248" v="3742" actId="20577"/>
          <ac:spMkLst>
            <pc:docMk/>
            <pc:sldMk cId="948133311" sldId="361"/>
            <ac:spMk id="81" creationId="{E2617DC5-47E9-49A6-9662-D313D76B4537}"/>
          </ac:spMkLst>
        </pc:spChg>
        <pc:spChg chg="del">
          <ac:chgData name="Jose Palomino" userId="206526be-19f3-44dd-b92d-d9565a95ed37" providerId="ADAL" clId="{9DC2FC35-755B-4936-B8A0-68B06B33CA76}" dt="2022-02-16T16:22:57.799" v="3743" actId="478"/>
          <ac:spMkLst>
            <pc:docMk/>
            <pc:sldMk cId="948133311" sldId="361"/>
            <ac:spMk id="83" creationId="{E2617DC5-47E9-49A6-9662-D313D76B4537}"/>
          </ac:spMkLst>
        </pc:spChg>
      </pc:sldChg>
      <pc:sldChg chg="del">
        <pc:chgData name="Jose Palomino" userId="206526be-19f3-44dd-b92d-d9565a95ed37" providerId="ADAL" clId="{9DC2FC35-755B-4936-B8A0-68B06B33CA76}" dt="2022-02-16T16:29:12.170" v="3886" actId="47"/>
        <pc:sldMkLst>
          <pc:docMk/>
          <pc:sldMk cId="2572149734" sldId="362"/>
        </pc:sldMkLst>
      </pc:sldChg>
      <pc:sldChg chg="addSp delSp modSp mod">
        <pc:chgData name="Jose Palomino" userId="206526be-19f3-44dd-b92d-d9565a95ed37" providerId="ADAL" clId="{9DC2FC35-755B-4936-B8A0-68B06B33CA76}" dt="2022-02-16T15:29:40.324" v="1577" actId="1076"/>
        <pc:sldMkLst>
          <pc:docMk/>
          <pc:sldMk cId="1783316609" sldId="363"/>
        </pc:sldMkLst>
        <pc:spChg chg="mod">
          <ac:chgData name="Jose Palomino" userId="206526be-19f3-44dd-b92d-d9565a95ed37" providerId="ADAL" clId="{9DC2FC35-755B-4936-B8A0-68B06B33CA76}" dt="2022-02-16T15:29:24.063" v="1574" actId="14100"/>
          <ac:spMkLst>
            <pc:docMk/>
            <pc:sldMk cId="1783316609" sldId="363"/>
            <ac:spMk id="3" creationId="{C85D59CE-FE47-4D19-99CD-1CDE6589AF80}"/>
          </ac:spMkLst>
        </pc:spChg>
        <pc:spChg chg="mod">
          <ac:chgData name="Jose Palomino" userId="206526be-19f3-44dd-b92d-d9565a95ed37" providerId="ADAL" clId="{9DC2FC35-755B-4936-B8A0-68B06B33CA76}" dt="2022-02-16T15:29:36.091" v="1576" actId="1076"/>
          <ac:spMkLst>
            <pc:docMk/>
            <pc:sldMk cId="1783316609" sldId="363"/>
            <ac:spMk id="5" creationId="{E2617DC5-47E9-49A6-9662-D313D76B4537}"/>
          </ac:spMkLst>
        </pc:spChg>
        <pc:spChg chg="mod">
          <ac:chgData name="Jose Palomino" userId="206526be-19f3-44dd-b92d-d9565a95ed37" providerId="ADAL" clId="{9DC2FC35-755B-4936-B8A0-68B06B33CA76}" dt="2022-02-16T15:29:30.211" v="1575" actId="14100"/>
          <ac:spMkLst>
            <pc:docMk/>
            <pc:sldMk cId="1783316609" sldId="363"/>
            <ac:spMk id="7" creationId="{EB574AF9-371C-4DBA-A5A7-0CB31160EDB6}"/>
          </ac:spMkLst>
        </pc:spChg>
        <pc:spChg chg="del">
          <ac:chgData name="Jose Palomino" userId="206526be-19f3-44dd-b92d-d9565a95ed37" providerId="ADAL" clId="{9DC2FC35-755B-4936-B8A0-68B06B33CA76}" dt="2022-02-16T15:24:58.924" v="1502" actId="478"/>
          <ac:spMkLst>
            <pc:docMk/>
            <pc:sldMk cId="1783316609" sldId="363"/>
            <ac:spMk id="8" creationId="{89A3C873-92C8-44AD-89AF-67606786F5F1}"/>
          </ac:spMkLst>
        </pc:spChg>
        <pc:spChg chg="add mod">
          <ac:chgData name="Jose Palomino" userId="206526be-19f3-44dd-b92d-d9565a95ed37" providerId="ADAL" clId="{9DC2FC35-755B-4936-B8A0-68B06B33CA76}" dt="2022-02-16T15:29:40.324" v="1577" actId="1076"/>
          <ac:spMkLst>
            <pc:docMk/>
            <pc:sldMk cId="1783316609" sldId="363"/>
            <ac:spMk id="9" creationId="{5054DCD1-16F7-4DAC-9AB4-B1119BEDC930}"/>
          </ac:spMkLst>
        </pc:spChg>
      </pc:sldChg>
      <pc:sldChg chg="modSp mod">
        <pc:chgData name="Jose Palomino" userId="206526be-19f3-44dd-b92d-d9565a95ed37" providerId="ADAL" clId="{9DC2FC35-755B-4936-B8A0-68B06B33CA76}" dt="2022-02-16T16:28:44.279" v="3881" actId="20577"/>
        <pc:sldMkLst>
          <pc:docMk/>
          <pc:sldMk cId="3112650349" sldId="364"/>
        </pc:sldMkLst>
        <pc:spChg chg="mod">
          <ac:chgData name="Jose Palomino" userId="206526be-19f3-44dd-b92d-d9565a95ed37" providerId="ADAL" clId="{9DC2FC35-755B-4936-B8A0-68B06B33CA76}" dt="2022-02-16T15:30:49.108" v="1580" actId="20577"/>
          <ac:spMkLst>
            <pc:docMk/>
            <pc:sldMk cId="3112650349" sldId="364"/>
            <ac:spMk id="10" creationId="{E2617DC5-47E9-49A6-9662-D313D76B4537}"/>
          </ac:spMkLst>
        </pc:spChg>
        <pc:spChg chg="mod">
          <ac:chgData name="Jose Palomino" userId="206526be-19f3-44dd-b92d-d9565a95ed37" providerId="ADAL" clId="{9DC2FC35-755B-4936-B8A0-68B06B33CA76}" dt="2022-02-16T16:18:13.046" v="3565" actId="14100"/>
          <ac:spMkLst>
            <pc:docMk/>
            <pc:sldMk cId="3112650349" sldId="364"/>
            <ac:spMk id="11" creationId="{C85D59CE-FE47-4D19-99CD-1CDE6589AF80}"/>
          </ac:spMkLst>
        </pc:spChg>
        <pc:spChg chg="mod">
          <ac:chgData name="Jose Palomino" userId="206526be-19f3-44dd-b92d-d9565a95ed37" providerId="ADAL" clId="{9DC2FC35-755B-4936-B8A0-68B06B33CA76}" dt="2022-02-16T16:20:44.228" v="3710" actId="14100"/>
          <ac:spMkLst>
            <pc:docMk/>
            <pc:sldMk cId="3112650349" sldId="364"/>
            <ac:spMk id="12" creationId="{C85D59CE-FE47-4D19-99CD-1CDE6589AF80}"/>
          </ac:spMkLst>
        </pc:spChg>
        <pc:spChg chg="mod">
          <ac:chgData name="Jose Palomino" userId="206526be-19f3-44dd-b92d-d9565a95ed37" providerId="ADAL" clId="{9DC2FC35-755B-4936-B8A0-68B06B33CA76}" dt="2022-02-16T16:28:44.279" v="3881" actId="20577"/>
          <ac:spMkLst>
            <pc:docMk/>
            <pc:sldMk cId="3112650349" sldId="364"/>
            <ac:spMk id="15" creationId="{F98B4ECE-ECE3-4649-9ACB-07BF485FF9CA}"/>
          </ac:spMkLst>
        </pc:spChg>
        <pc:spChg chg="mod">
          <ac:chgData name="Jose Palomino" userId="206526be-19f3-44dd-b92d-d9565a95ed37" providerId="ADAL" clId="{9DC2FC35-755B-4936-B8A0-68B06B33CA76}" dt="2022-02-16T16:18:16.656" v="3566" actId="14100"/>
          <ac:spMkLst>
            <pc:docMk/>
            <pc:sldMk cId="3112650349" sldId="364"/>
            <ac:spMk id="16" creationId="{8CD363F0-B07A-44A8-9184-5E2CFA7F0060}"/>
          </ac:spMkLst>
        </pc:spChg>
        <pc:spChg chg="mod">
          <ac:chgData name="Jose Palomino" userId="206526be-19f3-44dd-b92d-d9565a95ed37" providerId="ADAL" clId="{9DC2FC35-755B-4936-B8A0-68B06B33CA76}" dt="2022-02-16T15:23:10.031" v="1497" actId="20577"/>
          <ac:spMkLst>
            <pc:docMk/>
            <pc:sldMk cId="3112650349" sldId="364"/>
            <ac:spMk id="17" creationId="{00000000-0000-0000-0000-000000000000}"/>
          </ac:spMkLst>
        </pc:spChg>
        <pc:spChg chg="mod">
          <ac:chgData name="Jose Palomino" userId="206526be-19f3-44dd-b92d-d9565a95ed37" providerId="ADAL" clId="{9DC2FC35-755B-4936-B8A0-68B06B33CA76}" dt="2022-02-16T16:22:13.613" v="3721" actId="21"/>
          <ac:spMkLst>
            <pc:docMk/>
            <pc:sldMk cId="3112650349" sldId="364"/>
            <ac:spMk id="81" creationId="{E2617DC5-47E9-49A6-9662-D313D76B4537}"/>
          </ac:spMkLst>
        </pc:spChg>
        <pc:spChg chg="mod">
          <ac:chgData name="Jose Palomino" userId="206526be-19f3-44dd-b92d-d9565a95ed37" providerId="ADAL" clId="{9DC2FC35-755B-4936-B8A0-68B06B33CA76}" dt="2022-02-16T16:18:06.645" v="3564" actId="14100"/>
          <ac:spMkLst>
            <pc:docMk/>
            <pc:sldMk cId="3112650349" sldId="364"/>
            <ac:spMk id="82" creationId="{C85D59CE-FE47-4D19-99CD-1CDE6589AF80}"/>
          </ac:spMkLst>
        </pc:spChg>
        <pc:spChg chg="mod">
          <ac:chgData name="Jose Palomino" userId="206526be-19f3-44dd-b92d-d9565a95ed37" providerId="ADAL" clId="{9DC2FC35-755B-4936-B8A0-68B06B33CA76}" dt="2022-02-16T16:18:01.955" v="3563" actId="20577"/>
          <ac:spMkLst>
            <pc:docMk/>
            <pc:sldMk cId="3112650349" sldId="364"/>
            <ac:spMk id="83" creationId="{E2617DC5-47E9-49A6-9662-D313D76B4537}"/>
          </ac:spMkLst>
        </pc:spChg>
      </pc:sldChg>
      <pc:sldChg chg="addSp modSp mod">
        <pc:chgData name="Jose Palomino" userId="206526be-19f3-44dd-b92d-d9565a95ed37" providerId="ADAL" clId="{9DC2FC35-755B-4936-B8A0-68B06B33CA76}" dt="2022-02-16T14:25:55.195" v="675" actId="20577"/>
        <pc:sldMkLst>
          <pc:docMk/>
          <pc:sldMk cId="2417161188" sldId="365"/>
        </pc:sldMkLst>
        <pc:spChg chg="mod">
          <ac:chgData name="Jose Palomino" userId="206526be-19f3-44dd-b92d-d9565a95ed37" providerId="ADAL" clId="{9DC2FC35-755B-4936-B8A0-68B06B33CA76}" dt="2022-02-16T14:24:04.209" v="640" actId="1076"/>
          <ac:spMkLst>
            <pc:docMk/>
            <pc:sldMk cId="2417161188" sldId="365"/>
            <ac:spMk id="3" creationId="{C85D59CE-FE47-4D19-99CD-1CDE6589AF80}"/>
          </ac:spMkLst>
        </pc:spChg>
        <pc:spChg chg="mod">
          <ac:chgData name="Jose Palomino" userId="206526be-19f3-44dd-b92d-d9565a95ed37" providerId="ADAL" clId="{9DC2FC35-755B-4936-B8A0-68B06B33CA76}" dt="2022-02-16T14:24:25.035" v="642" actId="14100"/>
          <ac:spMkLst>
            <pc:docMk/>
            <pc:sldMk cId="2417161188" sldId="365"/>
            <ac:spMk id="5" creationId="{E2617DC5-47E9-49A6-9662-D313D76B4537}"/>
          </ac:spMkLst>
        </pc:spChg>
        <pc:spChg chg="add mod">
          <ac:chgData name="Jose Palomino" userId="206526be-19f3-44dd-b92d-d9565a95ed37" providerId="ADAL" clId="{9DC2FC35-755B-4936-B8A0-68B06B33CA76}" dt="2022-02-16T14:25:55.195" v="675" actId="20577"/>
          <ac:spMkLst>
            <pc:docMk/>
            <pc:sldMk cId="2417161188" sldId="365"/>
            <ac:spMk id="7" creationId="{129D28CD-D600-423C-9F2E-43CBCC643710}"/>
          </ac:spMkLst>
        </pc:spChg>
      </pc:sldChg>
      <pc:sldChg chg="addSp modSp mod">
        <pc:chgData name="Jose Palomino" userId="206526be-19f3-44dd-b92d-d9565a95ed37" providerId="ADAL" clId="{9DC2FC35-755B-4936-B8A0-68B06B33CA76}" dt="2022-02-16T14:35:18.135" v="971" actId="20577"/>
        <pc:sldMkLst>
          <pc:docMk/>
          <pc:sldMk cId="657840877" sldId="366"/>
        </pc:sldMkLst>
        <pc:spChg chg="mod">
          <ac:chgData name="Jose Palomino" userId="206526be-19f3-44dd-b92d-d9565a95ed37" providerId="ADAL" clId="{9DC2FC35-755B-4936-B8A0-68B06B33CA76}" dt="2022-02-16T14:33:51.344" v="960" actId="14100"/>
          <ac:spMkLst>
            <pc:docMk/>
            <pc:sldMk cId="657840877" sldId="366"/>
            <ac:spMk id="5" creationId="{E2617DC5-47E9-49A6-9662-D313D76B4537}"/>
          </ac:spMkLst>
        </pc:spChg>
        <pc:spChg chg="add mod">
          <ac:chgData name="Jose Palomino" userId="206526be-19f3-44dd-b92d-d9565a95ed37" providerId="ADAL" clId="{9DC2FC35-755B-4936-B8A0-68B06B33CA76}" dt="2022-02-16T14:35:18.135" v="971" actId="20577"/>
          <ac:spMkLst>
            <pc:docMk/>
            <pc:sldMk cId="657840877" sldId="366"/>
            <ac:spMk id="7" creationId="{FF6A019B-C9D7-4469-B665-A9452375BD72}"/>
          </ac:spMkLst>
        </pc:spChg>
      </pc:sldChg>
      <pc:sldChg chg="addSp modSp mod">
        <pc:chgData name="Jose Palomino" userId="206526be-19f3-44dd-b92d-d9565a95ed37" providerId="ADAL" clId="{9DC2FC35-755B-4936-B8A0-68B06B33CA76}" dt="2022-02-16T14:56:05.651" v="1303" actId="20577"/>
        <pc:sldMkLst>
          <pc:docMk/>
          <pc:sldMk cId="2806321844" sldId="367"/>
        </pc:sldMkLst>
        <pc:spChg chg="mod">
          <ac:chgData name="Jose Palomino" userId="206526be-19f3-44dd-b92d-d9565a95ed37" providerId="ADAL" clId="{9DC2FC35-755B-4936-B8A0-68B06B33CA76}" dt="2022-02-16T14:40:38.966" v="1236" actId="1076"/>
          <ac:spMkLst>
            <pc:docMk/>
            <pc:sldMk cId="2806321844" sldId="367"/>
            <ac:spMk id="3" creationId="{C85D59CE-FE47-4D19-99CD-1CDE6589AF80}"/>
          </ac:spMkLst>
        </pc:spChg>
        <pc:spChg chg="mod">
          <ac:chgData name="Jose Palomino" userId="206526be-19f3-44dd-b92d-d9565a95ed37" providerId="ADAL" clId="{9DC2FC35-755B-4936-B8A0-68B06B33CA76}" dt="2022-02-16T14:42:38.199" v="1256" actId="11"/>
          <ac:spMkLst>
            <pc:docMk/>
            <pc:sldMk cId="2806321844" sldId="367"/>
            <ac:spMk id="5" creationId="{E2617DC5-47E9-49A6-9662-D313D76B4537}"/>
          </ac:spMkLst>
        </pc:spChg>
        <pc:spChg chg="add mod">
          <ac:chgData name="Jose Palomino" userId="206526be-19f3-44dd-b92d-d9565a95ed37" providerId="ADAL" clId="{9DC2FC35-755B-4936-B8A0-68B06B33CA76}" dt="2022-02-16T14:56:05.651" v="1303" actId="20577"/>
          <ac:spMkLst>
            <pc:docMk/>
            <pc:sldMk cId="2806321844" sldId="367"/>
            <ac:spMk id="7" creationId="{23067C97-5862-41C3-95B1-03EFD70458EF}"/>
          </ac:spMkLst>
        </pc:spChg>
      </pc:sldChg>
      <pc:sldChg chg="addSp modSp mod">
        <pc:chgData name="Jose Palomino" userId="206526be-19f3-44dd-b92d-d9565a95ed37" providerId="ADAL" clId="{9DC2FC35-755B-4936-B8A0-68B06B33CA76}" dt="2022-02-16T15:03:18.414" v="1458" actId="14100"/>
        <pc:sldMkLst>
          <pc:docMk/>
          <pc:sldMk cId="1615980989" sldId="368"/>
        </pc:sldMkLst>
        <pc:spChg chg="mod">
          <ac:chgData name="Jose Palomino" userId="206526be-19f3-44dd-b92d-d9565a95ed37" providerId="ADAL" clId="{9DC2FC35-755B-4936-B8A0-68B06B33CA76}" dt="2022-02-16T15:00:18.460" v="1343" actId="1076"/>
          <ac:spMkLst>
            <pc:docMk/>
            <pc:sldMk cId="1615980989" sldId="368"/>
            <ac:spMk id="3" creationId="{C85D59CE-FE47-4D19-99CD-1CDE6589AF80}"/>
          </ac:spMkLst>
        </pc:spChg>
        <pc:spChg chg="mod">
          <ac:chgData name="Jose Palomino" userId="206526be-19f3-44dd-b92d-d9565a95ed37" providerId="ADAL" clId="{9DC2FC35-755B-4936-B8A0-68B06B33CA76}" dt="2022-02-16T15:03:18.414" v="1458" actId="14100"/>
          <ac:spMkLst>
            <pc:docMk/>
            <pc:sldMk cId="1615980989" sldId="368"/>
            <ac:spMk id="5" creationId="{E2617DC5-47E9-49A6-9662-D313D76B4537}"/>
          </ac:spMkLst>
        </pc:spChg>
        <pc:spChg chg="add mod">
          <ac:chgData name="Jose Palomino" userId="206526be-19f3-44dd-b92d-d9565a95ed37" providerId="ADAL" clId="{9DC2FC35-755B-4936-B8A0-68B06B33CA76}" dt="2022-02-16T15:03:15.951" v="1457" actId="14100"/>
          <ac:spMkLst>
            <pc:docMk/>
            <pc:sldMk cId="1615980989" sldId="368"/>
            <ac:spMk id="7" creationId="{74638583-882E-43C3-882D-0B47EF2174D1}"/>
          </ac:spMkLst>
        </pc:spChg>
      </pc:sldChg>
      <pc:sldChg chg="addSp modSp mod ord modAnim">
        <pc:chgData name="Jose Palomino" userId="206526be-19f3-44dd-b92d-d9565a95ed37" providerId="ADAL" clId="{9DC2FC35-755B-4936-B8A0-68B06B33CA76}" dt="2022-02-16T15:22:40.183" v="1494" actId="20577"/>
        <pc:sldMkLst>
          <pc:docMk/>
          <pc:sldMk cId="1453625414" sldId="369"/>
        </pc:sldMkLst>
        <pc:spChg chg="mod">
          <ac:chgData name="Jose Palomino" userId="206526be-19f3-44dd-b92d-d9565a95ed37" providerId="ADAL" clId="{9DC2FC35-755B-4936-B8A0-68B06B33CA76}" dt="2022-02-16T15:22:40.183" v="1494" actId="20577"/>
          <ac:spMkLst>
            <pc:docMk/>
            <pc:sldMk cId="1453625414" sldId="369"/>
            <ac:spMk id="130" creationId="{9FA51D0D-72BE-41E3-996F-50E8E4C448CC}"/>
          </ac:spMkLst>
        </pc:spChg>
        <pc:graphicFrameChg chg="add mod modGraphic">
          <ac:chgData name="Jose Palomino" userId="206526be-19f3-44dd-b92d-d9565a95ed37" providerId="ADAL" clId="{9DC2FC35-755B-4936-B8A0-68B06B33CA76}" dt="2022-02-16T15:21:55.419" v="1488" actId="20577"/>
          <ac:graphicFrameMkLst>
            <pc:docMk/>
            <pc:sldMk cId="1453625414" sldId="369"/>
            <ac:graphicFrameMk id="100" creationId="{6F24A363-B45E-466F-9E61-3B90494E8BCB}"/>
          </ac:graphicFrameMkLst>
        </pc:graphicFrameChg>
      </pc:sldChg>
      <pc:sldChg chg="add del">
        <pc:chgData name="Jose Palomino" userId="206526be-19f3-44dd-b92d-d9565a95ed37" providerId="ADAL" clId="{9DC2FC35-755B-4936-B8A0-68B06B33CA76}" dt="2022-02-16T15:26:11.375" v="1557" actId="47"/>
        <pc:sldMkLst>
          <pc:docMk/>
          <pc:sldMk cId="2071369119" sldId="37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xmlns="" id="{52599CF1-D586-D04C-88EC-E52D53388CB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8E76D8C1-48CE-A744-92CC-78402D1EFD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FC6DB-DD9C-8549-8C65-B745F6F513D3}" type="datetimeFigureOut">
              <a:rPr lang="es-ES_tradnl" smtClean="0"/>
              <a:t>13/04/2022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20950DFF-7AFB-EC48-A0B2-0E6FE66CAD4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1CC8D0F3-82F8-3C46-BA54-529FDD7ED6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98F44-31C5-F142-9161-47C838B42FB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97835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12420-B741-7241-9AB5-421860E10AE5}" type="datetimeFigureOut">
              <a:rPr lang="es-ES_tradnl" smtClean="0"/>
              <a:t>13/04/2022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467-099E-304D-BEAD-AE448DA2A3E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29210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7A3467-099E-304D-BEAD-AE448DA2A3E6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82321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8802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155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877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o 26">
            <a:extLst>
              <a:ext uri="{FF2B5EF4-FFF2-40B4-BE49-F238E27FC236}">
                <a16:creationId xmlns:a16="http://schemas.microsoft.com/office/drawing/2014/main" xmlns="" id="{426AA3DF-52E5-409E-8822-C2E1A8FD7A56}"/>
              </a:ext>
            </a:extLst>
          </p:cNvPr>
          <p:cNvGrpSpPr/>
          <p:nvPr userDrawn="1"/>
        </p:nvGrpSpPr>
        <p:grpSpPr>
          <a:xfrm>
            <a:off x="-135548" y="-92597"/>
            <a:ext cx="18455439" cy="10381185"/>
            <a:chOff x="-199342" y="-92597"/>
            <a:chExt cx="12468506" cy="7013535"/>
          </a:xfrm>
        </p:grpSpPr>
        <p:pic>
          <p:nvPicPr>
            <p:cNvPr id="28" name="Imagen 27">
              <a:extLst>
                <a:ext uri="{FF2B5EF4-FFF2-40B4-BE49-F238E27FC236}">
                  <a16:creationId xmlns:a16="http://schemas.microsoft.com/office/drawing/2014/main" xmlns="" id="{186366AF-7DBC-4648-BAFB-F648105BD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199342" y="-92597"/>
              <a:ext cx="12468506" cy="7013535"/>
            </a:xfrm>
            <a:prstGeom prst="rect">
              <a:avLst/>
            </a:prstGeom>
          </p:spPr>
        </p:pic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xmlns="" id="{932BCEC1-6142-4220-B737-AAD20340C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06354" y="1948662"/>
              <a:ext cx="5078071" cy="4286796"/>
            </a:xfrm>
            <a:prstGeom prst="rect">
              <a:avLst/>
            </a:prstGeom>
          </p:spPr>
        </p:pic>
        <p:pic>
          <p:nvPicPr>
            <p:cNvPr id="30" name="Imagen 29">
              <a:extLst>
                <a:ext uri="{FF2B5EF4-FFF2-40B4-BE49-F238E27FC236}">
                  <a16:creationId xmlns:a16="http://schemas.microsoft.com/office/drawing/2014/main" xmlns="" id="{5A934CB1-4D75-4F7E-B1CC-D26B7CF38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32695" y="754287"/>
              <a:ext cx="3783315" cy="902041"/>
            </a:xfrm>
            <a:prstGeom prst="rect">
              <a:avLst/>
            </a:prstGeom>
          </p:spPr>
        </p:pic>
        <p:pic>
          <p:nvPicPr>
            <p:cNvPr id="31" name="Imagen 30">
              <a:extLst>
                <a:ext uri="{FF2B5EF4-FFF2-40B4-BE49-F238E27FC236}">
                  <a16:creationId xmlns:a16="http://schemas.microsoft.com/office/drawing/2014/main" xmlns="" id="{1E94687A-A053-42EC-8B0C-01197C426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01830" y="5680929"/>
              <a:ext cx="457116" cy="319981"/>
            </a:xfrm>
            <a:prstGeom prst="rect">
              <a:avLst/>
            </a:prstGeom>
          </p:spPr>
        </p:pic>
        <p:pic>
          <p:nvPicPr>
            <p:cNvPr id="32" name="Imagen 31">
              <a:extLst>
                <a:ext uri="{FF2B5EF4-FFF2-40B4-BE49-F238E27FC236}">
                  <a16:creationId xmlns:a16="http://schemas.microsoft.com/office/drawing/2014/main" xmlns="" id="{DC40BA1C-2DE5-4902-8AD8-5B2D5BE42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08180" y="4883032"/>
              <a:ext cx="447974" cy="438832"/>
            </a:xfrm>
            <a:prstGeom prst="rect">
              <a:avLst/>
            </a:prstGeom>
          </p:spPr>
        </p:pic>
        <p:pic>
          <p:nvPicPr>
            <p:cNvPr id="33" name="Imagen 32">
              <a:extLst>
                <a:ext uri="{FF2B5EF4-FFF2-40B4-BE49-F238E27FC236}">
                  <a16:creationId xmlns:a16="http://schemas.microsoft.com/office/drawing/2014/main" xmlns="" id="{92196EC1-E54E-4C7F-ADF5-882B6A5A5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27230" y="4282685"/>
              <a:ext cx="420547" cy="283412"/>
            </a:xfrm>
            <a:prstGeom prst="rect">
              <a:avLst/>
            </a:prstGeom>
          </p:spPr>
        </p:pic>
        <p:pic>
          <p:nvPicPr>
            <p:cNvPr id="34" name="Imagen 33">
              <a:extLst>
                <a:ext uri="{FF2B5EF4-FFF2-40B4-BE49-F238E27FC236}">
                  <a16:creationId xmlns:a16="http://schemas.microsoft.com/office/drawing/2014/main" xmlns="" id="{9098EC60-6D6D-4A25-A3CD-1F80E2F1C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52630" y="3613817"/>
              <a:ext cx="383978" cy="274270"/>
            </a:xfrm>
            <a:prstGeom prst="rect">
              <a:avLst/>
            </a:prstGeom>
          </p:spPr>
        </p:pic>
        <p:pic>
          <p:nvPicPr>
            <p:cNvPr id="35" name="Imagen 34">
              <a:extLst>
                <a:ext uri="{FF2B5EF4-FFF2-40B4-BE49-F238E27FC236}">
                  <a16:creationId xmlns:a16="http://schemas.microsoft.com/office/drawing/2014/main" xmlns="" id="{81C1E159-8DA9-4B60-898B-1BC874E07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14530" y="2880251"/>
              <a:ext cx="438832" cy="438832"/>
            </a:xfrm>
            <a:prstGeom prst="rect">
              <a:avLst/>
            </a:prstGeom>
          </p:spPr>
        </p:pic>
        <p:pic>
          <p:nvPicPr>
            <p:cNvPr id="36" name="Imagen 35">
              <a:extLst>
                <a:ext uri="{FF2B5EF4-FFF2-40B4-BE49-F238E27FC236}">
                  <a16:creationId xmlns:a16="http://schemas.microsoft.com/office/drawing/2014/main" xmlns="" id="{7CDBD5AF-0997-4FCD-A52C-50B26593B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27230" y="2246562"/>
              <a:ext cx="420547" cy="420547"/>
            </a:xfrm>
            <a:prstGeom prst="rect">
              <a:avLst/>
            </a:prstGeom>
          </p:spPr>
        </p:pic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xmlns="" id="{C2C2DC13-AF04-45D9-A60F-950DF6F9F5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52630" y="2774387"/>
              <a:ext cx="3971724" cy="0"/>
            </a:xfrm>
            <a:prstGeom prst="line">
              <a:avLst/>
            </a:prstGeom>
            <a:ln w="3175">
              <a:solidFill>
                <a:srgbClr val="266194">
                  <a:alpha val="4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xmlns="" id="{D7359EC1-3BF6-4DC6-9491-5B416024FD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52630" y="3445719"/>
              <a:ext cx="3971724" cy="0"/>
            </a:xfrm>
            <a:prstGeom prst="line">
              <a:avLst/>
            </a:prstGeom>
            <a:ln w="3175">
              <a:solidFill>
                <a:srgbClr val="266194">
                  <a:alpha val="4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xmlns="" id="{F16A7864-8C72-4215-95BB-FB47F2816C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52630" y="4082326"/>
              <a:ext cx="3971724" cy="0"/>
            </a:xfrm>
            <a:prstGeom prst="line">
              <a:avLst/>
            </a:prstGeom>
            <a:ln w="3175">
              <a:solidFill>
                <a:srgbClr val="266194">
                  <a:alpha val="4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xmlns="" id="{A12166BC-6117-4F5F-A505-5A53C7C308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52630" y="4753657"/>
              <a:ext cx="3971724" cy="0"/>
            </a:xfrm>
            <a:prstGeom prst="line">
              <a:avLst/>
            </a:prstGeom>
            <a:ln w="3175">
              <a:solidFill>
                <a:srgbClr val="266194">
                  <a:alpha val="4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xmlns="" id="{9DC68419-C73E-4645-A25A-90EDB1570A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52630" y="5494437"/>
              <a:ext cx="3971724" cy="0"/>
            </a:xfrm>
            <a:prstGeom prst="line">
              <a:avLst/>
            </a:prstGeom>
            <a:ln w="3175">
              <a:solidFill>
                <a:srgbClr val="266194">
                  <a:alpha val="4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uadroTexto 41">
              <a:extLst>
                <a:ext uri="{FF2B5EF4-FFF2-40B4-BE49-F238E27FC236}">
                  <a16:creationId xmlns:a16="http://schemas.microsoft.com/office/drawing/2014/main" xmlns="" id="{0317F9BD-726F-443A-B0A9-87758BB626DF}"/>
                </a:ext>
              </a:extLst>
            </p:cNvPr>
            <p:cNvSpPr txBox="1"/>
            <p:nvPr/>
          </p:nvSpPr>
          <p:spPr>
            <a:xfrm>
              <a:off x="2095018" y="2246562"/>
              <a:ext cx="2708476" cy="311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2400" b="1" dirty="0">
                  <a:latin typeface="Open Sans Semibold" panose="020B0606030504020204" pitchFamily="34" charset="0"/>
                  <a:ea typeface="Open Sans Semibold" panose="020B0606030504020204" pitchFamily="34" charset="0"/>
                  <a:cs typeface="Open Sans Semibold" panose="020B0606030504020204" pitchFamily="34" charset="0"/>
                </a:rPr>
                <a:t>(01) 625-9999</a:t>
              </a:r>
            </a:p>
          </p:txBody>
        </p: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xmlns="" id="{8F9AD9A2-EDFA-4A90-9564-6A130B19A13E}"/>
                </a:ext>
              </a:extLst>
            </p:cNvPr>
            <p:cNvSpPr txBox="1"/>
            <p:nvPr/>
          </p:nvSpPr>
          <p:spPr>
            <a:xfrm>
              <a:off x="2095018" y="2929468"/>
              <a:ext cx="2708476" cy="311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2400" b="1" dirty="0">
                  <a:latin typeface="Open Sans Semibold" panose="020B0606030504020204" pitchFamily="34" charset="0"/>
                  <a:ea typeface="Open Sans Semibold" panose="020B0606030504020204" pitchFamily="34" charset="0"/>
                  <a:cs typeface="Open Sans Semibold" panose="020B0606030504020204" pitchFamily="34" charset="0"/>
                </a:rPr>
                <a:t>www.seidor.com.pe</a:t>
              </a:r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xmlns="" id="{8820FB3F-A01E-48CF-AE5A-0C3E9626EA9C}"/>
                </a:ext>
              </a:extLst>
            </p:cNvPr>
            <p:cNvSpPr txBox="1"/>
            <p:nvPr/>
          </p:nvSpPr>
          <p:spPr>
            <a:xfrm>
              <a:off x="2095018" y="3589225"/>
              <a:ext cx="2708476" cy="311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2400" b="1" dirty="0">
                  <a:latin typeface="Open Sans Semibold" panose="020B0606030504020204" pitchFamily="34" charset="0"/>
                  <a:ea typeface="Open Sans Semibold" panose="020B0606030504020204" pitchFamily="34" charset="0"/>
                  <a:cs typeface="Open Sans Semibold" panose="020B0606030504020204" pitchFamily="34" charset="0"/>
                </a:rPr>
                <a:t>info.pe@seidor.com</a:t>
              </a:r>
            </a:p>
          </p:txBody>
        </p:sp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xmlns="" id="{DA4AF3B1-B31D-4494-A346-3EF24A6D894F}"/>
                </a:ext>
              </a:extLst>
            </p:cNvPr>
            <p:cNvSpPr txBox="1"/>
            <p:nvPr/>
          </p:nvSpPr>
          <p:spPr>
            <a:xfrm>
              <a:off x="2095018" y="4237407"/>
              <a:ext cx="2708476" cy="311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2400" b="1" dirty="0">
                  <a:latin typeface="Open Sans Semibold" panose="020B0606030504020204" pitchFamily="34" charset="0"/>
                  <a:ea typeface="Open Sans Semibold" panose="020B0606030504020204" pitchFamily="34" charset="0"/>
                  <a:cs typeface="Open Sans Semibold" panose="020B0606030504020204" pitchFamily="34" charset="0"/>
                </a:rPr>
                <a:t>/seidorperu</a:t>
              </a:r>
            </a:p>
          </p:txBody>
        </p:sp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xmlns="" id="{3DEFBADF-F626-40F4-85E9-5792397564F1}"/>
                </a:ext>
              </a:extLst>
            </p:cNvPr>
            <p:cNvSpPr txBox="1"/>
            <p:nvPr/>
          </p:nvSpPr>
          <p:spPr>
            <a:xfrm>
              <a:off x="2095018" y="4931889"/>
              <a:ext cx="2708476" cy="311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2400" b="1" dirty="0">
                  <a:latin typeface="Open Sans Semibold" panose="020B0606030504020204" pitchFamily="34" charset="0"/>
                  <a:ea typeface="Open Sans Semibold" panose="020B0606030504020204" pitchFamily="34" charset="0"/>
                  <a:cs typeface="Open Sans Semibold" panose="020B0606030504020204" pitchFamily="34" charset="0"/>
                </a:rPr>
                <a:t>@SeidorPeru</a:t>
              </a:r>
            </a:p>
          </p:txBody>
        </p:sp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xmlns="" id="{F804DA34-9E0A-45E5-827E-8FF7C9BC90C4}"/>
                </a:ext>
              </a:extLst>
            </p:cNvPr>
            <p:cNvSpPr txBox="1"/>
            <p:nvPr/>
          </p:nvSpPr>
          <p:spPr>
            <a:xfrm>
              <a:off x="2095018" y="5661094"/>
              <a:ext cx="2708476" cy="311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2400" b="1" dirty="0">
                  <a:latin typeface="Open Sans Semibold" panose="020B0606030504020204" pitchFamily="34" charset="0"/>
                  <a:ea typeface="Open Sans Semibold" panose="020B0606030504020204" pitchFamily="34" charset="0"/>
                  <a:cs typeface="Open Sans Semibold" panose="020B0606030504020204" pitchFamily="34" charset="0"/>
                </a:rPr>
                <a:t>Seidor Perú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8600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187FF10-3905-3F4E-90B4-537C7CDAC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3804"/>
            <a:ext cx="13716000" cy="3581953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2E193F2D-8291-B645-9FC4-AA5CBFB14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3891"/>
            <a:ext cx="13716000" cy="2484026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s-MX"/>
              <a:t>Haz clic para editar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D59F795A-CC65-2A45-BF78-FF2934567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4024-5A09-BF4B-9F89-74FD76DB4EDF}" type="datetimeFigureOut">
              <a:rPr lang="es-PE" smtClean="0"/>
              <a:t>13/04/2022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D4D31220-C6F8-D54F-9860-6BF856725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F3D94578-B145-8241-A670-C4BB54D6B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75DC7-9769-224F-9EF0-83923F2DC449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88432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6928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6821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8801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5480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8693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4933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5364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8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0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7 CuadroTexto">
            <a:extLst>
              <a:ext uri="{FF2B5EF4-FFF2-40B4-BE49-F238E27FC236}">
                <a16:creationId xmlns:a16="http://schemas.microsoft.com/office/drawing/2014/main" xmlns="" id="{44EB877C-2B9D-4BF9-A685-0EA1503D1357}"/>
              </a:ext>
            </a:extLst>
          </p:cNvPr>
          <p:cNvSpPr txBox="1"/>
          <p:nvPr userDrawn="1"/>
        </p:nvSpPr>
        <p:spPr>
          <a:xfrm>
            <a:off x="893648" y="9647944"/>
            <a:ext cx="193033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PE" sz="900" b="0" dirty="0">
                <a:solidFill>
                  <a:srgbClr val="1A6CB6"/>
                </a:solidFill>
                <a:latin typeface="Arial" charset="0"/>
                <a:cs typeface="Arial" charset="0"/>
              </a:rPr>
              <a:t>Seidor</a:t>
            </a:r>
            <a:r>
              <a:rPr lang="es-PE" sz="900" b="0" baseline="0" dirty="0">
                <a:solidFill>
                  <a:srgbClr val="1A6CB6"/>
                </a:solidFill>
                <a:latin typeface="Arial" charset="0"/>
                <a:cs typeface="Arial" charset="0"/>
              </a:rPr>
              <a:t> Perú</a:t>
            </a:r>
            <a:r>
              <a:rPr lang="es-PE" sz="900" b="0" dirty="0">
                <a:solidFill>
                  <a:srgbClr val="1A6CB6"/>
                </a:solidFill>
                <a:latin typeface="Arial" charset="0"/>
                <a:cs typeface="Arial" charset="0"/>
              </a:rPr>
              <a:t> ® 2021, Confidencial</a:t>
            </a:r>
          </a:p>
        </p:txBody>
      </p:sp>
    </p:spTree>
    <p:extLst>
      <p:ext uri="{BB962C8B-B14F-4D97-AF65-F5344CB8AC3E}">
        <p14:creationId xmlns:p14="http://schemas.microsoft.com/office/powerpoint/2010/main" val="2594114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0" r:id="rId2"/>
  </p:sldLayoutIdLst>
  <p:txStyles>
    <p:titleStyle>
      <a:lvl1pPr algn="l" defTabSz="2057674" rtl="0" eaLnBrk="1" latinLnBrk="0" hangingPunct="1">
        <a:lnSpc>
          <a:spcPct val="90000"/>
        </a:lnSpc>
        <a:spcBef>
          <a:spcPct val="0"/>
        </a:spcBef>
        <a:buNone/>
        <a:defRPr sz="99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4419" indent="-514419" algn="l" defTabSz="2057674" rtl="0" eaLnBrk="1" latinLnBrk="0" hangingPunct="1">
        <a:lnSpc>
          <a:spcPct val="90000"/>
        </a:lnSpc>
        <a:spcBef>
          <a:spcPts val="2250"/>
        </a:spcBef>
        <a:buFont typeface="Arial" panose="020B0604020202020204" pitchFamily="34" charset="0"/>
        <a:buChar char="•"/>
        <a:defRPr sz="6301" kern="1200">
          <a:solidFill>
            <a:schemeClr val="tx1"/>
          </a:solidFill>
          <a:latin typeface="+mn-lt"/>
          <a:ea typeface="+mn-ea"/>
          <a:cs typeface="+mn-cs"/>
        </a:defRPr>
      </a:lvl1pPr>
      <a:lvl2pPr marL="1543256" indent="-514419" algn="l" defTabSz="2057674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5401" kern="1200">
          <a:solidFill>
            <a:schemeClr val="tx1"/>
          </a:solidFill>
          <a:latin typeface="+mn-lt"/>
          <a:ea typeface="+mn-ea"/>
          <a:cs typeface="+mn-cs"/>
        </a:defRPr>
      </a:lvl2pPr>
      <a:lvl3pPr marL="2572093" indent="-514419" algn="l" defTabSz="2057674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4501" kern="1200">
          <a:solidFill>
            <a:schemeClr val="tx1"/>
          </a:solidFill>
          <a:latin typeface="+mn-lt"/>
          <a:ea typeface="+mn-ea"/>
          <a:cs typeface="+mn-cs"/>
        </a:defRPr>
      </a:lvl3pPr>
      <a:lvl4pPr marL="3600930" indent="-514419" algn="l" defTabSz="2057674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4051" kern="1200">
          <a:solidFill>
            <a:schemeClr val="tx1"/>
          </a:solidFill>
          <a:latin typeface="+mn-lt"/>
          <a:ea typeface="+mn-ea"/>
          <a:cs typeface="+mn-cs"/>
        </a:defRPr>
      </a:lvl4pPr>
      <a:lvl5pPr marL="4629767" indent="-514419" algn="l" defTabSz="2057674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4051" kern="1200">
          <a:solidFill>
            <a:schemeClr val="tx1"/>
          </a:solidFill>
          <a:latin typeface="+mn-lt"/>
          <a:ea typeface="+mn-ea"/>
          <a:cs typeface="+mn-cs"/>
        </a:defRPr>
      </a:lvl5pPr>
      <a:lvl6pPr marL="5658604" indent="-514419" algn="l" defTabSz="2057674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4051" kern="1200">
          <a:solidFill>
            <a:schemeClr val="tx1"/>
          </a:solidFill>
          <a:latin typeface="+mn-lt"/>
          <a:ea typeface="+mn-ea"/>
          <a:cs typeface="+mn-cs"/>
        </a:defRPr>
      </a:lvl6pPr>
      <a:lvl7pPr marL="6687442" indent="-514419" algn="l" defTabSz="2057674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4051" kern="1200">
          <a:solidFill>
            <a:schemeClr val="tx1"/>
          </a:solidFill>
          <a:latin typeface="+mn-lt"/>
          <a:ea typeface="+mn-ea"/>
          <a:cs typeface="+mn-cs"/>
        </a:defRPr>
      </a:lvl7pPr>
      <a:lvl8pPr marL="7716279" indent="-514419" algn="l" defTabSz="2057674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4051" kern="1200">
          <a:solidFill>
            <a:schemeClr val="tx1"/>
          </a:solidFill>
          <a:latin typeface="+mn-lt"/>
          <a:ea typeface="+mn-ea"/>
          <a:cs typeface="+mn-cs"/>
        </a:defRPr>
      </a:lvl8pPr>
      <a:lvl9pPr marL="8745116" indent="-514419" algn="l" defTabSz="2057674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40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2057674" rtl="0" eaLnBrk="1" latinLnBrk="0" hangingPunct="1">
        <a:defRPr sz="4051" kern="1200">
          <a:solidFill>
            <a:schemeClr val="tx1"/>
          </a:solidFill>
          <a:latin typeface="+mn-lt"/>
          <a:ea typeface="+mn-ea"/>
          <a:cs typeface="+mn-cs"/>
        </a:defRPr>
      </a:lvl1pPr>
      <a:lvl2pPr marL="1028837" algn="l" defTabSz="2057674" rtl="0" eaLnBrk="1" latinLnBrk="0" hangingPunct="1">
        <a:defRPr sz="4051" kern="1200">
          <a:solidFill>
            <a:schemeClr val="tx1"/>
          </a:solidFill>
          <a:latin typeface="+mn-lt"/>
          <a:ea typeface="+mn-ea"/>
          <a:cs typeface="+mn-cs"/>
        </a:defRPr>
      </a:lvl2pPr>
      <a:lvl3pPr marL="2057674" algn="l" defTabSz="2057674" rtl="0" eaLnBrk="1" latinLnBrk="0" hangingPunct="1">
        <a:defRPr sz="4051" kern="1200">
          <a:solidFill>
            <a:schemeClr val="tx1"/>
          </a:solidFill>
          <a:latin typeface="+mn-lt"/>
          <a:ea typeface="+mn-ea"/>
          <a:cs typeface="+mn-cs"/>
        </a:defRPr>
      </a:lvl3pPr>
      <a:lvl4pPr marL="3086511" algn="l" defTabSz="2057674" rtl="0" eaLnBrk="1" latinLnBrk="0" hangingPunct="1">
        <a:defRPr sz="4051" kern="1200">
          <a:solidFill>
            <a:schemeClr val="tx1"/>
          </a:solidFill>
          <a:latin typeface="+mn-lt"/>
          <a:ea typeface="+mn-ea"/>
          <a:cs typeface="+mn-cs"/>
        </a:defRPr>
      </a:lvl4pPr>
      <a:lvl5pPr marL="4115349" algn="l" defTabSz="2057674" rtl="0" eaLnBrk="1" latinLnBrk="0" hangingPunct="1">
        <a:defRPr sz="4051" kern="1200">
          <a:solidFill>
            <a:schemeClr val="tx1"/>
          </a:solidFill>
          <a:latin typeface="+mn-lt"/>
          <a:ea typeface="+mn-ea"/>
          <a:cs typeface="+mn-cs"/>
        </a:defRPr>
      </a:lvl5pPr>
      <a:lvl6pPr marL="5144186" algn="l" defTabSz="2057674" rtl="0" eaLnBrk="1" latinLnBrk="0" hangingPunct="1">
        <a:defRPr sz="4051" kern="1200">
          <a:solidFill>
            <a:schemeClr val="tx1"/>
          </a:solidFill>
          <a:latin typeface="+mn-lt"/>
          <a:ea typeface="+mn-ea"/>
          <a:cs typeface="+mn-cs"/>
        </a:defRPr>
      </a:lvl6pPr>
      <a:lvl7pPr marL="6173023" algn="l" defTabSz="2057674" rtl="0" eaLnBrk="1" latinLnBrk="0" hangingPunct="1">
        <a:defRPr sz="4051" kern="1200">
          <a:solidFill>
            <a:schemeClr val="tx1"/>
          </a:solidFill>
          <a:latin typeface="+mn-lt"/>
          <a:ea typeface="+mn-ea"/>
          <a:cs typeface="+mn-cs"/>
        </a:defRPr>
      </a:lvl7pPr>
      <a:lvl8pPr marL="7201860" algn="l" defTabSz="2057674" rtl="0" eaLnBrk="1" latinLnBrk="0" hangingPunct="1">
        <a:defRPr sz="4051" kern="1200">
          <a:solidFill>
            <a:schemeClr val="tx1"/>
          </a:solidFill>
          <a:latin typeface="+mn-lt"/>
          <a:ea typeface="+mn-ea"/>
          <a:cs typeface="+mn-cs"/>
        </a:defRPr>
      </a:lvl8pPr>
      <a:lvl9pPr marL="8230697" algn="l" defTabSz="2057674" rtl="0" eaLnBrk="1" latinLnBrk="0" hangingPunct="1">
        <a:defRPr sz="40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7 CuadroTexto">
            <a:extLst>
              <a:ext uri="{FF2B5EF4-FFF2-40B4-BE49-F238E27FC236}">
                <a16:creationId xmlns:a16="http://schemas.microsoft.com/office/drawing/2014/main" xmlns="" id="{52A4BD1C-E79A-4085-85D2-D8F89AF94B1F}"/>
              </a:ext>
            </a:extLst>
          </p:cNvPr>
          <p:cNvSpPr txBox="1"/>
          <p:nvPr userDrawn="1"/>
        </p:nvSpPr>
        <p:spPr>
          <a:xfrm>
            <a:off x="893648" y="9647944"/>
            <a:ext cx="193033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PE" sz="900" b="0" dirty="0">
                <a:solidFill>
                  <a:srgbClr val="1A6CB6"/>
                </a:solidFill>
                <a:latin typeface="Arial" charset="0"/>
                <a:cs typeface="Arial" charset="0"/>
              </a:rPr>
              <a:t>Seidor</a:t>
            </a:r>
            <a:r>
              <a:rPr lang="es-PE" sz="900" b="0" baseline="0" dirty="0">
                <a:solidFill>
                  <a:srgbClr val="1A6CB6"/>
                </a:solidFill>
                <a:latin typeface="Arial" charset="0"/>
                <a:cs typeface="Arial" charset="0"/>
              </a:rPr>
              <a:t> Perú</a:t>
            </a:r>
            <a:r>
              <a:rPr lang="es-PE" sz="900" b="0" dirty="0">
                <a:solidFill>
                  <a:srgbClr val="1A6CB6"/>
                </a:solidFill>
                <a:latin typeface="Arial" charset="0"/>
                <a:cs typeface="Arial" charset="0"/>
              </a:rPr>
              <a:t> ® 2021, Confidencial</a:t>
            </a:r>
          </a:p>
        </p:txBody>
      </p:sp>
    </p:spTree>
    <p:extLst>
      <p:ext uri="{BB962C8B-B14F-4D97-AF65-F5344CB8AC3E}">
        <p14:creationId xmlns:p14="http://schemas.microsoft.com/office/powerpoint/2010/main" val="2774785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6">
            <a:extLst>
              <a:ext uri="{FF2B5EF4-FFF2-40B4-BE49-F238E27FC236}">
                <a16:creationId xmlns:a16="http://schemas.microsoft.com/office/drawing/2014/main" xmlns="" id="{4249324F-D8E9-E441-94E7-613836CB3140}"/>
              </a:ext>
            </a:extLst>
          </p:cNvPr>
          <p:cNvSpPr/>
          <p:nvPr userDrawn="1"/>
        </p:nvSpPr>
        <p:spPr>
          <a:xfrm>
            <a:off x="977034" y="1396111"/>
            <a:ext cx="3966140" cy="109392"/>
          </a:xfrm>
          <a:prstGeom prst="rect">
            <a:avLst/>
          </a:prstGeom>
          <a:solidFill>
            <a:srgbClr val="8AABCA"/>
          </a:solidFill>
        </p:spPr>
      </p:sp>
      <p:sp>
        <p:nvSpPr>
          <p:cNvPr id="17" name="AutoShape 35">
            <a:extLst>
              <a:ext uri="{FF2B5EF4-FFF2-40B4-BE49-F238E27FC236}">
                <a16:creationId xmlns:a16="http://schemas.microsoft.com/office/drawing/2014/main" xmlns="" id="{0414623A-B206-1E46-A775-87D862E7F381}"/>
              </a:ext>
            </a:extLst>
          </p:cNvPr>
          <p:cNvSpPr/>
          <p:nvPr userDrawn="1"/>
        </p:nvSpPr>
        <p:spPr>
          <a:xfrm>
            <a:off x="-95249" y="-55200"/>
            <a:ext cx="461992" cy="10427020"/>
          </a:xfrm>
          <a:prstGeom prst="rect">
            <a:avLst/>
          </a:prstGeom>
          <a:solidFill>
            <a:srgbClr val="8AABCA"/>
          </a:solidFill>
        </p:spPr>
      </p:sp>
      <p:pic>
        <p:nvPicPr>
          <p:cNvPr id="10" name="Imagen 9" descr="Imagen que contiene dibujo, luz&#10;&#10;Descripción generada automáticamente">
            <a:extLst>
              <a:ext uri="{FF2B5EF4-FFF2-40B4-BE49-F238E27FC236}">
                <a16:creationId xmlns:a16="http://schemas.microsoft.com/office/drawing/2014/main" xmlns="" id="{EA2AA59B-4630-8D45-A5B9-38C1FE1C046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799100" y="367568"/>
            <a:ext cx="4066296" cy="1027948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xmlns="" id="{848AB3D1-A8AA-4A48-99F4-8481641306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00667" y="705290"/>
            <a:ext cx="2863162" cy="690226"/>
          </a:xfrm>
          <a:prstGeom prst="rect">
            <a:avLst/>
          </a:prstGeom>
        </p:spPr>
      </p:pic>
      <p:sp>
        <p:nvSpPr>
          <p:cNvPr id="12" name="17 CuadroTexto">
            <a:extLst>
              <a:ext uri="{FF2B5EF4-FFF2-40B4-BE49-F238E27FC236}">
                <a16:creationId xmlns:a16="http://schemas.microsoft.com/office/drawing/2014/main" xmlns="" id="{C6C5EDC7-5BD9-4BFF-9BE1-5D26FCA6E40B}"/>
              </a:ext>
            </a:extLst>
          </p:cNvPr>
          <p:cNvSpPr txBox="1"/>
          <p:nvPr userDrawn="1"/>
        </p:nvSpPr>
        <p:spPr>
          <a:xfrm>
            <a:off x="893648" y="9647944"/>
            <a:ext cx="193033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PE" sz="900" b="0" dirty="0">
                <a:solidFill>
                  <a:srgbClr val="1A6CB6"/>
                </a:solidFill>
                <a:latin typeface="Arial" charset="0"/>
                <a:cs typeface="Arial" charset="0"/>
              </a:rPr>
              <a:t>Seidor</a:t>
            </a:r>
            <a:r>
              <a:rPr lang="es-PE" sz="900" b="0" baseline="0" dirty="0">
                <a:solidFill>
                  <a:srgbClr val="1A6CB6"/>
                </a:solidFill>
                <a:latin typeface="Arial" charset="0"/>
                <a:cs typeface="Arial" charset="0"/>
              </a:rPr>
              <a:t> Perú</a:t>
            </a:r>
            <a:r>
              <a:rPr lang="es-PE" sz="900" b="0" dirty="0">
                <a:solidFill>
                  <a:srgbClr val="1A6CB6"/>
                </a:solidFill>
                <a:latin typeface="Arial" charset="0"/>
                <a:cs typeface="Arial" charset="0"/>
              </a:rPr>
              <a:t> ® 2021, Confidencial</a:t>
            </a:r>
          </a:p>
        </p:txBody>
      </p:sp>
    </p:spTree>
    <p:extLst>
      <p:ext uri="{BB962C8B-B14F-4D97-AF65-F5344CB8AC3E}">
        <p14:creationId xmlns:p14="http://schemas.microsoft.com/office/powerpoint/2010/main" val="58841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6">
            <a:extLst>
              <a:ext uri="{FF2B5EF4-FFF2-40B4-BE49-F238E27FC236}">
                <a16:creationId xmlns:a16="http://schemas.microsoft.com/office/drawing/2014/main" xmlns="" id="{81D97674-59BB-9848-A641-5AB2F8417750}"/>
              </a:ext>
            </a:extLst>
          </p:cNvPr>
          <p:cNvSpPr/>
          <p:nvPr userDrawn="1"/>
        </p:nvSpPr>
        <p:spPr>
          <a:xfrm>
            <a:off x="1467293" y="2243355"/>
            <a:ext cx="3966140" cy="109392"/>
          </a:xfrm>
          <a:prstGeom prst="rect">
            <a:avLst/>
          </a:prstGeom>
          <a:solidFill>
            <a:srgbClr val="8AABCA"/>
          </a:solidFill>
        </p:spPr>
      </p:sp>
      <p:sp>
        <p:nvSpPr>
          <p:cNvPr id="11" name="AutoShape 35">
            <a:extLst>
              <a:ext uri="{FF2B5EF4-FFF2-40B4-BE49-F238E27FC236}">
                <a16:creationId xmlns:a16="http://schemas.microsoft.com/office/drawing/2014/main" xmlns="" id="{F33ABA97-37E2-7246-9048-CF1DEC2402DA}"/>
              </a:ext>
            </a:extLst>
          </p:cNvPr>
          <p:cNvSpPr/>
          <p:nvPr userDrawn="1"/>
        </p:nvSpPr>
        <p:spPr>
          <a:xfrm>
            <a:off x="-95249" y="-55200"/>
            <a:ext cx="461992" cy="10427020"/>
          </a:xfrm>
          <a:prstGeom prst="rect">
            <a:avLst/>
          </a:prstGeom>
          <a:solidFill>
            <a:srgbClr val="8AABCA"/>
          </a:solidFill>
        </p:spPr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5F443207-B3BE-4181-BFC1-5BE7BEB39615}"/>
              </a:ext>
            </a:extLst>
          </p:cNvPr>
          <p:cNvSpPr txBox="1"/>
          <p:nvPr userDrawn="1"/>
        </p:nvSpPr>
        <p:spPr>
          <a:xfrm>
            <a:off x="1467293" y="1333500"/>
            <a:ext cx="5115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solidFill>
                  <a:schemeClr val="accent5">
                    <a:lumMod val="50000"/>
                  </a:schemeClr>
                </a:solidFill>
                <a:latin typeface="Helvetica" panose="020B0604020202020204" pitchFamily="2" charset="0"/>
              </a:rPr>
              <a:t>Índice</a:t>
            </a:r>
            <a:endParaRPr lang="es-PE" sz="4800" dirty="0">
              <a:solidFill>
                <a:schemeClr val="accent5">
                  <a:lumMod val="50000"/>
                </a:schemeClr>
              </a:solidFill>
              <a:latin typeface="Helvetica" panose="020B0604020202020204" pitchFamily="2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xmlns="" id="{7D7DA036-4DC2-4E35-9906-F4CD1CCD90C2}"/>
              </a:ext>
            </a:extLst>
          </p:cNvPr>
          <p:cNvSpPr/>
          <p:nvPr userDrawn="1"/>
        </p:nvSpPr>
        <p:spPr>
          <a:xfrm>
            <a:off x="1105786" y="3593805"/>
            <a:ext cx="914400" cy="830997"/>
          </a:xfrm>
          <a:prstGeom prst="rect">
            <a:avLst/>
          </a:prstGeom>
          <a:solidFill>
            <a:srgbClr val="369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P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xmlns="" id="{4CBB71F5-B959-4B62-8F97-23AF78BBC8E0}"/>
              </a:ext>
            </a:extLst>
          </p:cNvPr>
          <p:cNvSpPr/>
          <p:nvPr userDrawn="1"/>
        </p:nvSpPr>
        <p:spPr>
          <a:xfrm>
            <a:off x="1105786" y="4728795"/>
            <a:ext cx="914400" cy="83099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P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xmlns="" id="{C7D3FC56-1865-4A54-AF17-03025BD5B1C5}"/>
              </a:ext>
            </a:extLst>
          </p:cNvPr>
          <p:cNvSpPr/>
          <p:nvPr userDrawn="1"/>
        </p:nvSpPr>
        <p:spPr>
          <a:xfrm>
            <a:off x="1105786" y="5917776"/>
            <a:ext cx="914400" cy="830997"/>
          </a:xfrm>
          <a:prstGeom prst="rect">
            <a:avLst/>
          </a:prstGeom>
          <a:solidFill>
            <a:srgbClr val="369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P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xmlns="" id="{FAA3BA64-83E3-4BD1-A8F4-DBA735D08299}"/>
              </a:ext>
            </a:extLst>
          </p:cNvPr>
          <p:cNvSpPr/>
          <p:nvPr userDrawn="1"/>
        </p:nvSpPr>
        <p:spPr>
          <a:xfrm>
            <a:off x="1105786" y="7106757"/>
            <a:ext cx="914400" cy="83099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P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xmlns="" id="{8BAE7617-805F-4BDA-80A4-2203C5A58216}"/>
              </a:ext>
            </a:extLst>
          </p:cNvPr>
          <p:cNvSpPr/>
          <p:nvPr userDrawn="1"/>
        </p:nvSpPr>
        <p:spPr>
          <a:xfrm>
            <a:off x="1105786" y="8295738"/>
            <a:ext cx="914400" cy="830997"/>
          </a:xfrm>
          <a:prstGeom prst="rect">
            <a:avLst/>
          </a:prstGeom>
          <a:solidFill>
            <a:srgbClr val="369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P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xmlns="" id="{58AA2961-B80F-4910-8630-D7B7761A7C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00667" y="705290"/>
            <a:ext cx="2863162" cy="690226"/>
          </a:xfrm>
          <a:prstGeom prst="rect">
            <a:avLst/>
          </a:prstGeom>
        </p:spPr>
      </p:pic>
      <p:sp>
        <p:nvSpPr>
          <p:cNvPr id="18" name="17 CuadroTexto">
            <a:extLst>
              <a:ext uri="{FF2B5EF4-FFF2-40B4-BE49-F238E27FC236}">
                <a16:creationId xmlns:a16="http://schemas.microsoft.com/office/drawing/2014/main" xmlns="" id="{D5B618BF-5721-4EB9-838D-847756DF8097}"/>
              </a:ext>
            </a:extLst>
          </p:cNvPr>
          <p:cNvSpPr txBox="1"/>
          <p:nvPr userDrawn="1"/>
        </p:nvSpPr>
        <p:spPr>
          <a:xfrm>
            <a:off x="893648" y="9647944"/>
            <a:ext cx="193033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PE" sz="900" b="0" dirty="0">
                <a:solidFill>
                  <a:srgbClr val="1A6CB6"/>
                </a:solidFill>
                <a:latin typeface="Arial" charset="0"/>
                <a:cs typeface="Arial" charset="0"/>
              </a:rPr>
              <a:t>Seidor</a:t>
            </a:r>
            <a:r>
              <a:rPr lang="es-PE" sz="900" b="0" baseline="0" dirty="0">
                <a:solidFill>
                  <a:srgbClr val="1A6CB6"/>
                </a:solidFill>
                <a:latin typeface="Arial" charset="0"/>
                <a:cs typeface="Arial" charset="0"/>
              </a:rPr>
              <a:t> Perú</a:t>
            </a:r>
            <a:r>
              <a:rPr lang="es-PE" sz="900" b="0" dirty="0">
                <a:solidFill>
                  <a:srgbClr val="1A6CB6"/>
                </a:solidFill>
                <a:latin typeface="Arial" charset="0"/>
                <a:cs typeface="Arial" charset="0"/>
              </a:rPr>
              <a:t> ® 2021, Confidencial</a:t>
            </a:r>
          </a:p>
        </p:txBody>
      </p:sp>
    </p:spTree>
    <p:extLst>
      <p:ext uri="{BB962C8B-B14F-4D97-AF65-F5344CB8AC3E}">
        <p14:creationId xmlns:p14="http://schemas.microsoft.com/office/powerpoint/2010/main" val="840731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AutoShape 2">
            <a:extLst>
              <a:ext uri="{FF2B5EF4-FFF2-40B4-BE49-F238E27FC236}">
                <a16:creationId xmlns:a16="http://schemas.microsoft.com/office/drawing/2014/main" xmlns="" id="{3ED93793-7D90-7D41-B4A0-C64A0A267178}"/>
              </a:ext>
            </a:extLst>
          </p:cNvPr>
          <p:cNvSpPr/>
          <p:nvPr userDrawn="1"/>
        </p:nvSpPr>
        <p:spPr>
          <a:xfrm>
            <a:off x="-95249" y="-50980"/>
            <a:ext cx="9215059" cy="11322011"/>
          </a:xfrm>
          <a:prstGeom prst="rect">
            <a:avLst/>
          </a:prstGeom>
          <a:solidFill>
            <a:srgbClr val="273755">
              <a:alpha val="64000"/>
            </a:srgbClr>
          </a:solidFill>
        </p:spPr>
        <p:txBody>
          <a:bodyPr/>
          <a:lstStyle/>
          <a:p>
            <a:endParaRPr lang="es-ES"/>
          </a:p>
        </p:txBody>
      </p:sp>
      <p:pic>
        <p:nvPicPr>
          <p:cNvPr id="1026" name="Picture 2" descr="La política y los gremios arruinaron también el teletrabajo?: las 10  críticas a la nueva ley que votó el Congreso | CACINAB">
            <a:extLst>
              <a:ext uri="{FF2B5EF4-FFF2-40B4-BE49-F238E27FC236}">
                <a16:creationId xmlns:a16="http://schemas.microsoft.com/office/drawing/2014/main" xmlns="" id="{F22AB02C-DB76-4AFC-BDF8-85015D2A746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7" r="34689"/>
          <a:stretch/>
        </p:blipFill>
        <p:spPr bwMode="auto">
          <a:xfrm>
            <a:off x="366743" y="1559101"/>
            <a:ext cx="8753067" cy="932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AutoShape 6">
            <a:extLst>
              <a:ext uri="{FF2B5EF4-FFF2-40B4-BE49-F238E27FC236}">
                <a16:creationId xmlns:a16="http://schemas.microsoft.com/office/drawing/2014/main" xmlns="" id="{22EA46A6-E740-8D48-B887-5CBF34EAB028}"/>
              </a:ext>
            </a:extLst>
          </p:cNvPr>
          <p:cNvSpPr/>
          <p:nvPr userDrawn="1"/>
        </p:nvSpPr>
        <p:spPr>
          <a:xfrm>
            <a:off x="9631331" y="1392352"/>
            <a:ext cx="3966140" cy="109392"/>
          </a:xfrm>
          <a:prstGeom prst="rect">
            <a:avLst/>
          </a:prstGeom>
          <a:solidFill>
            <a:srgbClr val="8AABCA"/>
          </a:solidFill>
        </p:spPr>
      </p:sp>
      <p:sp>
        <p:nvSpPr>
          <p:cNvPr id="7" name="AutoShape 35">
            <a:extLst>
              <a:ext uri="{FF2B5EF4-FFF2-40B4-BE49-F238E27FC236}">
                <a16:creationId xmlns:a16="http://schemas.microsoft.com/office/drawing/2014/main" xmlns="" id="{CECA4706-D17C-B843-89E6-2DD404C60A7E}"/>
              </a:ext>
            </a:extLst>
          </p:cNvPr>
          <p:cNvSpPr/>
          <p:nvPr userDrawn="1"/>
        </p:nvSpPr>
        <p:spPr>
          <a:xfrm>
            <a:off x="-95249" y="-55200"/>
            <a:ext cx="461992" cy="10427020"/>
          </a:xfrm>
          <a:prstGeom prst="rect">
            <a:avLst/>
          </a:prstGeom>
          <a:solidFill>
            <a:srgbClr val="8AABCA"/>
          </a:solidFill>
        </p:spPr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xmlns="" id="{DBA2EC77-CACB-45DD-9ACE-5AC9E807472B}"/>
              </a:ext>
            </a:extLst>
          </p:cNvPr>
          <p:cNvSpPr/>
          <p:nvPr userDrawn="1"/>
        </p:nvSpPr>
        <p:spPr>
          <a:xfrm>
            <a:off x="-71059" y="-80431"/>
            <a:ext cx="9215059" cy="11322011"/>
          </a:xfrm>
          <a:prstGeom prst="rect">
            <a:avLst/>
          </a:prstGeom>
          <a:solidFill>
            <a:srgbClr val="273755">
              <a:alpha val="64000"/>
            </a:srgbClr>
          </a:solidFill>
        </p:spPr>
        <p:txBody>
          <a:bodyPr/>
          <a:lstStyle/>
          <a:p>
            <a:endParaRPr lang="es-ES"/>
          </a:p>
        </p:txBody>
      </p:sp>
      <p:pic>
        <p:nvPicPr>
          <p:cNvPr id="29" name="Imagen 28" descr="Imagen que contiene dibujo, luz&#10;&#10;Descripción generada automáticamente">
            <a:extLst>
              <a:ext uri="{FF2B5EF4-FFF2-40B4-BE49-F238E27FC236}">
                <a16:creationId xmlns:a16="http://schemas.microsoft.com/office/drawing/2014/main" xmlns="" id="{1F9D104B-A283-DF4A-9F7E-AAC191B8978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0733" y="169353"/>
            <a:ext cx="4064638" cy="1027948"/>
          </a:xfrm>
          <a:prstGeom prst="rect">
            <a:avLst/>
          </a:prstGeom>
        </p:spPr>
      </p:pic>
      <p:sp>
        <p:nvSpPr>
          <p:cNvPr id="9" name="17 CuadroTexto">
            <a:extLst>
              <a:ext uri="{FF2B5EF4-FFF2-40B4-BE49-F238E27FC236}">
                <a16:creationId xmlns:a16="http://schemas.microsoft.com/office/drawing/2014/main" xmlns="" id="{246EC8D0-F727-412B-AF79-57B9917A0F94}"/>
              </a:ext>
            </a:extLst>
          </p:cNvPr>
          <p:cNvSpPr txBox="1"/>
          <p:nvPr userDrawn="1"/>
        </p:nvSpPr>
        <p:spPr>
          <a:xfrm>
            <a:off x="893648" y="9647944"/>
            <a:ext cx="193033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PE" sz="900" b="0" dirty="0">
                <a:solidFill>
                  <a:srgbClr val="F9FCFF"/>
                </a:solidFill>
                <a:latin typeface="Arial" charset="0"/>
                <a:cs typeface="Arial" charset="0"/>
              </a:rPr>
              <a:t>Seidor</a:t>
            </a:r>
            <a:r>
              <a:rPr lang="es-PE" sz="900" b="0" baseline="0" dirty="0">
                <a:solidFill>
                  <a:srgbClr val="F9FCFF"/>
                </a:solidFill>
                <a:latin typeface="Arial" charset="0"/>
                <a:cs typeface="Arial" charset="0"/>
              </a:rPr>
              <a:t> Perú</a:t>
            </a:r>
            <a:r>
              <a:rPr lang="es-PE" sz="900" b="0" dirty="0">
                <a:solidFill>
                  <a:srgbClr val="F9FCFF"/>
                </a:solidFill>
                <a:latin typeface="Arial" charset="0"/>
                <a:cs typeface="Arial" charset="0"/>
              </a:rPr>
              <a:t> ® 2021, Confidencial</a:t>
            </a:r>
          </a:p>
        </p:txBody>
      </p:sp>
    </p:spTree>
    <p:extLst>
      <p:ext uri="{BB962C8B-B14F-4D97-AF65-F5344CB8AC3E}">
        <p14:creationId xmlns:p14="http://schemas.microsoft.com/office/powerpoint/2010/main" val="306355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6">
            <a:extLst>
              <a:ext uri="{FF2B5EF4-FFF2-40B4-BE49-F238E27FC236}">
                <a16:creationId xmlns:a16="http://schemas.microsoft.com/office/drawing/2014/main" xmlns="" id="{22EA46A6-E740-8D48-B887-5CBF34EAB028}"/>
              </a:ext>
            </a:extLst>
          </p:cNvPr>
          <p:cNvSpPr/>
          <p:nvPr userDrawn="1"/>
        </p:nvSpPr>
        <p:spPr>
          <a:xfrm>
            <a:off x="9631331" y="1392352"/>
            <a:ext cx="3966140" cy="109392"/>
          </a:xfrm>
          <a:prstGeom prst="rect">
            <a:avLst/>
          </a:prstGeom>
          <a:solidFill>
            <a:srgbClr val="8AABCA"/>
          </a:solidFill>
        </p:spPr>
      </p:sp>
      <p:sp>
        <p:nvSpPr>
          <p:cNvPr id="7" name="AutoShape 35">
            <a:extLst>
              <a:ext uri="{FF2B5EF4-FFF2-40B4-BE49-F238E27FC236}">
                <a16:creationId xmlns:a16="http://schemas.microsoft.com/office/drawing/2014/main" xmlns="" id="{CECA4706-D17C-B843-89E6-2DD404C60A7E}"/>
              </a:ext>
            </a:extLst>
          </p:cNvPr>
          <p:cNvSpPr/>
          <p:nvPr userDrawn="1"/>
        </p:nvSpPr>
        <p:spPr>
          <a:xfrm>
            <a:off x="-95249" y="-55200"/>
            <a:ext cx="461992" cy="10427020"/>
          </a:xfrm>
          <a:prstGeom prst="rect">
            <a:avLst/>
          </a:prstGeom>
          <a:solidFill>
            <a:srgbClr val="8AABCA"/>
          </a:solidFill>
        </p:spPr>
      </p:sp>
      <p:pic>
        <p:nvPicPr>
          <p:cNvPr id="2050" name="Picture 2" descr="Corporate Venturing: las Startups marcan el futuro de la innovación">
            <a:extLst>
              <a:ext uri="{FF2B5EF4-FFF2-40B4-BE49-F238E27FC236}">
                <a16:creationId xmlns:a16="http://schemas.microsoft.com/office/drawing/2014/main" xmlns="" id="{0522B5A5-8304-4410-AD04-D42CEE47FDD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68"/>
          <a:stretch/>
        </p:blipFill>
        <p:spPr bwMode="auto">
          <a:xfrm>
            <a:off x="366743" y="1501744"/>
            <a:ext cx="9215059" cy="906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AutoShape 2">
            <a:extLst>
              <a:ext uri="{FF2B5EF4-FFF2-40B4-BE49-F238E27FC236}">
                <a16:creationId xmlns:a16="http://schemas.microsoft.com/office/drawing/2014/main" xmlns="" id="{3ED93793-7D90-7D41-B4A0-C64A0A267178}"/>
              </a:ext>
            </a:extLst>
          </p:cNvPr>
          <p:cNvSpPr/>
          <p:nvPr userDrawn="1"/>
        </p:nvSpPr>
        <p:spPr>
          <a:xfrm>
            <a:off x="366742" y="-55200"/>
            <a:ext cx="9215059" cy="11322011"/>
          </a:xfrm>
          <a:prstGeom prst="rect">
            <a:avLst/>
          </a:prstGeom>
          <a:solidFill>
            <a:srgbClr val="273755">
              <a:alpha val="64000"/>
            </a:srgbClr>
          </a:solidFill>
        </p:spPr>
        <p:txBody>
          <a:bodyPr/>
          <a:lstStyle/>
          <a:p>
            <a:endParaRPr lang="es-ES"/>
          </a:p>
        </p:txBody>
      </p:sp>
      <p:pic>
        <p:nvPicPr>
          <p:cNvPr id="29" name="Imagen 28" descr="Imagen que contiene dibujo, luz&#10;&#10;Descripción generada automáticamente">
            <a:extLst>
              <a:ext uri="{FF2B5EF4-FFF2-40B4-BE49-F238E27FC236}">
                <a16:creationId xmlns:a16="http://schemas.microsoft.com/office/drawing/2014/main" xmlns="" id="{1F9D104B-A283-DF4A-9F7E-AAC191B8978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9634" y="0"/>
            <a:ext cx="4064638" cy="1027948"/>
          </a:xfrm>
          <a:prstGeom prst="rect">
            <a:avLst/>
          </a:prstGeom>
        </p:spPr>
      </p:pic>
      <p:sp>
        <p:nvSpPr>
          <p:cNvPr id="9" name="17 CuadroTexto">
            <a:extLst>
              <a:ext uri="{FF2B5EF4-FFF2-40B4-BE49-F238E27FC236}">
                <a16:creationId xmlns:a16="http://schemas.microsoft.com/office/drawing/2014/main" xmlns="" id="{5881930D-D6F6-44A9-A95C-A5F84C2E2A8D}"/>
              </a:ext>
            </a:extLst>
          </p:cNvPr>
          <p:cNvSpPr txBox="1"/>
          <p:nvPr userDrawn="1"/>
        </p:nvSpPr>
        <p:spPr>
          <a:xfrm>
            <a:off x="893648" y="9647944"/>
            <a:ext cx="193033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PE" sz="900" b="0" dirty="0">
                <a:solidFill>
                  <a:srgbClr val="F9FCFF"/>
                </a:solidFill>
                <a:latin typeface="Arial" charset="0"/>
                <a:cs typeface="Arial" charset="0"/>
              </a:rPr>
              <a:t>Seidor</a:t>
            </a:r>
            <a:r>
              <a:rPr lang="es-PE" sz="900" b="0" baseline="0" dirty="0">
                <a:solidFill>
                  <a:srgbClr val="F9FCFF"/>
                </a:solidFill>
                <a:latin typeface="Arial" charset="0"/>
                <a:cs typeface="Arial" charset="0"/>
              </a:rPr>
              <a:t> Perú</a:t>
            </a:r>
            <a:r>
              <a:rPr lang="es-PE" sz="900" b="0" dirty="0">
                <a:solidFill>
                  <a:srgbClr val="F9FCFF"/>
                </a:solidFill>
                <a:latin typeface="Arial" charset="0"/>
                <a:cs typeface="Arial" charset="0"/>
              </a:rPr>
              <a:t> ® 2021, Confidencial</a:t>
            </a:r>
          </a:p>
        </p:txBody>
      </p:sp>
    </p:spTree>
    <p:extLst>
      <p:ext uri="{BB962C8B-B14F-4D97-AF65-F5344CB8AC3E}">
        <p14:creationId xmlns:p14="http://schemas.microsoft.com/office/powerpoint/2010/main" val="548309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6">
            <a:extLst>
              <a:ext uri="{FF2B5EF4-FFF2-40B4-BE49-F238E27FC236}">
                <a16:creationId xmlns:a16="http://schemas.microsoft.com/office/drawing/2014/main" xmlns="" id="{EA964D8C-CFA9-4345-A28A-5A9A713416E7}"/>
              </a:ext>
            </a:extLst>
          </p:cNvPr>
          <p:cNvSpPr/>
          <p:nvPr userDrawn="1"/>
        </p:nvSpPr>
        <p:spPr>
          <a:xfrm>
            <a:off x="745193" y="1447048"/>
            <a:ext cx="3966140" cy="109392"/>
          </a:xfrm>
          <a:prstGeom prst="rect">
            <a:avLst/>
          </a:prstGeom>
          <a:solidFill>
            <a:srgbClr val="8AABCA"/>
          </a:solidFill>
        </p:spPr>
      </p:sp>
      <p:pic>
        <p:nvPicPr>
          <p:cNvPr id="11" name="Imagen 10" descr="Imagen que contiene dibujo&#10;&#10;Descripción generada automáticamente">
            <a:extLst>
              <a:ext uri="{FF2B5EF4-FFF2-40B4-BE49-F238E27FC236}">
                <a16:creationId xmlns:a16="http://schemas.microsoft.com/office/drawing/2014/main" xmlns="" id="{8191B0A1-BBED-0B42-AF31-F9226966EE6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754877" y="412409"/>
            <a:ext cx="4092761" cy="1034639"/>
          </a:xfrm>
          <a:prstGeom prst="rect">
            <a:avLst/>
          </a:prstGeom>
        </p:spPr>
      </p:pic>
      <p:sp>
        <p:nvSpPr>
          <p:cNvPr id="4" name="AutoShape 35">
            <a:extLst>
              <a:ext uri="{FF2B5EF4-FFF2-40B4-BE49-F238E27FC236}">
                <a16:creationId xmlns:a16="http://schemas.microsoft.com/office/drawing/2014/main" xmlns="" id="{B62EE5A5-3786-A44F-A131-7C0533697D07}"/>
              </a:ext>
            </a:extLst>
          </p:cNvPr>
          <p:cNvSpPr/>
          <p:nvPr userDrawn="1"/>
        </p:nvSpPr>
        <p:spPr>
          <a:xfrm>
            <a:off x="-95249" y="-55200"/>
            <a:ext cx="461992" cy="10427020"/>
          </a:xfrm>
          <a:prstGeom prst="rect">
            <a:avLst/>
          </a:prstGeom>
          <a:solidFill>
            <a:srgbClr val="8AABCA"/>
          </a:solidFill>
        </p:spPr>
      </p:sp>
      <p:sp>
        <p:nvSpPr>
          <p:cNvPr id="9" name="17 CuadroTexto">
            <a:extLst>
              <a:ext uri="{FF2B5EF4-FFF2-40B4-BE49-F238E27FC236}">
                <a16:creationId xmlns:a16="http://schemas.microsoft.com/office/drawing/2014/main" xmlns="" id="{E3C1F80D-5CFE-45FD-9AD5-6BF8184CB9F0}"/>
              </a:ext>
            </a:extLst>
          </p:cNvPr>
          <p:cNvSpPr txBox="1"/>
          <p:nvPr userDrawn="1"/>
        </p:nvSpPr>
        <p:spPr>
          <a:xfrm>
            <a:off x="893648" y="9647944"/>
            <a:ext cx="193033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PE" sz="900" b="0" dirty="0">
                <a:solidFill>
                  <a:srgbClr val="1A6CB6"/>
                </a:solidFill>
                <a:latin typeface="Arial" charset="0"/>
                <a:cs typeface="Arial" charset="0"/>
              </a:rPr>
              <a:t>Seidor</a:t>
            </a:r>
            <a:r>
              <a:rPr lang="es-PE" sz="900" b="0" baseline="0" dirty="0">
                <a:solidFill>
                  <a:srgbClr val="1A6CB6"/>
                </a:solidFill>
                <a:latin typeface="Arial" charset="0"/>
                <a:cs typeface="Arial" charset="0"/>
              </a:rPr>
              <a:t> Perú</a:t>
            </a:r>
            <a:r>
              <a:rPr lang="es-PE" sz="900" b="0" dirty="0">
                <a:solidFill>
                  <a:srgbClr val="1A6CB6"/>
                </a:solidFill>
                <a:latin typeface="Arial" charset="0"/>
                <a:cs typeface="Arial" charset="0"/>
              </a:rPr>
              <a:t> ® 2021, Confidencial</a:t>
            </a:r>
          </a:p>
        </p:txBody>
      </p:sp>
    </p:spTree>
    <p:extLst>
      <p:ext uri="{BB962C8B-B14F-4D97-AF65-F5344CB8AC3E}">
        <p14:creationId xmlns:p14="http://schemas.microsoft.com/office/powerpoint/2010/main" val="206039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puesta de sol, exterior, sol, vuelo&#10;&#10;Descripción generada automáticamente">
            <a:extLst>
              <a:ext uri="{FF2B5EF4-FFF2-40B4-BE49-F238E27FC236}">
                <a16:creationId xmlns:a16="http://schemas.microsoft.com/office/drawing/2014/main" xmlns="" id="{34B633DD-436D-2448-AE9C-2B0D99D863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2" y="0"/>
            <a:ext cx="18287999" cy="103493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xmlns="" id="{DC5EA9F0-E84F-0548-971E-91E1E5820082}"/>
              </a:ext>
            </a:extLst>
          </p:cNvPr>
          <p:cNvSpPr/>
          <p:nvPr userDrawn="1"/>
        </p:nvSpPr>
        <p:spPr>
          <a:xfrm>
            <a:off x="1" y="2851688"/>
            <a:ext cx="13826060" cy="7497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xmlns="" id="{B6952570-FE81-A842-BAAF-B8C8078D11DE}"/>
              </a:ext>
            </a:extLst>
          </p:cNvPr>
          <p:cNvSpPr/>
          <p:nvPr userDrawn="1"/>
        </p:nvSpPr>
        <p:spPr>
          <a:xfrm>
            <a:off x="-154983" y="-135313"/>
            <a:ext cx="19686643" cy="2987000"/>
          </a:xfrm>
          <a:prstGeom prst="rect">
            <a:avLst/>
          </a:prstGeom>
          <a:solidFill>
            <a:srgbClr val="273755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Ins="36000" rtlCol="0" anchor="ctr"/>
          <a:lstStyle/>
          <a:p>
            <a:endParaRPr lang="es-ES">
              <a:solidFill>
                <a:srgbClr val="F9FCFF"/>
              </a:solidFill>
              <a:latin typeface="Montserrat Light" pitchFamily="2" charset="77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xmlns="" id="{7B79728D-D36E-F745-A4DF-AFBF9A809042}"/>
              </a:ext>
            </a:extLst>
          </p:cNvPr>
          <p:cNvSpPr/>
          <p:nvPr userDrawn="1"/>
        </p:nvSpPr>
        <p:spPr>
          <a:xfrm>
            <a:off x="13785738" y="2851688"/>
            <a:ext cx="4502262" cy="74977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8" name="Imagen 57" descr="Imagen que contiene dibujo, luz&#10;&#10;Descripción generada automáticamente">
            <a:extLst>
              <a:ext uri="{FF2B5EF4-FFF2-40B4-BE49-F238E27FC236}">
                <a16:creationId xmlns:a16="http://schemas.microsoft.com/office/drawing/2014/main" xmlns="" id="{A54F7CBB-AC95-8047-B9D0-B897D0881B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94365" y="254210"/>
            <a:ext cx="4064638" cy="1027948"/>
          </a:xfrm>
          <a:prstGeom prst="rect">
            <a:avLst/>
          </a:prstGeom>
        </p:spPr>
      </p:pic>
      <p:sp>
        <p:nvSpPr>
          <p:cNvPr id="59" name="AutoShape 6">
            <a:extLst>
              <a:ext uri="{FF2B5EF4-FFF2-40B4-BE49-F238E27FC236}">
                <a16:creationId xmlns:a16="http://schemas.microsoft.com/office/drawing/2014/main" xmlns="" id="{AC1F4252-4817-3F41-8C7C-95D75EAA5993}"/>
              </a:ext>
            </a:extLst>
          </p:cNvPr>
          <p:cNvSpPr/>
          <p:nvPr userDrawn="1"/>
        </p:nvSpPr>
        <p:spPr>
          <a:xfrm>
            <a:off x="466223" y="1456896"/>
            <a:ext cx="3966140" cy="109392"/>
          </a:xfrm>
          <a:prstGeom prst="rect">
            <a:avLst/>
          </a:prstGeom>
          <a:solidFill>
            <a:srgbClr val="8AABCA"/>
          </a:solidFill>
        </p:spPr>
      </p:sp>
      <p:sp>
        <p:nvSpPr>
          <p:cNvPr id="11" name="17 CuadroTexto">
            <a:extLst>
              <a:ext uri="{FF2B5EF4-FFF2-40B4-BE49-F238E27FC236}">
                <a16:creationId xmlns:a16="http://schemas.microsoft.com/office/drawing/2014/main" xmlns="" id="{2B69B9C6-1B96-4B8C-925B-D4CF353F5648}"/>
              </a:ext>
            </a:extLst>
          </p:cNvPr>
          <p:cNvSpPr txBox="1"/>
          <p:nvPr userDrawn="1"/>
        </p:nvSpPr>
        <p:spPr>
          <a:xfrm>
            <a:off x="893648" y="9647944"/>
            <a:ext cx="193033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PE" sz="900" b="0" dirty="0">
                <a:solidFill>
                  <a:srgbClr val="1A6CB6"/>
                </a:solidFill>
                <a:latin typeface="Arial" charset="0"/>
                <a:cs typeface="Arial" charset="0"/>
              </a:rPr>
              <a:t>Seidor</a:t>
            </a:r>
            <a:r>
              <a:rPr lang="es-PE" sz="900" b="0" baseline="0" dirty="0">
                <a:solidFill>
                  <a:srgbClr val="1A6CB6"/>
                </a:solidFill>
                <a:latin typeface="Arial" charset="0"/>
                <a:cs typeface="Arial" charset="0"/>
              </a:rPr>
              <a:t> Perú</a:t>
            </a:r>
            <a:r>
              <a:rPr lang="es-PE" sz="900" b="0" dirty="0">
                <a:solidFill>
                  <a:srgbClr val="1A6CB6"/>
                </a:solidFill>
                <a:latin typeface="Arial" charset="0"/>
                <a:cs typeface="Arial" charset="0"/>
              </a:rPr>
              <a:t> ® 2021, Confidencial</a:t>
            </a:r>
          </a:p>
        </p:txBody>
      </p:sp>
    </p:spTree>
    <p:extLst>
      <p:ext uri="{BB962C8B-B14F-4D97-AF65-F5344CB8AC3E}">
        <p14:creationId xmlns:p14="http://schemas.microsoft.com/office/powerpoint/2010/main" val="3643697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Qué es transformación digital y cómo acceder a ella?">
            <a:extLst>
              <a:ext uri="{FF2B5EF4-FFF2-40B4-BE49-F238E27FC236}">
                <a16:creationId xmlns:a16="http://schemas.microsoft.com/office/drawing/2014/main" xmlns="" id="{2CB7FCBC-627D-493C-8C35-7559BCDB321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" t="10819" r="-191" b="-12672"/>
          <a:stretch/>
        </p:blipFill>
        <p:spPr bwMode="auto">
          <a:xfrm>
            <a:off x="0" y="1064759"/>
            <a:ext cx="18383250" cy="936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xmlns="" id="{CC9A54C6-684D-F645-82D0-AF95A606457C}"/>
              </a:ext>
            </a:extLst>
          </p:cNvPr>
          <p:cNvSpPr/>
          <p:nvPr userDrawn="1"/>
        </p:nvSpPr>
        <p:spPr>
          <a:xfrm>
            <a:off x="-52720" y="0"/>
            <a:ext cx="18383250" cy="10427020"/>
          </a:xfrm>
          <a:prstGeom prst="rect">
            <a:avLst/>
          </a:prstGeom>
          <a:solidFill>
            <a:srgbClr val="273655">
              <a:alpha val="8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2" name="Group 2">
            <a:extLst>
              <a:ext uri="{FF2B5EF4-FFF2-40B4-BE49-F238E27FC236}">
                <a16:creationId xmlns:a16="http://schemas.microsoft.com/office/drawing/2014/main" xmlns="" id="{93390205-6C19-C244-AFB8-AD9B47852059}"/>
              </a:ext>
            </a:extLst>
          </p:cNvPr>
          <p:cNvGrpSpPr/>
          <p:nvPr userDrawn="1"/>
        </p:nvGrpSpPr>
        <p:grpSpPr>
          <a:xfrm>
            <a:off x="8286399" y="2311030"/>
            <a:ext cx="1715202" cy="5664940"/>
            <a:chOff x="6711616" y="0"/>
            <a:chExt cx="2286936" cy="7553254"/>
          </a:xfrm>
        </p:grpSpPr>
        <p:sp>
          <p:nvSpPr>
            <p:cNvPr id="16" name="AutoShape 6">
              <a:extLst>
                <a:ext uri="{FF2B5EF4-FFF2-40B4-BE49-F238E27FC236}">
                  <a16:creationId xmlns:a16="http://schemas.microsoft.com/office/drawing/2014/main" xmlns="" id="{BD519656-A691-C547-9F0F-A3886DA23800}"/>
                </a:ext>
              </a:extLst>
            </p:cNvPr>
            <p:cNvSpPr/>
            <p:nvPr/>
          </p:nvSpPr>
          <p:spPr>
            <a:xfrm>
              <a:off x="6711616" y="0"/>
              <a:ext cx="2286936" cy="89758"/>
            </a:xfrm>
            <a:prstGeom prst="rect">
              <a:avLst/>
            </a:prstGeom>
            <a:solidFill>
              <a:srgbClr val="8AABCA"/>
            </a:solidFill>
          </p:spPr>
        </p:sp>
        <p:sp>
          <p:nvSpPr>
            <p:cNvPr id="18" name="AutoShape 7">
              <a:extLst>
                <a:ext uri="{FF2B5EF4-FFF2-40B4-BE49-F238E27FC236}">
                  <a16:creationId xmlns:a16="http://schemas.microsoft.com/office/drawing/2014/main" xmlns="" id="{E4C3E94F-B043-7540-A9AE-2A0038379ABA}"/>
                </a:ext>
              </a:extLst>
            </p:cNvPr>
            <p:cNvSpPr/>
            <p:nvPr/>
          </p:nvSpPr>
          <p:spPr>
            <a:xfrm>
              <a:off x="6711616" y="7463496"/>
              <a:ext cx="2286936" cy="89758"/>
            </a:xfrm>
            <a:prstGeom prst="rect">
              <a:avLst/>
            </a:prstGeom>
            <a:solidFill>
              <a:srgbClr val="8AABCA"/>
            </a:solidFill>
          </p:spPr>
        </p:sp>
      </p:grpSp>
      <p:sp>
        <p:nvSpPr>
          <p:cNvPr id="7" name="17 CuadroTexto">
            <a:extLst>
              <a:ext uri="{FF2B5EF4-FFF2-40B4-BE49-F238E27FC236}">
                <a16:creationId xmlns:a16="http://schemas.microsoft.com/office/drawing/2014/main" xmlns="" id="{B6210698-DEC9-4F59-8A53-64864ABD43E5}"/>
              </a:ext>
            </a:extLst>
          </p:cNvPr>
          <p:cNvSpPr txBox="1"/>
          <p:nvPr userDrawn="1"/>
        </p:nvSpPr>
        <p:spPr>
          <a:xfrm>
            <a:off x="893648" y="9647944"/>
            <a:ext cx="193033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PE" sz="900" b="0" dirty="0">
                <a:solidFill>
                  <a:srgbClr val="F9FCFF"/>
                </a:solidFill>
                <a:latin typeface="Arial" charset="0"/>
                <a:cs typeface="Arial" charset="0"/>
              </a:rPr>
              <a:t>Seidor</a:t>
            </a:r>
            <a:r>
              <a:rPr lang="es-PE" sz="900" b="0" baseline="0" dirty="0">
                <a:solidFill>
                  <a:srgbClr val="F9FCFF"/>
                </a:solidFill>
                <a:latin typeface="Arial" charset="0"/>
                <a:cs typeface="Arial" charset="0"/>
              </a:rPr>
              <a:t> Perú</a:t>
            </a:r>
            <a:r>
              <a:rPr lang="es-PE" sz="900" b="0" dirty="0">
                <a:solidFill>
                  <a:srgbClr val="F9FCFF"/>
                </a:solidFill>
                <a:latin typeface="Arial" charset="0"/>
                <a:cs typeface="Arial" charset="0"/>
              </a:rPr>
              <a:t> ® 2021, Confidencial</a:t>
            </a:r>
          </a:p>
        </p:txBody>
      </p:sp>
    </p:spTree>
    <p:extLst>
      <p:ext uri="{BB962C8B-B14F-4D97-AF65-F5344CB8AC3E}">
        <p14:creationId xmlns:p14="http://schemas.microsoft.com/office/powerpoint/2010/main" val="200366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puesta de sol, exterior, sol, vuelo&#10;&#10;Descripción generada automáticamente">
            <a:extLst>
              <a:ext uri="{FF2B5EF4-FFF2-40B4-BE49-F238E27FC236}">
                <a16:creationId xmlns:a16="http://schemas.microsoft.com/office/drawing/2014/main" xmlns="" id="{34B633DD-436D-2448-AE9C-2B0D99D863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0"/>
            <a:ext cx="18287999" cy="103493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xmlns="" id="{DC5EA9F0-E84F-0548-971E-91E1E5820082}"/>
              </a:ext>
            </a:extLst>
          </p:cNvPr>
          <p:cNvSpPr/>
          <p:nvPr userDrawn="1"/>
        </p:nvSpPr>
        <p:spPr>
          <a:xfrm>
            <a:off x="2" y="2851689"/>
            <a:ext cx="13826060" cy="7497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xmlns="" id="{B6952570-FE81-A842-BAAF-B8C8078D11DE}"/>
              </a:ext>
            </a:extLst>
          </p:cNvPr>
          <p:cNvSpPr/>
          <p:nvPr userDrawn="1"/>
        </p:nvSpPr>
        <p:spPr>
          <a:xfrm>
            <a:off x="-154983" y="-135313"/>
            <a:ext cx="19686644" cy="2987000"/>
          </a:xfrm>
          <a:prstGeom prst="rect">
            <a:avLst/>
          </a:prstGeom>
          <a:solidFill>
            <a:srgbClr val="273755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978" rIns="35994" rtlCol="0" anchor="ctr"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F9FCFF"/>
              </a:solidFill>
              <a:effectLst/>
              <a:uLnTx/>
              <a:uFillTx/>
              <a:latin typeface="Montserrat Light" pitchFamily="2" charset="77"/>
              <a:ea typeface="+mn-ea"/>
              <a:cs typeface="+mn-cs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xmlns="" id="{7B79728D-D36E-F745-A4DF-AFBF9A809042}"/>
              </a:ext>
            </a:extLst>
          </p:cNvPr>
          <p:cNvSpPr/>
          <p:nvPr userDrawn="1"/>
        </p:nvSpPr>
        <p:spPr>
          <a:xfrm>
            <a:off x="13785738" y="2851688"/>
            <a:ext cx="4502262" cy="74977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8" name="Imagen 57" descr="Imagen que contiene dibujo, luz&#10;&#10;Descripción generada automáticamente">
            <a:extLst>
              <a:ext uri="{FF2B5EF4-FFF2-40B4-BE49-F238E27FC236}">
                <a16:creationId xmlns:a16="http://schemas.microsoft.com/office/drawing/2014/main" xmlns="" id="{A54F7CBB-AC95-8047-B9D0-B897D0881B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94366" y="254211"/>
            <a:ext cx="4064639" cy="1027948"/>
          </a:xfrm>
          <a:prstGeom prst="rect">
            <a:avLst/>
          </a:prstGeom>
        </p:spPr>
      </p:pic>
      <p:sp>
        <p:nvSpPr>
          <p:cNvPr id="59" name="AutoShape 6">
            <a:extLst>
              <a:ext uri="{FF2B5EF4-FFF2-40B4-BE49-F238E27FC236}">
                <a16:creationId xmlns:a16="http://schemas.microsoft.com/office/drawing/2014/main" xmlns="" id="{AC1F4252-4817-3F41-8C7C-95D75EAA5993}"/>
              </a:ext>
            </a:extLst>
          </p:cNvPr>
          <p:cNvSpPr/>
          <p:nvPr userDrawn="1"/>
        </p:nvSpPr>
        <p:spPr>
          <a:xfrm>
            <a:off x="466225" y="1456897"/>
            <a:ext cx="3966140" cy="109392"/>
          </a:xfrm>
          <a:prstGeom prst="rect">
            <a:avLst/>
          </a:prstGeom>
          <a:solidFill>
            <a:srgbClr val="8AABCA"/>
          </a:solidFill>
        </p:spPr>
      </p:sp>
      <p:sp>
        <p:nvSpPr>
          <p:cNvPr id="11" name="17 CuadroTexto">
            <a:extLst>
              <a:ext uri="{FF2B5EF4-FFF2-40B4-BE49-F238E27FC236}">
                <a16:creationId xmlns:a16="http://schemas.microsoft.com/office/drawing/2014/main" xmlns="" id="{E416FF65-1D1A-482A-B071-1252B72A93B4}"/>
              </a:ext>
            </a:extLst>
          </p:cNvPr>
          <p:cNvSpPr txBox="1"/>
          <p:nvPr userDrawn="1"/>
        </p:nvSpPr>
        <p:spPr>
          <a:xfrm>
            <a:off x="893648" y="9647944"/>
            <a:ext cx="193033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PE" sz="900" b="0" dirty="0">
                <a:solidFill>
                  <a:srgbClr val="1A6CB6"/>
                </a:solidFill>
                <a:latin typeface="Arial" charset="0"/>
                <a:cs typeface="Arial" charset="0"/>
              </a:rPr>
              <a:t>Seidor</a:t>
            </a:r>
            <a:r>
              <a:rPr lang="es-PE" sz="900" b="0" baseline="0" dirty="0">
                <a:solidFill>
                  <a:srgbClr val="1A6CB6"/>
                </a:solidFill>
                <a:latin typeface="Arial" charset="0"/>
                <a:cs typeface="Arial" charset="0"/>
              </a:rPr>
              <a:t> Perú</a:t>
            </a:r>
            <a:r>
              <a:rPr lang="es-PE" sz="900" b="0" dirty="0">
                <a:solidFill>
                  <a:srgbClr val="1A6CB6"/>
                </a:solidFill>
                <a:latin typeface="Arial" charset="0"/>
                <a:cs typeface="Arial" charset="0"/>
              </a:rPr>
              <a:t> ® 2021, Confidencial</a:t>
            </a:r>
          </a:p>
        </p:txBody>
      </p:sp>
    </p:spTree>
    <p:extLst>
      <p:ext uri="{BB962C8B-B14F-4D97-AF65-F5344CB8AC3E}">
        <p14:creationId xmlns:p14="http://schemas.microsoft.com/office/powerpoint/2010/main" val="971674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8" indent="-228578" algn="l" defTabSz="914309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731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5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8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2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2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1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133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tags" Target="../tags/tag136.xml"/><Relationship Id="rId5" Type="http://schemas.openxmlformats.org/officeDocument/2006/relationships/tags" Target="../tags/tag135.xml"/><Relationship Id="rId4" Type="http://schemas.openxmlformats.org/officeDocument/2006/relationships/tags" Target="../tags/tag13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image" Target="../media/image21.png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slideLayout" Target="../slideLayouts/slideLayout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tags" Target="../tags/tag90.xml"/><Relationship Id="rId21" Type="http://schemas.openxmlformats.org/officeDocument/2006/relationships/tags" Target="../tags/tag85.xml"/><Relationship Id="rId34" Type="http://schemas.openxmlformats.org/officeDocument/2006/relationships/tags" Target="../tags/tag98.xml"/><Relationship Id="rId42" Type="http://schemas.openxmlformats.org/officeDocument/2006/relationships/tags" Target="../tags/tag106.xml"/><Relationship Id="rId47" Type="http://schemas.openxmlformats.org/officeDocument/2006/relationships/tags" Target="../tags/tag111.xml"/><Relationship Id="rId50" Type="http://schemas.openxmlformats.org/officeDocument/2006/relationships/tags" Target="../tags/tag114.xml"/><Relationship Id="rId55" Type="http://schemas.openxmlformats.org/officeDocument/2006/relationships/tags" Target="../tags/tag119.xml"/><Relationship Id="rId63" Type="http://schemas.openxmlformats.org/officeDocument/2006/relationships/tags" Target="../tags/tag127.xml"/><Relationship Id="rId68" Type="http://schemas.openxmlformats.org/officeDocument/2006/relationships/image" Target="../media/image21.png"/><Relationship Id="rId7" Type="http://schemas.openxmlformats.org/officeDocument/2006/relationships/tags" Target="../tags/tag71.xml"/><Relationship Id="rId2" Type="http://schemas.openxmlformats.org/officeDocument/2006/relationships/tags" Target="../tags/tag66.xml"/><Relationship Id="rId16" Type="http://schemas.openxmlformats.org/officeDocument/2006/relationships/tags" Target="../tags/tag80.xml"/><Relationship Id="rId29" Type="http://schemas.openxmlformats.org/officeDocument/2006/relationships/tags" Target="../tags/tag93.xml"/><Relationship Id="rId11" Type="http://schemas.openxmlformats.org/officeDocument/2006/relationships/tags" Target="../tags/tag75.xml"/><Relationship Id="rId24" Type="http://schemas.openxmlformats.org/officeDocument/2006/relationships/tags" Target="../tags/tag88.xml"/><Relationship Id="rId32" Type="http://schemas.openxmlformats.org/officeDocument/2006/relationships/tags" Target="../tags/tag96.xml"/><Relationship Id="rId37" Type="http://schemas.openxmlformats.org/officeDocument/2006/relationships/tags" Target="../tags/tag101.xml"/><Relationship Id="rId40" Type="http://schemas.openxmlformats.org/officeDocument/2006/relationships/tags" Target="../tags/tag104.xml"/><Relationship Id="rId45" Type="http://schemas.openxmlformats.org/officeDocument/2006/relationships/tags" Target="../tags/tag109.xml"/><Relationship Id="rId53" Type="http://schemas.openxmlformats.org/officeDocument/2006/relationships/tags" Target="../tags/tag117.xml"/><Relationship Id="rId58" Type="http://schemas.openxmlformats.org/officeDocument/2006/relationships/tags" Target="../tags/tag122.xml"/><Relationship Id="rId66" Type="http://schemas.openxmlformats.org/officeDocument/2006/relationships/tags" Target="../tags/tag130.xml"/><Relationship Id="rId5" Type="http://schemas.openxmlformats.org/officeDocument/2006/relationships/tags" Target="../tags/tag69.xml"/><Relationship Id="rId61" Type="http://schemas.openxmlformats.org/officeDocument/2006/relationships/tags" Target="../tags/tag125.xml"/><Relationship Id="rId19" Type="http://schemas.openxmlformats.org/officeDocument/2006/relationships/tags" Target="../tags/tag83.xml"/><Relationship Id="rId14" Type="http://schemas.openxmlformats.org/officeDocument/2006/relationships/tags" Target="../tags/tag78.xml"/><Relationship Id="rId22" Type="http://schemas.openxmlformats.org/officeDocument/2006/relationships/tags" Target="../tags/tag86.xml"/><Relationship Id="rId27" Type="http://schemas.openxmlformats.org/officeDocument/2006/relationships/tags" Target="../tags/tag91.xml"/><Relationship Id="rId30" Type="http://schemas.openxmlformats.org/officeDocument/2006/relationships/tags" Target="../tags/tag94.xml"/><Relationship Id="rId35" Type="http://schemas.openxmlformats.org/officeDocument/2006/relationships/tags" Target="../tags/tag99.xml"/><Relationship Id="rId43" Type="http://schemas.openxmlformats.org/officeDocument/2006/relationships/tags" Target="../tags/tag107.xml"/><Relationship Id="rId48" Type="http://schemas.openxmlformats.org/officeDocument/2006/relationships/tags" Target="../tags/tag112.xml"/><Relationship Id="rId56" Type="http://schemas.openxmlformats.org/officeDocument/2006/relationships/tags" Target="../tags/tag120.xml"/><Relationship Id="rId64" Type="http://schemas.openxmlformats.org/officeDocument/2006/relationships/tags" Target="../tags/tag128.xml"/><Relationship Id="rId8" Type="http://schemas.openxmlformats.org/officeDocument/2006/relationships/tags" Target="../tags/tag72.xml"/><Relationship Id="rId51" Type="http://schemas.openxmlformats.org/officeDocument/2006/relationships/tags" Target="../tags/tag115.xml"/><Relationship Id="rId3" Type="http://schemas.openxmlformats.org/officeDocument/2006/relationships/tags" Target="../tags/tag67.xml"/><Relationship Id="rId12" Type="http://schemas.openxmlformats.org/officeDocument/2006/relationships/tags" Target="../tags/tag76.xml"/><Relationship Id="rId17" Type="http://schemas.openxmlformats.org/officeDocument/2006/relationships/tags" Target="../tags/tag81.xml"/><Relationship Id="rId25" Type="http://schemas.openxmlformats.org/officeDocument/2006/relationships/tags" Target="../tags/tag89.xml"/><Relationship Id="rId33" Type="http://schemas.openxmlformats.org/officeDocument/2006/relationships/tags" Target="../tags/tag97.xml"/><Relationship Id="rId38" Type="http://schemas.openxmlformats.org/officeDocument/2006/relationships/tags" Target="../tags/tag102.xml"/><Relationship Id="rId46" Type="http://schemas.openxmlformats.org/officeDocument/2006/relationships/tags" Target="../tags/tag110.xml"/><Relationship Id="rId59" Type="http://schemas.openxmlformats.org/officeDocument/2006/relationships/tags" Target="../tags/tag123.xml"/><Relationship Id="rId67" Type="http://schemas.openxmlformats.org/officeDocument/2006/relationships/slideLayout" Target="../slideLayouts/slideLayout4.xml"/><Relationship Id="rId20" Type="http://schemas.openxmlformats.org/officeDocument/2006/relationships/tags" Target="../tags/tag84.xml"/><Relationship Id="rId41" Type="http://schemas.openxmlformats.org/officeDocument/2006/relationships/tags" Target="../tags/tag105.xml"/><Relationship Id="rId54" Type="http://schemas.openxmlformats.org/officeDocument/2006/relationships/tags" Target="../tags/tag118.xml"/><Relationship Id="rId62" Type="http://schemas.openxmlformats.org/officeDocument/2006/relationships/tags" Target="../tags/tag12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5" Type="http://schemas.openxmlformats.org/officeDocument/2006/relationships/tags" Target="../tags/tag79.xml"/><Relationship Id="rId23" Type="http://schemas.openxmlformats.org/officeDocument/2006/relationships/tags" Target="../tags/tag87.xml"/><Relationship Id="rId28" Type="http://schemas.openxmlformats.org/officeDocument/2006/relationships/tags" Target="../tags/tag92.xml"/><Relationship Id="rId36" Type="http://schemas.openxmlformats.org/officeDocument/2006/relationships/tags" Target="../tags/tag100.xml"/><Relationship Id="rId49" Type="http://schemas.openxmlformats.org/officeDocument/2006/relationships/tags" Target="../tags/tag113.xml"/><Relationship Id="rId57" Type="http://schemas.openxmlformats.org/officeDocument/2006/relationships/tags" Target="../tags/tag121.xml"/><Relationship Id="rId10" Type="http://schemas.openxmlformats.org/officeDocument/2006/relationships/tags" Target="../tags/tag74.xml"/><Relationship Id="rId31" Type="http://schemas.openxmlformats.org/officeDocument/2006/relationships/tags" Target="../tags/tag95.xml"/><Relationship Id="rId44" Type="http://schemas.openxmlformats.org/officeDocument/2006/relationships/tags" Target="../tags/tag108.xml"/><Relationship Id="rId52" Type="http://schemas.openxmlformats.org/officeDocument/2006/relationships/tags" Target="../tags/tag116.xml"/><Relationship Id="rId60" Type="http://schemas.openxmlformats.org/officeDocument/2006/relationships/tags" Target="../tags/tag124.xml"/><Relationship Id="rId65" Type="http://schemas.openxmlformats.org/officeDocument/2006/relationships/tags" Target="../tags/tag129.xml"/><Relationship Id="rId4" Type="http://schemas.openxmlformats.org/officeDocument/2006/relationships/tags" Target="../tags/tag68.xml"/><Relationship Id="rId9" Type="http://schemas.openxmlformats.org/officeDocument/2006/relationships/tags" Target="../tags/tag73.xml"/><Relationship Id="rId13" Type="http://schemas.openxmlformats.org/officeDocument/2006/relationships/tags" Target="../tags/tag77.xml"/><Relationship Id="rId18" Type="http://schemas.openxmlformats.org/officeDocument/2006/relationships/tags" Target="../tags/tag82.xml"/><Relationship Id="rId39" Type="http://schemas.openxmlformats.org/officeDocument/2006/relationships/tags" Target="../tags/tag10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72108080-DDE5-A74D-BB2B-E71EDBA3D53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27587"/>
            <a:ext cx="18744464" cy="1054376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0AE72508-279B-5747-87C1-5174F626ECA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58838" y="1103446"/>
            <a:ext cx="3690612" cy="90915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9352A549-E604-43C6-ADA3-61F3EC69D54D}"/>
              </a:ext>
            </a:extLst>
          </p:cNvPr>
          <p:cNvSpPr txBox="1"/>
          <p:nvPr/>
        </p:nvSpPr>
        <p:spPr>
          <a:xfrm>
            <a:off x="8476488" y="3475544"/>
            <a:ext cx="941446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48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Comité Directivo</a:t>
            </a:r>
          </a:p>
          <a:p>
            <a:pPr algn="r"/>
            <a:r>
              <a:rPr lang="es-ES" sz="48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Commerce</a:t>
            </a:r>
          </a:p>
          <a:p>
            <a:pPr algn="r"/>
            <a:r>
              <a:rPr lang="es-ES" sz="48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Nini</a:t>
            </a:r>
          </a:p>
          <a:p>
            <a:pPr algn="r"/>
            <a:endParaRPr lang="es-ES" sz="4800" b="1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algn="r"/>
            <a:r>
              <a:rPr lang="es-ES" sz="36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13.04.22</a:t>
            </a:r>
          </a:p>
        </p:txBody>
      </p:sp>
    </p:spTree>
    <p:extLst>
      <p:ext uri="{BB962C8B-B14F-4D97-AF65-F5344CB8AC3E}">
        <p14:creationId xmlns:p14="http://schemas.microsoft.com/office/powerpoint/2010/main" val="192971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9FA51D0D-72BE-41E3-996F-50E8E4C448CC}"/>
              </a:ext>
            </a:extLst>
          </p:cNvPr>
          <p:cNvSpPr txBox="1"/>
          <p:nvPr/>
        </p:nvSpPr>
        <p:spPr>
          <a:xfrm>
            <a:off x="859535" y="170688"/>
            <a:ext cx="137109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6600" dirty="0">
                <a:solidFill>
                  <a:srgbClr val="1A497A"/>
                </a:solidFill>
              </a:rPr>
              <a:t>6. Página Marcas Propias &amp; Líderes</a:t>
            </a:r>
            <a:endParaRPr lang="es-PE" sz="2000" dirty="0">
              <a:solidFill>
                <a:srgbClr val="1A497A"/>
              </a:solidFill>
            </a:endParaRPr>
          </a:p>
        </p:txBody>
      </p:sp>
      <p:pic>
        <p:nvPicPr>
          <p:cNvPr id="6" name="Picture 2" descr="Nini Mayorista - Home | Facebook">
            <a:extLst>
              <a:ext uri="{FF2B5EF4-FFF2-40B4-BE49-F238E27FC236}">
                <a16:creationId xmlns:a16="http://schemas.microsoft.com/office/drawing/2014/main" xmlns="" id="{10BEF5EE-892A-45B2-98DD-69464C1AFB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57" b="29989"/>
          <a:stretch/>
        </p:blipFill>
        <p:spPr bwMode="auto">
          <a:xfrm>
            <a:off x="16079506" y="9044942"/>
            <a:ext cx="2229852" cy="115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xmlns="" id="{B6C9B9AF-6CFE-4C06-B06C-930893BED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278635"/>
              </p:ext>
            </p:extLst>
          </p:nvPr>
        </p:nvGraphicFramePr>
        <p:xfrm>
          <a:off x="1577339" y="2950528"/>
          <a:ext cx="15133321" cy="3511762"/>
        </p:xfrm>
        <a:graphic>
          <a:graphicData uri="http://schemas.openxmlformats.org/drawingml/2006/table">
            <a:tbl>
              <a:tblPr/>
              <a:tblGrid>
                <a:gridCol w="1714140">
                  <a:extLst>
                    <a:ext uri="{9D8B030D-6E8A-4147-A177-3AD203B41FA5}">
                      <a16:colId xmlns:a16="http://schemas.microsoft.com/office/drawing/2014/main" xmlns="" val="2298202393"/>
                    </a:ext>
                  </a:extLst>
                </a:gridCol>
                <a:gridCol w="2076343">
                  <a:extLst>
                    <a:ext uri="{9D8B030D-6E8A-4147-A177-3AD203B41FA5}">
                      <a16:colId xmlns:a16="http://schemas.microsoft.com/office/drawing/2014/main" xmlns="" val="3472102439"/>
                    </a:ext>
                  </a:extLst>
                </a:gridCol>
                <a:gridCol w="3547317">
                  <a:extLst>
                    <a:ext uri="{9D8B030D-6E8A-4147-A177-3AD203B41FA5}">
                      <a16:colId xmlns:a16="http://schemas.microsoft.com/office/drawing/2014/main" xmlns="" val="1822296854"/>
                    </a:ext>
                  </a:extLst>
                </a:gridCol>
                <a:gridCol w="1326141">
                  <a:extLst>
                    <a:ext uri="{9D8B030D-6E8A-4147-A177-3AD203B41FA5}">
                      <a16:colId xmlns:a16="http://schemas.microsoft.com/office/drawing/2014/main" xmlns="" val="362851051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1799913482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xmlns="" val="3750322096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xmlns="" val="3079042962"/>
                    </a:ext>
                  </a:extLst>
                </a:gridCol>
                <a:gridCol w="2979420">
                  <a:extLst>
                    <a:ext uri="{9D8B030D-6E8A-4147-A177-3AD203B41FA5}">
                      <a16:colId xmlns:a16="http://schemas.microsoft.com/office/drawing/2014/main" xmlns="" val="327999700"/>
                    </a:ext>
                  </a:extLst>
                </a:gridCol>
              </a:tblGrid>
              <a:tr h="652251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Secciones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Actividad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Descripción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Responsable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Fecha </a:t>
                      </a:r>
                      <a:b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 Inicio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Fecha </a:t>
                      </a:r>
                      <a:b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 Finalización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Estado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Comentarios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96398592"/>
                  </a:ext>
                </a:extLst>
              </a:tr>
              <a:tr h="652251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&lt;Marcas Líderes&gt;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Estimación mejora en vista de Productos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 requiere que al seleccionar el nombre de la marca o proveedor se muestre adicional a los productos con oferta, todos los productos en nivel 2 y 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Seidor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31.04.22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08.04.22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Completado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12.04.22: La estimación y presentación se enviará a Pre-Venta Seidor. 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31478303"/>
                  </a:ext>
                </a:extLst>
              </a:tr>
              <a:tr h="652251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&lt;Marcas Propias&gt;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Elaborar Página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Crear bajo el standard la Página de Marcas Propias y cargar Productos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Seidor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08.04.22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12.04.22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Completado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6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7425907"/>
                  </a:ext>
                </a:extLst>
              </a:tr>
              <a:tr h="652251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&lt;Marcas Propias&gt;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Pruebas, Ajustes y Validación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Realizar pruebas y validar contenido</a:t>
                      </a:r>
                    </a:p>
                    <a:p>
                      <a:pPr algn="l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*Se pasará a DEV*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Nini/Seidor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08.04.22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12.04.22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Por Iniciar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12.04.22: El despliegue para pruebas será en DEV y no en QAS debido a que se viene realizando pruebas y el log de las observaciones se borrarían.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43253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242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9FA51D0D-72BE-41E3-996F-50E8E4C448CC}"/>
              </a:ext>
            </a:extLst>
          </p:cNvPr>
          <p:cNvSpPr txBox="1"/>
          <p:nvPr/>
        </p:nvSpPr>
        <p:spPr>
          <a:xfrm>
            <a:off x="859535" y="170688"/>
            <a:ext cx="137109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6600" dirty="0">
                <a:solidFill>
                  <a:srgbClr val="1A497A"/>
                </a:solidFill>
              </a:rPr>
              <a:t>7. Pruebas Integrales</a:t>
            </a:r>
            <a:endParaRPr lang="es-PE" sz="2000" dirty="0">
              <a:solidFill>
                <a:srgbClr val="1A497A"/>
              </a:solidFill>
            </a:endParaRPr>
          </a:p>
        </p:txBody>
      </p:sp>
      <p:pic>
        <p:nvPicPr>
          <p:cNvPr id="6" name="Picture 2" descr="Nini Mayorista - Home | Facebook">
            <a:extLst>
              <a:ext uri="{FF2B5EF4-FFF2-40B4-BE49-F238E27FC236}">
                <a16:creationId xmlns:a16="http://schemas.microsoft.com/office/drawing/2014/main" xmlns="" id="{10BEF5EE-892A-45B2-98DD-69464C1AFB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57" b="29989"/>
          <a:stretch/>
        </p:blipFill>
        <p:spPr bwMode="auto">
          <a:xfrm>
            <a:off x="16079506" y="9044942"/>
            <a:ext cx="2229852" cy="115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xmlns="" id="{49E09370-E108-4736-BF44-E2D83B6CFD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336230"/>
              </p:ext>
            </p:extLst>
          </p:nvPr>
        </p:nvGraphicFramePr>
        <p:xfrm>
          <a:off x="1783080" y="5445401"/>
          <a:ext cx="14621774" cy="3424279"/>
        </p:xfrm>
        <a:graphic>
          <a:graphicData uri="http://schemas.openxmlformats.org/drawingml/2006/table">
            <a:tbl>
              <a:tblPr/>
              <a:tblGrid>
                <a:gridCol w="2012030">
                  <a:extLst>
                    <a:ext uri="{9D8B030D-6E8A-4147-A177-3AD203B41FA5}">
                      <a16:colId xmlns:a16="http://schemas.microsoft.com/office/drawing/2014/main" xmlns="" val="3528397367"/>
                    </a:ext>
                  </a:extLst>
                </a:gridCol>
                <a:gridCol w="2058107">
                  <a:extLst>
                    <a:ext uri="{9D8B030D-6E8A-4147-A177-3AD203B41FA5}">
                      <a16:colId xmlns:a16="http://schemas.microsoft.com/office/drawing/2014/main" xmlns="" val="3127014896"/>
                    </a:ext>
                  </a:extLst>
                </a:gridCol>
                <a:gridCol w="3809034">
                  <a:extLst>
                    <a:ext uri="{9D8B030D-6E8A-4147-A177-3AD203B41FA5}">
                      <a16:colId xmlns:a16="http://schemas.microsoft.com/office/drawing/2014/main" xmlns="" val="3947238246"/>
                    </a:ext>
                  </a:extLst>
                </a:gridCol>
                <a:gridCol w="2180979">
                  <a:extLst>
                    <a:ext uri="{9D8B030D-6E8A-4147-A177-3AD203B41FA5}">
                      <a16:colId xmlns:a16="http://schemas.microsoft.com/office/drawing/2014/main" xmlns="" val="2644302579"/>
                    </a:ext>
                  </a:extLst>
                </a:gridCol>
                <a:gridCol w="1366951">
                  <a:extLst>
                    <a:ext uri="{9D8B030D-6E8A-4147-A177-3AD203B41FA5}">
                      <a16:colId xmlns:a16="http://schemas.microsoft.com/office/drawing/2014/main" xmlns="" val="2958879773"/>
                    </a:ext>
                  </a:extLst>
                </a:gridCol>
                <a:gridCol w="1566619">
                  <a:extLst>
                    <a:ext uri="{9D8B030D-6E8A-4147-A177-3AD203B41FA5}">
                      <a16:colId xmlns:a16="http://schemas.microsoft.com/office/drawing/2014/main" xmlns="" val="1028709290"/>
                    </a:ext>
                  </a:extLst>
                </a:gridCol>
                <a:gridCol w="1628054">
                  <a:extLst>
                    <a:ext uri="{9D8B030D-6E8A-4147-A177-3AD203B41FA5}">
                      <a16:colId xmlns:a16="http://schemas.microsoft.com/office/drawing/2014/main" xmlns="" val="3905412380"/>
                    </a:ext>
                  </a:extLst>
                </a:gridCol>
              </a:tblGrid>
              <a:tr h="421999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Secciones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Actividad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Descripción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Responsable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Fecha </a:t>
                      </a:r>
                      <a:b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 Inicio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Fecha </a:t>
                      </a:r>
                      <a:b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 Finalización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12398118"/>
                  </a:ext>
                </a:extLst>
              </a:tr>
              <a:tr h="559159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Pruebas Integrales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Documento Pruebas Integrales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Elaboración de Documento de Pruebas Integrales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Nini/Seidor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25.03.22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29.03.22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Completado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2403198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Pruebas Integrales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Pruebas Integrales 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Ejecución de Pruebas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Nini/Seidor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05.04.22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13.04.22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Pendiente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39295917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Pruebas Integrales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Corrección de Observaciones 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Resolución de observaciones Backend y Frontend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Seidor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07.04.22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22.04.22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Pendiente</a:t>
                      </a:r>
                      <a:endParaRPr lang="es-PE" sz="16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32804297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Pruebas Integrales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Validación de Observaciones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Realización de pruebas y validación de observación corregida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Nini/Seidor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18.04.22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22.04.22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Por Iniciar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6076188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Pruebas Integrales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Ajustes y Validaciones finales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Ajustes a observaciones adicionales  y validación final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Nini/Seidor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25.04.22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27.04.22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Por Iniciar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39466482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xmlns="" id="{2FA54C01-D173-4E83-BB17-3D4852846A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506715"/>
              </p:ext>
            </p:extLst>
          </p:nvPr>
        </p:nvGraphicFramePr>
        <p:xfrm>
          <a:off x="1783080" y="2359541"/>
          <a:ext cx="4678680" cy="2483647"/>
        </p:xfrm>
        <a:graphic>
          <a:graphicData uri="http://schemas.openxmlformats.org/drawingml/2006/table">
            <a:tbl>
              <a:tblPr firstRow="1" firstCol="1" bandRow="1"/>
              <a:tblGrid>
                <a:gridCol w="2991287">
                  <a:extLst>
                    <a:ext uri="{9D8B030D-6E8A-4147-A177-3AD203B41FA5}">
                      <a16:colId xmlns:a16="http://schemas.microsoft.com/office/drawing/2014/main" xmlns="" val="603848889"/>
                    </a:ext>
                  </a:extLst>
                </a:gridCol>
                <a:gridCol w="1687393">
                  <a:extLst>
                    <a:ext uri="{9D8B030D-6E8A-4147-A177-3AD203B41FA5}">
                      <a16:colId xmlns:a16="http://schemas.microsoft.com/office/drawing/2014/main" xmlns="" val="4242550484"/>
                    </a:ext>
                  </a:extLst>
                </a:gridCol>
              </a:tblGrid>
              <a:tr h="764659">
                <a:tc>
                  <a:txBody>
                    <a:bodyPr/>
                    <a:lstStyle/>
                    <a:p>
                      <a:pPr algn="ctr"/>
                      <a:r>
                        <a:rPr lang="es-PE" sz="2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ESTADO </a:t>
                      </a:r>
                    </a:p>
                    <a:p>
                      <a:pPr algn="ctr"/>
                      <a:r>
                        <a:rPr lang="es-PE" sz="2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PROCESOS DE NEGOCIO</a:t>
                      </a:r>
                      <a:endParaRPr lang="es-P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CANTIDAD</a:t>
                      </a:r>
                      <a:endParaRPr lang="es-P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6286152"/>
                  </a:ext>
                </a:extLst>
              </a:tr>
              <a:tr h="429747">
                <a:tc>
                  <a:txBody>
                    <a:bodyPr/>
                    <a:lstStyle/>
                    <a:p>
                      <a:r>
                        <a:rPr lang="es-PE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POR PROBAR</a:t>
                      </a:r>
                      <a:endParaRPr lang="es-P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19</a:t>
                      </a:r>
                      <a:endParaRPr lang="es-P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01727935"/>
                  </a:ext>
                </a:extLst>
              </a:tr>
              <a:tr h="429747">
                <a:tc>
                  <a:txBody>
                    <a:bodyPr/>
                    <a:lstStyle/>
                    <a:p>
                      <a:r>
                        <a:rPr lang="es-PE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VALIDADOS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19</a:t>
                      </a:r>
                      <a:endParaRPr lang="es-P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5466292"/>
                  </a:ext>
                </a:extLst>
              </a:tr>
              <a:tr h="429747">
                <a:tc>
                  <a:txBody>
                    <a:bodyPr/>
                    <a:lstStyle/>
                    <a:p>
                      <a:r>
                        <a:rPr lang="es-PE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OBSERVADOS</a:t>
                      </a:r>
                      <a:endParaRPr lang="es-P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30</a:t>
                      </a:r>
                      <a:endParaRPr lang="es-P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83678266"/>
                  </a:ext>
                </a:extLst>
              </a:tr>
              <a:tr h="429747">
                <a:tc>
                  <a:txBody>
                    <a:bodyPr/>
                    <a:lstStyle/>
                    <a:p>
                      <a:pPr algn="r"/>
                      <a:r>
                        <a:rPr lang="es-PE" sz="2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TOTAL </a:t>
                      </a:r>
                      <a:endParaRPr lang="es-P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68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648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74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9FA51D0D-72BE-41E3-996F-50E8E4C448CC}"/>
              </a:ext>
            </a:extLst>
          </p:cNvPr>
          <p:cNvSpPr txBox="1"/>
          <p:nvPr/>
        </p:nvSpPr>
        <p:spPr>
          <a:xfrm>
            <a:off x="859535" y="170688"/>
            <a:ext cx="137109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6600" dirty="0">
                <a:solidFill>
                  <a:srgbClr val="1A497A"/>
                </a:solidFill>
              </a:rPr>
              <a:t>8. Documento Plan de Corte</a:t>
            </a:r>
            <a:endParaRPr lang="es-PE" sz="2000" dirty="0">
              <a:solidFill>
                <a:srgbClr val="1A497A"/>
              </a:solidFill>
            </a:endParaRPr>
          </a:p>
        </p:txBody>
      </p:sp>
      <p:pic>
        <p:nvPicPr>
          <p:cNvPr id="6" name="Picture 2" descr="Nini Mayorista - Home | Facebook">
            <a:extLst>
              <a:ext uri="{FF2B5EF4-FFF2-40B4-BE49-F238E27FC236}">
                <a16:creationId xmlns:a16="http://schemas.microsoft.com/office/drawing/2014/main" xmlns="" id="{10BEF5EE-892A-45B2-98DD-69464C1AFB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57" b="29989"/>
          <a:stretch/>
        </p:blipFill>
        <p:spPr bwMode="auto">
          <a:xfrm>
            <a:off x="16079506" y="9044942"/>
            <a:ext cx="2229852" cy="115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xmlns="" id="{E85AECD8-C0FB-402C-95A5-B249273C8C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016216"/>
              </p:ext>
            </p:extLst>
          </p:nvPr>
        </p:nvGraphicFramePr>
        <p:xfrm>
          <a:off x="1471295" y="2233454"/>
          <a:ext cx="15345409" cy="2799811"/>
        </p:xfrm>
        <a:graphic>
          <a:graphicData uri="http://schemas.openxmlformats.org/drawingml/2006/table">
            <a:tbl>
              <a:tblPr/>
              <a:tblGrid>
                <a:gridCol w="1539240">
                  <a:extLst>
                    <a:ext uri="{9D8B030D-6E8A-4147-A177-3AD203B41FA5}">
                      <a16:colId xmlns:a16="http://schemas.microsoft.com/office/drawing/2014/main" xmlns="" val="1854834294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xmlns="" val="868145426"/>
                    </a:ext>
                  </a:extLst>
                </a:gridCol>
                <a:gridCol w="3855720">
                  <a:extLst>
                    <a:ext uri="{9D8B030D-6E8A-4147-A177-3AD203B41FA5}">
                      <a16:colId xmlns:a16="http://schemas.microsoft.com/office/drawing/2014/main" xmlns="" val="3181445259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xmlns="" val="881009663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xmlns="" val="1146390658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xmlns="" val="263475826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xmlns="" val="2459394934"/>
                    </a:ext>
                  </a:extLst>
                </a:gridCol>
                <a:gridCol w="3046729">
                  <a:extLst>
                    <a:ext uri="{9D8B030D-6E8A-4147-A177-3AD203B41FA5}">
                      <a16:colId xmlns:a16="http://schemas.microsoft.com/office/drawing/2014/main" xmlns="" val="376126870"/>
                    </a:ext>
                  </a:extLst>
                </a:gridCol>
              </a:tblGrid>
              <a:tr h="605251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Secciones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Actividad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Descripción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Responsable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Fecha </a:t>
                      </a:r>
                      <a:b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 Inicio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Fecha </a:t>
                      </a:r>
                      <a:b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 Finalización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Comentarios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0005772"/>
                  </a:ext>
                </a:extLst>
              </a:tr>
              <a:tr h="378807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 de Corte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Elaboración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Elaboración de Documento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Seidor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24.03.22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Completado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50925593"/>
                  </a:ext>
                </a:extLst>
              </a:tr>
              <a:tr h="605251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 de Corte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Presentación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Presentación del Plan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Nini/Seidor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25.03.22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25.03.22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Completado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23.03.22: Se dará en el Seguimiento Semanal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25063978"/>
                  </a:ext>
                </a:extLst>
              </a:tr>
              <a:tr h="605251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 de Corte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Entrega de Solicitudes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Entrega de Permisos, usuarios, Tx, etc.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Nini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13.04.22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22.04.22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 Iniciar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25585814"/>
                  </a:ext>
                </a:extLst>
              </a:tr>
              <a:tr h="605251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 de Corte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Ejecución Plan de Corte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Realización de las actividades del Plan de Corte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Nini/Seidor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28.04.22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06.05.22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 Iniciar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70221356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xmlns="" id="{ED9C1D27-6767-4AAD-9C89-41030785C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719937"/>
              </p:ext>
            </p:extLst>
          </p:nvPr>
        </p:nvGraphicFramePr>
        <p:xfrm>
          <a:off x="1249679" y="5387342"/>
          <a:ext cx="15567025" cy="3657600"/>
        </p:xfrm>
        <a:graphic>
          <a:graphicData uri="http://schemas.openxmlformats.org/drawingml/2006/table">
            <a:tbl>
              <a:tblPr/>
              <a:tblGrid>
                <a:gridCol w="260380">
                  <a:extLst>
                    <a:ext uri="{9D8B030D-6E8A-4147-A177-3AD203B41FA5}">
                      <a16:colId xmlns:a16="http://schemas.microsoft.com/office/drawing/2014/main" xmlns="" val="339240621"/>
                    </a:ext>
                  </a:extLst>
                </a:gridCol>
                <a:gridCol w="5616776">
                  <a:extLst>
                    <a:ext uri="{9D8B030D-6E8A-4147-A177-3AD203B41FA5}">
                      <a16:colId xmlns:a16="http://schemas.microsoft.com/office/drawing/2014/main" xmlns="" val="1209735252"/>
                    </a:ext>
                  </a:extLst>
                </a:gridCol>
                <a:gridCol w="4689175">
                  <a:extLst>
                    <a:ext uri="{9D8B030D-6E8A-4147-A177-3AD203B41FA5}">
                      <a16:colId xmlns:a16="http://schemas.microsoft.com/office/drawing/2014/main" xmlns="" val="4241377680"/>
                    </a:ext>
                  </a:extLst>
                </a:gridCol>
                <a:gridCol w="1035826">
                  <a:extLst>
                    <a:ext uri="{9D8B030D-6E8A-4147-A177-3AD203B41FA5}">
                      <a16:colId xmlns:a16="http://schemas.microsoft.com/office/drawing/2014/main" xmlns="" val="511404084"/>
                    </a:ext>
                  </a:extLst>
                </a:gridCol>
                <a:gridCol w="1788833">
                  <a:extLst>
                    <a:ext uri="{9D8B030D-6E8A-4147-A177-3AD203B41FA5}">
                      <a16:colId xmlns:a16="http://schemas.microsoft.com/office/drawing/2014/main" xmlns="" val="1494327359"/>
                    </a:ext>
                  </a:extLst>
                </a:gridCol>
                <a:gridCol w="1283303">
                  <a:extLst>
                    <a:ext uri="{9D8B030D-6E8A-4147-A177-3AD203B41FA5}">
                      <a16:colId xmlns:a16="http://schemas.microsoft.com/office/drawing/2014/main" xmlns="" val="4083572945"/>
                    </a:ext>
                  </a:extLst>
                </a:gridCol>
                <a:gridCol w="892732">
                  <a:extLst>
                    <a:ext uri="{9D8B030D-6E8A-4147-A177-3AD203B41FA5}">
                      <a16:colId xmlns:a16="http://schemas.microsoft.com/office/drawing/2014/main" xmlns="" val="3763363720"/>
                    </a:ext>
                  </a:extLst>
                </a:gridCol>
              </a:tblGrid>
              <a:tr h="540303">
                <a:tc>
                  <a:txBody>
                    <a:bodyPr/>
                    <a:lstStyle/>
                    <a:p>
                      <a:pPr algn="ctr" fontAlgn="ctr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Descripción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Objetivo (para qué)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Solicitante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Responsable de</a:t>
                      </a:r>
                      <a:b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Entrega/Respuesta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Fecha de Entrega </a:t>
                      </a:r>
                      <a:b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53569050"/>
                  </a:ext>
                </a:extLst>
              </a:tr>
              <a:tr h="540303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Cuenta SMTP: Usuario + Password + SMTP Server + Puerto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 el envío de Notificaciones de Correo electrónico desde Commerce.</a:t>
                      </a:r>
                      <a:b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Ejemplo: Correo de Confirmación de Pedido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Seidor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Nini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13/04/2022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Solicitado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28059044"/>
                  </a:ext>
                </a:extLst>
              </a:tr>
              <a:tr h="191023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Certificado HTTPS SSL para Dominio nini.com.ar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Seguridad cifrada al Portal Ecommerce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Seidor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Nini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14/04/2022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Solicitado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82213093"/>
                  </a:ext>
                </a:extLst>
              </a:tr>
              <a:tr h="191023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Nombre DNS del Dominio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Ejemplo: www.nini.com.ar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Seidor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Nini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13/04/2022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Solicitado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55420821"/>
                  </a:ext>
                </a:extLst>
              </a:tr>
              <a:tr h="191023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Usuario PO PRD: Usuario + Password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 consumir los servicios de PO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Seidor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Nini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14/04/2022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Solicitado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94876775"/>
                  </a:ext>
                </a:extLst>
              </a:tr>
              <a:tr h="191023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FirstData: Usuario + Password + URL de Conexión (Endopoint)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 consumir API de First Data para los pagos con TC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Seidor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Nini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20/04/2022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Solicitado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93115791"/>
                  </a:ext>
                </a:extLst>
              </a:tr>
              <a:tr h="191023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Certificado de Conexión entre PO &amp; Commerce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 seguridad cifrada en la comunicación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Seidor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Seidor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Solicitado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400576"/>
                  </a:ext>
                </a:extLst>
              </a:tr>
              <a:tr h="191023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Acceso a ERP &amp; CAR PRD: Credenciales + Información de SAP Logon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 configurar la salida de IDOCs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Seidor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Nini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20/04/2022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Solicitado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90333397"/>
                  </a:ext>
                </a:extLst>
              </a:tr>
              <a:tr h="191023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Acceso PO PRD: Credenciales + URL PO PRD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 configurar y desplegar las interfaces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Seidor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Nini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21/04/2022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Solicitado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82412114"/>
                  </a:ext>
                </a:extLst>
              </a:tr>
              <a:tr h="382045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BPM PRD: Usuario PO + Apertura de Puertos en PO PRD: 5000, 50113, 50004, 50013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 la configurar la BPM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Seidor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Nini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22/04/2022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Solicitado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88506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705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9FA51D0D-72BE-41E3-996F-50E8E4C448CC}"/>
              </a:ext>
            </a:extLst>
          </p:cNvPr>
          <p:cNvSpPr txBox="1"/>
          <p:nvPr/>
        </p:nvSpPr>
        <p:spPr>
          <a:xfrm>
            <a:off x="859535" y="170688"/>
            <a:ext cx="137109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6600" dirty="0" smtClean="0">
                <a:solidFill>
                  <a:srgbClr val="1A497A"/>
                </a:solidFill>
              </a:rPr>
              <a:t>Solicitudes Nini</a:t>
            </a:r>
            <a:endParaRPr lang="es-PE" sz="2000" dirty="0">
              <a:solidFill>
                <a:srgbClr val="1A497A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xmlns="" id="{C85D59CE-FE47-4D19-99CD-1CDE6589AF80}"/>
              </a:ext>
            </a:extLst>
          </p:cNvPr>
          <p:cNvSpPr/>
          <p:nvPr/>
        </p:nvSpPr>
        <p:spPr>
          <a:xfrm>
            <a:off x="957771" y="1675486"/>
            <a:ext cx="16262037" cy="7971434"/>
          </a:xfrm>
          <a:prstGeom prst="rect">
            <a:avLst/>
          </a:prstGeom>
          <a:solidFill>
            <a:srgbClr val="F9F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E2617DC5-47E9-49A6-9662-D313D76B4537}"/>
              </a:ext>
            </a:extLst>
          </p:cNvPr>
          <p:cNvSpPr txBox="1"/>
          <p:nvPr/>
        </p:nvSpPr>
        <p:spPr>
          <a:xfrm>
            <a:off x="1218092" y="1935303"/>
            <a:ext cx="15361029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PE" sz="2400" b="1" dirty="0"/>
              <a:t>Observaciones Diseño</a:t>
            </a:r>
            <a:r>
              <a:rPr lang="es-PE" sz="2400" dirty="0"/>
              <a:t>:</a:t>
            </a:r>
            <a:endParaRPr lang="es-PE" dirty="0"/>
          </a:p>
          <a:p>
            <a:pPr marL="1371600" lvl="2" indent="-457200">
              <a:buFont typeface="+mj-lt"/>
              <a:buAutoNum type="alphaLcPeriod"/>
            </a:pPr>
            <a:r>
              <a:rPr lang="es-PE" sz="2400" dirty="0"/>
              <a:t>Nini: Presentación de observaciones de Juan S.</a:t>
            </a:r>
          </a:p>
          <a:p>
            <a:pPr lvl="3"/>
            <a:r>
              <a:rPr lang="es-PE" sz="2400" dirty="0"/>
              <a:t>Fecha: 23.03.22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s-PE" sz="2400" dirty="0"/>
              <a:t>Seidor: Inicio de revisión y corrección Frontend</a:t>
            </a:r>
          </a:p>
          <a:p>
            <a:pPr lvl="3"/>
            <a:r>
              <a:rPr lang="es-PE" sz="2400" dirty="0"/>
              <a:t>Fecha Cierre: 18.04.22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s-PE" sz="2400" dirty="0"/>
              <a:t>Nini/Seidor: Pruebas y Validaciones</a:t>
            </a:r>
          </a:p>
          <a:p>
            <a:pPr lvl="3"/>
            <a:r>
              <a:rPr lang="es-PE" sz="2400" dirty="0"/>
              <a:t>Fecha: Desde el 19.04.22</a:t>
            </a:r>
          </a:p>
          <a:p>
            <a:endParaRPr lang="es-PE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s-PE" sz="2400" b="1" dirty="0"/>
              <a:t>Nueva Jerarquía de Productos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s-PE" sz="2400" dirty="0"/>
              <a:t>Nini: Presentación de solicitud.</a:t>
            </a:r>
          </a:p>
          <a:p>
            <a:pPr lvl="3"/>
            <a:r>
              <a:rPr lang="es-PE" sz="2400" dirty="0"/>
              <a:t>Fecha: 23.03.22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s-PE" sz="2400" dirty="0"/>
              <a:t>Seidor/Nini: Call Programada</a:t>
            </a:r>
          </a:p>
          <a:p>
            <a:pPr lvl="3"/>
            <a:r>
              <a:rPr lang="es-PE" sz="2400" dirty="0"/>
              <a:t>Fecha: 30.03.22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s-PE" sz="2400" dirty="0"/>
              <a:t>Nini: Entrega de nueva jerarquía de Categoría a ser cargada</a:t>
            </a:r>
          </a:p>
          <a:p>
            <a:pPr lvl="3"/>
            <a:r>
              <a:rPr lang="es-PE" sz="2400" dirty="0"/>
              <a:t>Fecha: 07.04.22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s-PE" sz="2400" dirty="0"/>
              <a:t>Seidor: Armar plantilla con data enviada y carga por Impex</a:t>
            </a:r>
          </a:p>
          <a:p>
            <a:pPr lvl="3"/>
            <a:r>
              <a:rPr lang="es-PE" sz="2400" dirty="0"/>
              <a:t>Fecha: Desde el 19.04.22</a:t>
            </a:r>
          </a:p>
          <a:p>
            <a:pPr lvl="3"/>
            <a:endParaRPr lang="es-PE" sz="2400" dirty="0"/>
          </a:p>
          <a:p>
            <a:pPr lvl="3"/>
            <a:endParaRPr lang="es-PE" sz="2400" dirty="0"/>
          </a:p>
        </p:txBody>
      </p:sp>
      <p:pic>
        <p:nvPicPr>
          <p:cNvPr id="6" name="Picture 2" descr="Nini Mayorista - Home | Facebook">
            <a:extLst>
              <a:ext uri="{FF2B5EF4-FFF2-40B4-BE49-F238E27FC236}">
                <a16:creationId xmlns:a16="http://schemas.microsoft.com/office/drawing/2014/main" xmlns="" id="{10BEF5EE-892A-45B2-98DD-69464C1AFB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57" b="29989"/>
          <a:stretch/>
        </p:blipFill>
        <p:spPr bwMode="auto">
          <a:xfrm>
            <a:off x="16079506" y="9044942"/>
            <a:ext cx="2229852" cy="115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67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9FA51D0D-72BE-41E3-996F-50E8E4C448CC}"/>
              </a:ext>
            </a:extLst>
          </p:cNvPr>
          <p:cNvSpPr txBox="1"/>
          <p:nvPr/>
        </p:nvSpPr>
        <p:spPr>
          <a:xfrm>
            <a:off x="859536" y="170688"/>
            <a:ext cx="1359098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6600" dirty="0">
                <a:solidFill>
                  <a:srgbClr val="1A497A"/>
                </a:solidFill>
              </a:rPr>
              <a:t>Solicitudes </a:t>
            </a:r>
            <a:r>
              <a:rPr lang="es-PE" sz="6600" dirty="0" smtClean="0">
                <a:solidFill>
                  <a:srgbClr val="1A497A"/>
                </a:solidFill>
              </a:rPr>
              <a:t>Nini</a:t>
            </a:r>
            <a:endParaRPr lang="es-PE" sz="2000" dirty="0">
              <a:solidFill>
                <a:srgbClr val="1A497A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xmlns="" id="{C85D59CE-FE47-4D19-99CD-1CDE6589AF80}"/>
              </a:ext>
            </a:extLst>
          </p:cNvPr>
          <p:cNvSpPr/>
          <p:nvPr/>
        </p:nvSpPr>
        <p:spPr>
          <a:xfrm>
            <a:off x="957771" y="1675486"/>
            <a:ext cx="16262037" cy="7971434"/>
          </a:xfrm>
          <a:prstGeom prst="rect">
            <a:avLst/>
          </a:prstGeom>
          <a:solidFill>
            <a:srgbClr val="F9F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E2617DC5-47E9-49A6-9662-D313D76B4537}"/>
              </a:ext>
            </a:extLst>
          </p:cNvPr>
          <p:cNvSpPr txBox="1"/>
          <p:nvPr/>
        </p:nvSpPr>
        <p:spPr>
          <a:xfrm>
            <a:off x="1218092" y="1935303"/>
            <a:ext cx="15630852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s-PE" sz="2400" b="1" dirty="0"/>
              <a:t>Consulta sobre Modificación de Jerarquía de Productos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s-PE" sz="2400" dirty="0"/>
              <a:t>Seidor/Nini: Call Programada</a:t>
            </a:r>
          </a:p>
          <a:p>
            <a:pPr lvl="3"/>
            <a:r>
              <a:rPr lang="es-PE" sz="2400" dirty="0"/>
              <a:t>Fecha: 30.03.22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s-PE" sz="2400" dirty="0"/>
              <a:t>Seidor: Resolución de duda con Procedimiento</a:t>
            </a:r>
          </a:p>
          <a:p>
            <a:pPr lvl="3"/>
            <a:r>
              <a:rPr lang="es-PE" sz="2400" dirty="0"/>
              <a:t>Fecha: 06.04.22</a:t>
            </a:r>
          </a:p>
          <a:p>
            <a:pPr marL="457200" indent="-457200">
              <a:buFont typeface="+mj-lt"/>
              <a:buAutoNum type="arabicPeriod" startAt="3"/>
            </a:pPr>
            <a:endParaRPr lang="es-PE" sz="2400" b="1" dirty="0"/>
          </a:p>
          <a:p>
            <a:pPr marL="457200" indent="-457200">
              <a:buFont typeface="+mj-lt"/>
              <a:buAutoNum type="arabicPeriod" startAt="3"/>
            </a:pPr>
            <a:r>
              <a:rPr lang="es-PE" sz="2400" b="1" dirty="0"/>
              <a:t>Pop-Up Productos | Adicionar Imágenes + Zoom</a:t>
            </a:r>
            <a:endParaRPr lang="es-PE" sz="2400" dirty="0"/>
          </a:p>
          <a:p>
            <a:pPr marL="1371600" lvl="2" indent="-457200">
              <a:buFont typeface="+mj-lt"/>
              <a:buAutoNum type="alphaLcPeriod"/>
            </a:pPr>
            <a:r>
              <a:rPr lang="es-PE" sz="2400" dirty="0"/>
              <a:t>Nini: Solicitud de Requerimiento a estimar</a:t>
            </a:r>
          </a:p>
          <a:p>
            <a:pPr lvl="3"/>
            <a:r>
              <a:rPr lang="es-PE" sz="2400" dirty="0"/>
              <a:t>Fecha: 23.03.22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s-PE" sz="2400" dirty="0"/>
              <a:t>Seidor/Nini: Call Programada</a:t>
            </a:r>
          </a:p>
          <a:p>
            <a:pPr lvl="3"/>
            <a:r>
              <a:rPr lang="es-PE" sz="2400" dirty="0"/>
              <a:t>Fecha: 30.03.22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s-PE" sz="2400" dirty="0"/>
              <a:t>Nini: Entrega Diseño de Juan Shakespeare</a:t>
            </a:r>
          </a:p>
          <a:p>
            <a:pPr lvl="3"/>
            <a:r>
              <a:rPr lang="es-PE" sz="2400" dirty="0"/>
              <a:t>Fecha: 08.04.22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s-PE" sz="2400" dirty="0"/>
              <a:t>Seidor/Nini: Selección de la opción para dimensionar y desarrollar</a:t>
            </a:r>
          </a:p>
          <a:p>
            <a:pPr lvl="3"/>
            <a:r>
              <a:rPr lang="es-PE" sz="2400" dirty="0"/>
              <a:t>Fecha: 11.04.22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s-PE" sz="2400" dirty="0"/>
              <a:t>Seidor: Gestión con Preventa para presentación de estimación de mejora</a:t>
            </a:r>
          </a:p>
          <a:p>
            <a:pPr lvl="3"/>
            <a:r>
              <a:rPr lang="es-PE" sz="2400" dirty="0"/>
              <a:t>Fecha: Desde el 18.04.22</a:t>
            </a:r>
          </a:p>
          <a:p>
            <a:pPr lvl="3"/>
            <a:endParaRPr lang="es-PE" sz="2400" dirty="0"/>
          </a:p>
          <a:p>
            <a:pPr lvl="3"/>
            <a:endParaRPr lang="es-PE" sz="2400" dirty="0"/>
          </a:p>
          <a:p>
            <a:pPr lvl="3"/>
            <a:endParaRPr lang="es-PE" sz="2400" dirty="0"/>
          </a:p>
          <a:p>
            <a:pPr lvl="3"/>
            <a:endParaRPr lang="es-PE" sz="2400" dirty="0"/>
          </a:p>
        </p:txBody>
      </p:sp>
      <p:pic>
        <p:nvPicPr>
          <p:cNvPr id="6" name="Picture 2" descr="Nini Mayorista - Home | Facebook">
            <a:extLst>
              <a:ext uri="{FF2B5EF4-FFF2-40B4-BE49-F238E27FC236}">
                <a16:creationId xmlns:a16="http://schemas.microsoft.com/office/drawing/2014/main" xmlns="" id="{10BEF5EE-892A-45B2-98DD-69464C1AFB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57" b="29989"/>
          <a:stretch/>
        </p:blipFill>
        <p:spPr bwMode="auto">
          <a:xfrm>
            <a:off x="16079506" y="9044942"/>
            <a:ext cx="2229852" cy="115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07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6CADB9C1-3ABA-473E-A230-DDC6117ABF8A}"/>
              </a:ext>
            </a:extLst>
          </p:cNvPr>
          <p:cNvSpPr txBox="1"/>
          <p:nvPr/>
        </p:nvSpPr>
        <p:spPr>
          <a:xfrm>
            <a:off x="682962" y="141890"/>
            <a:ext cx="14089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7200" dirty="0">
                <a:solidFill>
                  <a:srgbClr val="1A497A"/>
                </a:solidFill>
              </a:rPr>
              <a:t>Identificación de Riesgos &amp; Impacto</a:t>
            </a:r>
            <a:endParaRPr lang="es-PE" sz="2400" dirty="0">
              <a:solidFill>
                <a:srgbClr val="1A497A"/>
              </a:solidFill>
            </a:endParaRPr>
          </a:p>
        </p:txBody>
      </p:sp>
      <p:graphicFrame>
        <p:nvGraphicFramePr>
          <p:cNvPr id="3" name="Marcador de contenido 9">
            <a:extLst>
              <a:ext uri="{FF2B5EF4-FFF2-40B4-BE49-F238E27FC236}">
                <a16:creationId xmlns:a16="http://schemas.microsoft.com/office/drawing/2014/main" xmlns="" id="{7859C871-B5E5-4142-8742-9A5F3C4A88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0446979"/>
              </p:ext>
            </p:extLst>
          </p:nvPr>
        </p:nvGraphicFramePr>
        <p:xfrm>
          <a:off x="1003056" y="3829480"/>
          <a:ext cx="15692626" cy="4977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222">
                  <a:extLst>
                    <a:ext uri="{9D8B030D-6E8A-4147-A177-3AD203B41FA5}">
                      <a16:colId xmlns:a16="http://schemas.microsoft.com/office/drawing/2014/main" xmlns="" val="3558063986"/>
                    </a:ext>
                  </a:extLst>
                </a:gridCol>
                <a:gridCol w="721311">
                  <a:extLst>
                    <a:ext uri="{9D8B030D-6E8A-4147-A177-3AD203B41FA5}">
                      <a16:colId xmlns:a16="http://schemas.microsoft.com/office/drawing/2014/main" xmlns="" val="506059656"/>
                    </a:ext>
                  </a:extLst>
                </a:gridCol>
                <a:gridCol w="1214178">
                  <a:extLst>
                    <a:ext uri="{9D8B030D-6E8A-4147-A177-3AD203B41FA5}">
                      <a16:colId xmlns:a16="http://schemas.microsoft.com/office/drawing/2014/main" xmlns="" val="673435711"/>
                    </a:ext>
                  </a:extLst>
                </a:gridCol>
                <a:gridCol w="4448461">
                  <a:extLst>
                    <a:ext uri="{9D8B030D-6E8A-4147-A177-3AD203B41FA5}">
                      <a16:colId xmlns:a16="http://schemas.microsoft.com/office/drawing/2014/main" xmlns="" val="1700820402"/>
                    </a:ext>
                  </a:extLst>
                </a:gridCol>
                <a:gridCol w="4973630">
                  <a:extLst>
                    <a:ext uri="{9D8B030D-6E8A-4147-A177-3AD203B41FA5}">
                      <a16:colId xmlns:a16="http://schemas.microsoft.com/office/drawing/2014/main" xmlns="" val="663766516"/>
                    </a:ext>
                  </a:extLst>
                </a:gridCol>
                <a:gridCol w="193541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935412">
                  <a:extLst>
                    <a:ext uri="{9D8B030D-6E8A-4147-A177-3AD203B41FA5}">
                      <a16:colId xmlns:a16="http://schemas.microsoft.com/office/drawing/2014/main" xmlns="" val="2656682441"/>
                    </a:ext>
                  </a:extLst>
                </a:gridCol>
              </a:tblGrid>
              <a:tr h="729568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N°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Cod.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Fase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Descripción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Plan de Mitigación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Responsable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Fecha de Ejecución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362373211"/>
                  </a:ext>
                </a:extLst>
              </a:tr>
              <a:tr h="1064512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800" b="0" i="0" u="none" strike="noStrike" dirty="0">
                          <a:effectLst/>
                          <a:latin typeface="Calibri (Cuerpo)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effectLst/>
                          <a:latin typeface="Calibri (Cuerpo)"/>
                        </a:rPr>
                        <a:t>RS01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Realización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s-PE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Riesgo</a:t>
                      </a:r>
                      <a:r>
                        <a:rPr lang="es-PE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No instalar el Certificado válido para la URL PO o avanzar con la solución temporal propuesta.</a:t>
                      </a:r>
                    </a:p>
                    <a:p>
                      <a:pPr marL="0" indent="0">
                        <a:buNone/>
                      </a:pPr>
                      <a:r>
                        <a:rPr lang="es-PE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Consecuencia</a:t>
                      </a:r>
                      <a:r>
                        <a:rPr lang="es-PE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Impacto en alargue fechas de Pruebas Integrales y retraso de Plan de Corte.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00050" indent="-400050">
                        <a:buAutoNum type="romanLcParenBoth"/>
                      </a:pPr>
                      <a:r>
                        <a:rPr lang="es-PE" sz="1800" dirty="0"/>
                        <a:t>Instalación de Certificado SSL</a:t>
                      </a:r>
                      <a:r>
                        <a:rPr lang="es-PE" sz="1800" baseline="0" dirty="0"/>
                        <a:t>.</a:t>
                      </a:r>
                      <a:endParaRPr lang="es-PE" sz="1800" dirty="0"/>
                    </a:p>
                    <a:p>
                      <a:pPr marL="400050" indent="-400050">
                        <a:buAutoNum type="romanLcParenBoth"/>
                      </a:pPr>
                      <a:r>
                        <a:rPr lang="es-PE" sz="1800" dirty="0"/>
                        <a:t>Habilitar temporalmente acceso Http a la URL de PO.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PE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 (Cuerpo)"/>
                          <a:ea typeface="+mn-ea"/>
                          <a:cs typeface="+mn-cs"/>
                        </a:rPr>
                        <a:t>NINI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PE" sz="1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 (Cuerpo)"/>
                          <a:ea typeface="+mn-ea"/>
                          <a:cs typeface="+mn-cs"/>
                        </a:rPr>
                        <a:t>PENDIENTE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302307870"/>
                  </a:ext>
                </a:extLst>
              </a:tr>
              <a:tr h="866392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800" b="0" i="0" u="none" strike="noStrike" dirty="0">
                          <a:effectLst/>
                          <a:latin typeface="Calibri (Cuerpo)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effectLst/>
                          <a:latin typeface="Calibri (Cuerpo)"/>
                        </a:rPr>
                        <a:t>RS02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Realización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s-PE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Riesgo</a:t>
                      </a:r>
                      <a:r>
                        <a:rPr lang="es-PE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Observaciones con mayor demanda de tiempo para corrección o validación.</a:t>
                      </a:r>
                    </a:p>
                    <a:p>
                      <a:pPr marL="0" indent="0">
                        <a:buNone/>
                      </a:pPr>
                      <a:r>
                        <a:rPr lang="es-PE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Consecuencia</a:t>
                      </a:r>
                      <a:r>
                        <a:rPr lang="es-PE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Impacto en fecha de inicio de Plan de Corte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00050" indent="-400050">
                        <a:buAutoNum type="romanLcParenBoth"/>
                      </a:pPr>
                      <a:r>
                        <a:rPr lang="es-PE" sz="1800" dirty="0"/>
                        <a:t>Evaluación de las Observaciones en complejidad y tiempo, y definir priorización</a:t>
                      </a:r>
                    </a:p>
                    <a:p>
                      <a:pPr marL="400050" indent="-400050">
                        <a:buAutoNum type="romanLcParenBoth"/>
                      </a:pPr>
                      <a:r>
                        <a:rPr lang="es-PE" sz="1800" dirty="0"/>
                        <a:t>Adicionar entre 1 a 2 Consultores para apoyar en la corrección de Observaciones complejas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PE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 (Cuerpo)"/>
                          <a:ea typeface="+mn-ea"/>
                          <a:cs typeface="+mn-cs"/>
                        </a:rPr>
                        <a:t>SEIDOR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PE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 (Cuerpo)"/>
                          <a:ea typeface="+mn-ea"/>
                          <a:cs typeface="+mn-cs"/>
                        </a:rPr>
                        <a:t>18.04.22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367072485"/>
                  </a:ext>
                </a:extLst>
              </a:tr>
              <a:tr h="1778690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800" b="0" i="0" u="none" strike="noStrike" dirty="0">
                          <a:effectLst/>
                          <a:latin typeface="Calibri (Cuerpo)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effectLst/>
                          <a:latin typeface="Calibri (Cuerpo)"/>
                        </a:rPr>
                        <a:t>RS03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Control de Cambios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s-PE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Riesgo</a:t>
                      </a:r>
                      <a:r>
                        <a:rPr lang="es-PE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Discrepancias en considerar como Control de Cambio las estimaciones.</a:t>
                      </a:r>
                    </a:p>
                    <a:p>
                      <a:pPr marL="0" indent="0">
                        <a:buNone/>
                      </a:pPr>
                      <a:r>
                        <a:rPr lang="es-PE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Consecuencia</a:t>
                      </a:r>
                      <a:r>
                        <a:rPr lang="es-PE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Impacto en Pruebas Integrales y Plan de Corte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00050" indent="-400050">
                        <a:buAutoNum type="romanLcParenBoth"/>
                      </a:pPr>
                      <a:r>
                        <a:rPr lang="es-PE" sz="1800" dirty="0"/>
                        <a:t>Evaluación Comercial entre Seidor y Nini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PE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 (Cuerpo)"/>
                          <a:ea typeface="+mn-ea"/>
                          <a:cs typeface="+mn-cs"/>
                        </a:rPr>
                        <a:t>NINI</a:t>
                      </a:r>
                    </a:p>
                    <a:p>
                      <a:pPr marL="0" marR="0" lvl="0" indent="0" algn="ctr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PE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 (Cuerpo)"/>
                          <a:ea typeface="+mn-ea"/>
                          <a:cs typeface="+mn-cs"/>
                        </a:rPr>
                        <a:t>SEIDOR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PE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 (Cuerpo)"/>
                          <a:ea typeface="+mn-ea"/>
                          <a:cs typeface="+mn-cs"/>
                        </a:rPr>
                        <a:t>Desde el 19.04.22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547330743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FF8A499C-69BE-49BA-A36C-2BEAB4E66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056" y="1779271"/>
            <a:ext cx="7614375" cy="1929657"/>
          </a:xfrm>
          <a:prstGeom prst="rect">
            <a:avLst/>
          </a:prstGeom>
        </p:spPr>
      </p:pic>
      <p:graphicFrame>
        <p:nvGraphicFramePr>
          <p:cNvPr id="7" name="Tabla 6"/>
          <p:cNvGraphicFramePr>
            <a:graphicFrameLocks noGrp="1"/>
          </p:cNvGraphicFramePr>
          <p:nvPr/>
        </p:nvGraphicFramePr>
        <p:xfrm>
          <a:off x="9209690" y="1859144"/>
          <a:ext cx="7407168" cy="1861241"/>
        </p:xfrm>
        <a:graphic>
          <a:graphicData uri="http://schemas.openxmlformats.org/drawingml/2006/table">
            <a:tbl>
              <a:tblPr/>
              <a:tblGrid>
                <a:gridCol w="14209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13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13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2093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4132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4132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09556"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Exposición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s-PE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Probabilidad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9556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Impacto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Muy Alta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Baja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Muy Baja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11561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20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i="0" u="none" strike="noStrike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9556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i="0" u="none" strike="noStrike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9556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Bajo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i="0" u="none" strike="noStrike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8" name="Elipse 7"/>
          <p:cNvSpPr/>
          <p:nvPr/>
        </p:nvSpPr>
        <p:spPr>
          <a:xfrm>
            <a:off x="13164346" y="2529039"/>
            <a:ext cx="693683" cy="565535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/>
              <a:t>RS1</a:t>
            </a:r>
            <a:endParaRPr lang="es-PE" dirty="0"/>
          </a:p>
        </p:txBody>
      </p:sp>
      <p:pic>
        <p:nvPicPr>
          <p:cNvPr id="10" name="Picture 2" descr="Nini Mayorista - Home | Facebook">
            <a:extLst>
              <a:ext uri="{FF2B5EF4-FFF2-40B4-BE49-F238E27FC236}">
                <a16:creationId xmlns:a16="http://schemas.microsoft.com/office/drawing/2014/main" xmlns="" id="{B98ED993-4F5E-4D7B-A5F1-D41BCC19A4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57" b="29989"/>
          <a:stretch/>
        </p:blipFill>
        <p:spPr bwMode="auto">
          <a:xfrm>
            <a:off x="16868510" y="9550184"/>
            <a:ext cx="1419490" cy="738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xmlns="" id="{6A124067-7549-489D-AB67-07F437733E6E}"/>
              </a:ext>
            </a:extLst>
          </p:cNvPr>
          <p:cNvSpPr/>
          <p:nvPr/>
        </p:nvSpPr>
        <p:spPr>
          <a:xfrm>
            <a:off x="11678180" y="2737635"/>
            <a:ext cx="693683" cy="565535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/>
              <a:t>RS2</a:t>
            </a:r>
            <a:endParaRPr lang="es-PE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xmlns="" id="{0B1CD40B-8EB1-4265-995C-082DC805A24A}"/>
              </a:ext>
            </a:extLst>
          </p:cNvPr>
          <p:cNvSpPr/>
          <p:nvPr/>
        </p:nvSpPr>
        <p:spPr>
          <a:xfrm>
            <a:off x="12219591" y="2919020"/>
            <a:ext cx="693683" cy="565535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/>
              <a:t>RS3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2357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1E8A175F-5B80-4249-B23B-191B6F488260}"/>
              </a:ext>
            </a:extLst>
          </p:cNvPr>
          <p:cNvSpPr txBox="1"/>
          <p:nvPr/>
        </p:nvSpPr>
        <p:spPr>
          <a:xfrm>
            <a:off x="761062" y="311365"/>
            <a:ext cx="1342339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5700" dirty="0">
                <a:solidFill>
                  <a:srgbClr val="1A497A"/>
                </a:solidFill>
              </a:rPr>
              <a:t>Siguientes Pasos</a:t>
            </a:r>
          </a:p>
        </p:txBody>
      </p:sp>
      <p:pic>
        <p:nvPicPr>
          <p:cNvPr id="5" name="Picture 2" descr="Nini Mayorista - Home | Facebook">
            <a:extLst>
              <a:ext uri="{FF2B5EF4-FFF2-40B4-BE49-F238E27FC236}">
                <a16:creationId xmlns:a16="http://schemas.microsoft.com/office/drawing/2014/main" xmlns="" id="{C382335C-0157-49E9-90AC-3CC51C4704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57" b="29989"/>
          <a:stretch/>
        </p:blipFill>
        <p:spPr bwMode="auto">
          <a:xfrm>
            <a:off x="11823033" y="323384"/>
            <a:ext cx="2229852" cy="115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-246987" y="-2690"/>
            <a:ext cx="520700" cy="3175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s-PE" sz="2000" b="1">
                <a:solidFill>
                  <a:schemeClr val="dk1"/>
                </a:solidFill>
                <a:latin typeface="Calibri" panose="020F0502020204030204" pitchFamily="34" charset="0"/>
              </a:rPr>
              <a:t>2022</a:t>
            </a:r>
          </a:p>
        </p:txBody>
      </p:sp>
      <p:sp>
        <p:nvSpPr>
          <p:cNvPr id="93" name="OTLSHAPE_TB_00000000000000000000000000000000_RightEndCaps" hidden="1"/>
          <p:cNvSpPr txBox="1"/>
          <p:nvPr>
            <p:custDataLst>
              <p:tags r:id="rId3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s-PE" b="1">
                <a:solidFill>
                  <a:schemeClr val="accent2"/>
                </a:solidFill>
                <a:latin typeface="Calibri" panose="020F0502020204030204" pitchFamily="34" charset="0"/>
              </a:rPr>
              <a:t>2022</a:t>
            </a:r>
          </a:p>
        </p:txBody>
      </p:sp>
      <p:sp>
        <p:nvSpPr>
          <p:cNvPr id="95" name="OTLSHAPE_TB_00000000000000000000000000000000_ElapsedTime" hidden="1"/>
          <p:cNvSpPr/>
          <p:nvPr>
            <p:custDataLst>
              <p:tags r:id="rId4"/>
            </p:custDataLst>
          </p:nvPr>
        </p:nvSpPr>
        <p:spPr>
          <a:xfrm>
            <a:off x="984843" y="3369835"/>
            <a:ext cx="0" cy="0"/>
          </a:xfrm>
          <a:prstGeom prst="rect">
            <a:avLst/>
          </a:prstGeom>
          <a:solidFill>
            <a:schemeClr val="accent5">
              <a:alpha val="30196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6" name="OTLSHAPE_TB_00000000000000000000000000000000_TodayMarkerShape" hidden="1"/>
          <p:cNvSpPr/>
          <p:nvPr>
            <p:custDataLst>
              <p:tags r:id="rId5"/>
            </p:custDataLst>
          </p:nvPr>
        </p:nvSpPr>
        <p:spPr>
          <a:xfrm>
            <a:off x="1822938" y="3750835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7" name="OTLSHAPE_TB_00000000000000000000000000000000_TodayMarkerText" hidden="1"/>
          <p:cNvSpPr txBox="1"/>
          <p:nvPr>
            <p:custDataLst>
              <p:tags r:id="rId6"/>
            </p:custDataLst>
          </p:nvPr>
        </p:nvSpPr>
        <p:spPr>
          <a:xfrm>
            <a:off x="-237048" y="28089"/>
            <a:ext cx="499497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s-PE" sz="1600" b="1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xmlns="" id="{4C3AAFE1-B918-4E18-838C-B73E2A0724D1}"/>
              </a:ext>
            </a:extLst>
          </p:cNvPr>
          <p:cNvSpPr/>
          <p:nvPr/>
        </p:nvSpPr>
        <p:spPr>
          <a:xfrm>
            <a:off x="951680" y="2120276"/>
            <a:ext cx="10661200" cy="5546759"/>
          </a:xfrm>
          <a:prstGeom prst="rect">
            <a:avLst/>
          </a:prstGeom>
          <a:solidFill>
            <a:srgbClr val="F9F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1065F1B1-23CC-407C-8881-AD099076A7D7}"/>
              </a:ext>
            </a:extLst>
          </p:cNvPr>
          <p:cNvSpPr txBox="1"/>
          <p:nvPr/>
        </p:nvSpPr>
        <p:spPr>
          <a:xfrm>
            <a:off x="1141472" y="2404056"/>
            <a:ext cx="1010564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PE" sz="2800" dirty="0" smtClean="0"/>
              <a:t>Seidor/Nini: Cerrar Tareas pendiente de Integraciones</a:t>
            </a:r>
            <a:endParaRPr lang="es-PE" sz="2800" dirty="0"/>
          </a:p>
          <a:p>
            <a:pPr marL="514350" indent="-514350">
              <a:buFont typeface="+mj-lt"/>
              <a:buAutoNum type="arabicPeriod"/>
            </a:pPr>
            <a:endParaRPr lang="es-PE" sz="2800" dirty="0"/>
          </a:p>
          <a:p>
            <a:pPr marL="514350" indent="-514350">
              <a:buFont typeface="+mj-lt"/>
              <a:buAutoNum type="arabicPeriod"/>
            </a:pPr>
            <a:r>
              <a:rPr lang="es-PE" sz="2800" dirty="0" smtClean="0"/>
              <a:t>Seidor: </a:t>
            </a:r>
            <a:r>
              <a:rPr lang="es-PE" sz="2800" dirty="0" smtClean="0"/>
              <a:t>Corregir Observaciones de Plan de Pruebas</a:t>
            </a:r>
            <a:endParaRPr lang="es-PE" sz="2800" dirty="0"/>
          </a:p>
          <a:p>
            <a:pPr marL="514350" indent="-514350">
              <a:buFont typeface="+mj-lt"/>
              <a:buAutoNum type="arabicPeriod"/>
            </a:pPr>
            <a:endParaRPr lang="es-PE" sz="2800" dirty="0"/>
          </a:p>
          <a:p>
            <a:pPr marL="514350" indent="-514350">
              <a:buFont typeface="+mj-lt"/>
              <a:buAutoNum type="arabicPeriod"/>
            </a:pPr>
            <a:r>
              <a:rPr lang="es-PE" sz="2800" dirty="0" smtClean="0"/>
              <a:t>Seidor/Nini</a:t>
            </a:r>
            <a:r>
              <a:rPr lang="es-PE" sz="2800" dirty="0"/>
              <a:t>: </a:t>
            </a:r>
            <a:r>
              <a:rPr lang="es-PE" sz="2800" dirty="0" smtClean="0"/>
              <a:t>Cierre de Plan de Pruebas</a:t>
            </a:r>
            <a:endParaRPr lang="es-PE" sz="2800" dirty="0"/>
          </a:p>
          <a:p>
            <a:pPr marL="514350" indent="-514350">
              <a:buFont typeface="+mj-lt"/>
              <a:buAutoNum type="arabicPeriod"/>
            </a:pPr>
            <a:endParaRPr lang="es-PE" sz="2800" dirty="0"/>
          </a:p>
          <a:p>
            <a:pPr marL="514350" indent="-514350">
              <a:buFont typeface="+mj-lt"/>
              <a:buAutoNum type="arabicPeriod"/>
            </a:pPr>
            <a:r>
              <a:rPr lang="es-PE" sz="2800" dirty="0" smtClean="0"/>
              <a:t>Seidor/Nini: Cerrar Control de Cambios</a:t>
            </a:r>
          </a:p>
          <a:p>
            <a:pPr marL="514350" indent="-514350">
              <a:buFont typeface="+mj-lt"/>
              <a:buAutoNum type="arabicPeriod"/>
            </a:pPr>
            <a:endParaRPr lang="es-PE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s-PE" sz="2800" dirty="0" smtClean="0"/>
              <a:t>Escalamiento </a:t>
            </a:r>
            <a:r>
              <a:rPr lang="es-PE" sz="2800" dirty="0"/>
              <a:t>inmediato ante situaciones de riesgo</a:t>
            </a:r>
          </a:p>
          <a:p>
            <a:pPr marL="514350" indent="-514350">
              <a:buFont typeface="+mj-lt"/>
              <a:buAutoNum type="arabicPeriod"/>
            </a:pPr>
            <a:endParaRPr lang="es-PE" sz="2800" dirty="0"/>
          </a:p>
          <a:p>
            <a:pPr marL="514350" indent="-514350">
              <a:buFont typeface="+mj-lt"/>
              <a:buAutoNum type="arabicPeriod"/>
            </a:pPr>
            <a:r>
              <a:rPr lang="es-PE" sz="2800" dirty="0"/>
              <a:t>Alineamiento en mantener el Alcance acordado</a:t>
            </a:r>
          </a:p>
          <a:p>
            <a:pPr marL="514350" indent="-514350">
              <a:buFont typeface="+mj-lt"/>
              <a:buAutoNum type="arabicPeriod"/>
            </a:pPr>
            <a:endParaRPr lang="es-PE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134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1E8A175F-5B80-4249-B23B-191B6F488260}"/>
              </a:ext>
            </a:extLst>
          </p:cNvPr>
          <p:cNvSpPr txBox="1"/>
          <p:nvPr/>
        </p:nvSpPr>
        <p:spPr>
          <a:xfrm>
            <a:off x="761062" y="311365"/>
            <a:ext cx="1342339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5700" dirty="0">
                <a:solidFill>
                  <a:srgbClr val="1A497A"/>
                </a:solidFill>
              </a:rPr>
              <a:t>Acuerdos &amp; Compromisos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xmlns="" id="{C85D59CE-FE47-4D19-99CD-1CDE6589AF80}"/>
              </a:ext>
            </a:extLst>
          </p:cNvPr>
          <p:cNvSpPr/>
          <p:nvPr/>
        </p:nvSpPr>
        <p:spPr>
          <a:xfrm>
            <a:off x="1393114" y="2451352"/>
            <a:ext cx="15656929" cy="6481633"/>
          </a:xfrm>
          <a:prstGeom prst="rect">
            <a:avLst/>
          </a:prstGeom>
          <a:solidFill>
            <a:srgbClr val="F9F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60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E2617DC5-47E9-49A6-9662-D313D76B4537}"/>
              </a:ext>
            </a:extLst>
          </p:cNvPr>
          <p:cNvSpPr txBox="1"/>
          <p:nvPr/>
        </p:nvSpPr>
        <p:spPr>
          <a:xfrm>
            <a:off x="1600331" y="2732705"/>
            <a:ext cx="144087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/>
              <a:t>Registramos nuestros Acuerdos y formalizamos nuestros Compromisos</a:t>
            </a:r>
          </a:p>
          <a:p>
            <a:endParaRPr lang="es-PE" sz="2000" b="1" dirty="0"/>
          </a:p>
          <a:p>
            <a:pPr marL="457200" indent="-457200">
              <a:buAutoNum type="arabicPeriod"/>
            </a:pPr>
            <a:r>
              <a:rPr lang="es-PE" sz="2000" dirty="0"/>
              <a:t>..</a:t>
            </a:r>
          </a:p>
          <a:p>
            <a:pPr marL="457200" indent="-457200">
              <a:buAutoNum type="arabicPeriod"/>
            </a:pPr>
            <a:r>
              <a:rPr lang="es-PE" sz="2000" dirty="0"/>
              <a:t>..</a:t>
            </a:r>
          </a:p>
          <a:p>
            <a:pPr marL="457200" indent="-457200">
              <a:buAutoNum type="arabicPeriod"/>
            </a:pPr>
            <a:r>
              <a:rPr lang="es-PE" sz="2000" dirty="0"/>
              <a:t>…</a:t>
            </a:r>
          </a:p>
        </p:txBody>
      </p:sp>
      <p:pic>
        <p:nvPicPr>
          <p:cNvPr id="5" name="Picture 2" descr="Nini Mayorista - Home | Facebook">
            <a:extLst>
              <a:ext uri="{FF2B5EF4-FFF2-40B4-BE49-F238E27FC236}">
                <a16:creationId xmlns:a16="http://schemas.microsoft.com/office/drawing/2014/main" xmlns="" id="{B9FE1339-0F0A-4D0E-B667-5A1578B52A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57" b="29989"/>
          <a:stretch/>
        </p:blipFill>
        <p:spPr bwMode="auto">
          <a:xfrm>
            <a:off x="11823033" y="323384"/>
            <a:ext cx="2229852" cy="115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345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64A5649B-1AB3-4646-A339-AD9A44DA8BC6}"/>
              </a:ext>
            </a:extLst>
          </p:cNvPr>
          <p:cNvSpPr txBox="1"/>
          <p:nvPr/>
        </p:nvSpPr>
        <p:spPr>
          <a:xfrm>
            <a:off x="5184648" y="3820855"/>
            <a:ext cx="791870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600" dirty="0">
                <a:solidFill>
                  <a:srgbClr val="8AACCA"/>
                </a:solidFill>
              </a:rPr>
              <a:t>Q&amp;A</a:t>
            </a:r>
            <a:endParaRPr lang="es-PE" sz="4800" dirty="0">
              <a:solidFill>
                <a:srgbClr val="8AACC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77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25E803A7-984D-4E1D-BACC-5602CD44FEF6}"/>
              </a:ext>
            </a:extLst>
          </p:cNvPr>
          <p:cNvSpPr txBox="1"/>
          <p:nvPr/>
        </p:nvSpPr>
        <p:spPr>
          <a:xfrm>
            <a:off x="923544" y="137160"/>
            <a:ext cx="7918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7200" dirty="0">
                <a:solidFill>
                  <a:srgbClr val="1A497A"/>
                </a:solidFill>
              </a:rPr>
              <a:t>Índice</a:t>
            </a:r>
            <a:endParaRPr lang="es-PE" sz="2400" dirty="0">
              <a:solidFill>
                <a:srgbClr val="1A497A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16A94EE5-33CD-45DC-ADB8-167B960004DA}"/>
              </a:ext>
            </a:extLst>
          </p:cNvPr>
          <p:cNvSpPr txBox="1"/>
          <p:nvPr/>
        </p:nvSpPr>
        <p:spPr>
          <a:xfrm>
            <a:off x="1924226" y="2915763"/>
            <a:ext cx="13045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Clr>
                <a:srgbClr val="369FD4"/>
              </a:buClr>
              <a:buFont typeface="+mj-lt"/>
              <a:buAutoNum type="arabicPeriod"/>
            </a:pPr>
            <a:r>
              <a:rPr lang="es-ES" sz="5400" dirty="0" smtClean="0">
                <a:solidFill>
                  <a:srgbClr val="1A497A"/>
                </a:solidFill>
              </a:rPr>
              <a:t>Timeline Anterior vs Actual</a:t>
            </a:r>
            <a:endParaRPr lang="es-PE" sz="5400" dirty="0">
              <a:solidFill>
                <a:srgbClr val="1A497A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3B50F68B-564F-4AA9-8362-FF913FCE7268}"/>
              </a:ext>
            </a:extLst>
          </p:cNvPr>
          <p:cNvSpPr txBox="1"/>
          <p:nvPr/>
        </p:nvSpPr>
        <p:spPr>
          <a:xfrm>
            <a:off x="1924226" y="3834025"/>
            <a:ext cx="11960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Clr>
                <a:srgbClr val="369FD4"/>
              </a:buClr>
              <a:buFont typeface="+mj-lt"/>
              <a:buAutoNum type="arabicPeriod" startAt="2"/>
            </a:pPr>
            <a:r>
              <a:rPr lang="es-ES" sz="5400" dirty="0">
                <a:solidFill>
                  <a:srgbClr val="1A497A"/>
                </a:solidFill>
              </a:rPr>
              <a:t>Estatus Actividades del Plan</a:t>
            </a:r>
            <a:endParaRPr lang="es-PE" sz="5400" dirty="0">
              <a:solidFill>
                <a:srgbClr val="1A497A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6EF78644-B068-442D-B06A-7D5C2839B7DB}"/>
              </a:ext>
            </a:extLst>
          </p:cNvPr>
          <p:cNvSpPr txBox="1"/>
          <p:nvPr/>
        </p:nvSpPr>
        <p:spPr>
          <a:xfrm>
            <a:off x="1924226" y="5670549"/>
            <a:ext cx="11960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Clr>
                <a:srgbClr val="369FD4"/>
              </a:buClr>
              <a:buFont typeface="+mj-lt"/>
              <a:buAutoNum type="arabicPeriod" startAt="4"/>
            </a:pPr>
            <a:r>
              <a:rPr lang="es-ES" sz="5400" dirty="0" smtClean="0">
                <a:solidFill>
                  <a:srgbClr val="1A497A"/>
                </a:solidFill>
              </a:rPr>
              <a:t>Riesgos e Impacto</a:t>
            </a:r>
            <a:endParaRPr lang="es-PE" sz="5400" dirty="0">
              <a:solidFill>
                <a:srgbClr val="1A497A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42256E06-986F-4276-9144-59497AE12D82}"/>
              </a:ext>
            </a:extLst>
          </p:cNvPr>
          <p:cNvSpPr txBox="1"/>
          <p:nvPr/>
        </p:nvSpPr>
        <p:spPr>
          <a:xfrm>
            <a:off x="1924226" y="4752287"/>
            <a:ext cx="11721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Clr>
                <a:srgbClr val="369FD4"/>
              </a:buClr>
              <a:buFont typeface="+mj-lt"/>
              <a:buAutoNum type="arabicPeriod" startAt="3"/>
            </a:pPr>
            <a:r>
              <a:rPr lang="es-PE" sz="5400" dirty="0" smtClean="0">
                <a:solidFill>
                  <a:srgbClr val="1A497A"/>
                </a:solidFill>
              </a:rPr>
              <a:t>Solitudes Nini</a:t>
            </a:r>
            <a:endParaRPr lang="es-PE" sz="5400" dirty="0">
              <a:solidFill>
                <a:srgbClr val="1A497A"/>
              </a:solidFill>
            </a:endParaRPr>
          </a:p>
        </p:txBody>
      </p:sp>
      <p:pic>
        <p:nvPicPr>
          <p:cNvPr id="8" name="Picture 2" descr="Nini Mayorista - Home | Facebook">
            <a:extLst>
              <a:ext uri="{FF2B5EF4-FFF2-40B4-BE49-F238E27FC236}">
                <a16:creationId xmlns:a16="http://schemas.microsoft.com/office/drawing/2014/main" xmlns="" id="{3BBB2BC2-B8C1-404D-AC4D-6855C8D1C7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57" b="29989"/>
          <a:stretch/>
        </p:blipFill>
        <p:spPr bwMode="auto">
          <a:xfrm>
            <a:off x="11823033" y="323384"/>
            <a:ext cx="2229852" cy="115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02D4D6C4-A1CD-4E6E-B1ED-7A71EA7F84AA}"/>
              </a:ext>
            </a:extLst>
          </p:cNvPr>
          <p:cNvSpPr txBox="1"/>
          <p:nvPr/>
        </p:nvSpPr>
        <p:spPr>
          <a:xfrm>
            <a:off x="1924226" y="6588811"/>
            <a:ext cx="11960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Clr>
                <a:srgbClr val="369FD4"/>
              </a:buClr>
              <a:buFont typeface="+mj-lt"/>
              <a:buAutoNum type="arabicPeriod" startAt="5"/>
            </a:pPr>
            <a:r>
              <a:rPr lang="es-ES" sz="5400" dirty="0">
                <a:solidFill>
                  <a:srgbClr val="1A497A"/>
                </a:solidFill>
              </a:rPr>
              <a:t>Siguientes Pasos</a:t>
            </a:r>
            <a:endParaRPr lang="es-PE" sz="5400" dirty="0">
              <a:solidFill>
                <a:srgbClr val="1A497A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3BBE7BB6-5E39-4768-980C-1ECD676BF5CE}"/>
              </a:ext>
            </a:extLst>
          </p:cNvPr>
          <p:cNvSpPr txBox="1"/>
          <p:nvPr/>
        </p:nvSpPr>
        <p:spPr>
          <a:xfrm>
            <a:off x="1924226" y="7502005"/>
            <a:ext cx="11960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Clr>
                <a:srgbClr val="369FD4"/>
              </a:buClr>
              <a:buFont typeface="+mj-lt"/>
              <a:buAutoNum type="arabicPeriod" startAt="6"/>
            </a:pPr>
            <a:r>
              <a:rPr lang="es-ES" sz="5400" dirty="0">
                <a:solidFill>
                  <a:srgbClr val="1A497A"/>
                </a:solidFill>
              </a:rPr>
              <a:t>Q&amp;A</a:t>
            </a:r>
            <a:endParaRPr lang="es-PE" sz="5400" dirty="0">
              <a:solidFill>
                <a:srgbClr val="1A49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27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21"/>
          <p:cNvSpPr/>
          <p:nvPr/>
        </p:nvSpPr>
        <p:spPr>
          <a:xfrm>
            <a:off x="543589" y="4466260"/>
            <a:ext cx="17327016" cy="960891"/>
          </a:xfrm>
          <a:prstGeom prst="rect">
            <a:avLst/>
          </a:prstGeom>
          <a:solidFill>
            <a:schemeClr val="accent6">
              <a:lumMod val="20000"/>
              <a:lumOff val="8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OTLSHAPE_TB_00000000000000000000000000000000_LeftEndCaps"/>
          <p:cNvSpPr txBox="1"/>
          <p:nvPr>
            <p:custDataLst>
              <p:tags r:id="rId2"/>
            </p:custDataLst>
          </p:nvPr>
        </p:nvSpPr>
        <p:spPr>
          <a:xfrm>
            <a:off x="797180" y="3687627"/>
            <a:ext cx="498855" cy="31004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s-PE" sz="2000" b="1" spc="-50">
                <a:solidFill>
                  <a:schemeClr val="dk1"/>
                </a:solidFill>
                <a:latin typeface="Calibri" panose="020F0502020204030204" pitchFamily="34" charset="0"/>
              </a:rPr>
              <a:t>2022</a:t>
            </a:r>
            <a:endParaRPr lang="es-PE" sz="2000" b="1" spc="-5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OTLSHAPE_TB_00000000000000000000000000000000_RightEndCaps" hidden="1"/>
          <p:cNvSpPr txBox="1"/>
          <p:nvPr>
            <p:custDataLst>
              <p:tags r:id="rId3"/>
            </p:custDataLst>
          </p:nvPr>
        </p:nvSpPr>
        <p:spPr>
          <a:xfrm>
            <a:off x="17507035" y="4560300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s-PE" b="1" spc="-44">
                <a:solidFill>
                  <a:schemeClr val="accent2"/>
                </a:solidFill>
                <a:latin typeface="Calibri" panose="020F0502020204030204" pitchFamily="34" charset="0"/>
              </a:rPr>
              <a:t>2022</a:t>
            </a:r>
          </a:p>
        </p:txBody>
      </p:sp>
      <p:cxnSp>
        <p:nvCxnSpPr>
          <p:cNvPr id="34" name="OTLSHAPE_M_c4141af3ac38465cb53fcc7f7a4aa9f5_Connector1"/>
          <p:cNvCxnSpPr/>
          <p:nvPr>
            <p:custDataLst>
              <p:tags r:id="rId4"/>
            </p:custDataLst>
          </p:nvPr>
        </p:nvCxnSpPr>
        <p:spPr>
          <a:xfrm>
            <a:off x="11612904" y="3108444"/>
            <a:ext cx="0" cy="543708"/>
          </a:xfrm>
          <a:prstGeom prst="line">
            <a:avLst/>
          </a:prstGeom>
          <a:ln w="7620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OTLSHAPE_T_11a5fd20169a4e5aa0bed048dba08ff2_HorizontalConnector1"/>
          <p:cNvCxnSpPr/>
          <p:nvPr>
            <p:custDataLst>
              <p:tags r:id="rId5"/>
            </p:custDataLst>
          </p:nvPr>
        </p:nvCxnSpPr>
        <p:spPr>
          <a:xfrm>
            <a:off x="2156334" y="4751083"/>
            <a:ext cx="2866840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OTLSHAPE_T_23c152327d314e958e11ca251f33fb49_HorizontalConnector1"/>
          <p:cNvCxnSpPr/>
          <p:nvPr>
            <p:custDataLst>
              <p:tags r:id="rId6"/>
            </p:custDataLst>
          </p:nvPr>
        </p:nvCxnSpPr>
        <p:spPr>
          <a:xfrm>
            <a:off x="2358687" y="5157483"/>
            <a:ext cx="5155542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OTLSHAPE_T_82d1b7aae77d41a2be14d69f5e501b1b_HorizontalConnector1"/>
          <p:cNvCxnSpPr/>
          <p:nvPr>
            <p:custDataLst>
              <p:tags r:id="rId7"/>
            </p:custDataLst>
          </p:nvPr>
        </p:nvCxnSpPr>
        <p:spPr>
          <a:xfrm>
            <a:off x="1653160" y="5728773"/>
            <a:ext cx="7462462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OTLSHAPE_T_23b42cadd9bc437fb739c68c62737c3a_HorizontalConnector1"/>
          <p:cNvCxnSpPr/>
          <p:nvPr>
            <p:custDataLst>
              <p:tags r:id="rId8"/>
            </p:custDataLst>
          </p:nvPr>
        </p:nvCxnSpPr>
        <p:spPr>
          <a:xfrm>
            <a:off x="1355980" y="6135173"/>
            <a:ext cx="10072765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OTLSHAPE_M_46fae9b11a344fd7915b631d9e74babb_Connector1"/>
          <p:cNvCxnSpPr/>
          <p:nvPr>
            <p:custDataLst>
              <p:tags r:id="rId9"/>
            </p:custDataLst>
          </p:nvPr>
        </p:nvCxnSpPr>
        <p:spPr>
          <a:xfrm>
            <a:off x="9299781" y="3108444"/>
            <a:ext cx="0" cy="543708"/>
          </a:xfrm>
          <a:prstGeom prst="line">
            <a:avLst/>
          </a:prstGeom>
          <a:ln w="7620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OTLSHAPE_M_c243ffc97c7746e9a108ff043b51412a_Connector1"/>
          <p:cNvCxnSpPr/>
          <p:nvPr>
            <p:custDataLst>
              <p:tags r:id="rId10"/>
            </p:custDataLst>
          </p:nvPr>
        </p:nvCxnSpPr>
        <p:spPr>
          <a:xfrm>
            <a:off x="16417082" y="2968913"/>
            <a:ext cx="0" cy="683239"/>
          </a:xfrm>
          <a:prstGeom prst="line">
            <a:avLst/>
          </a:prstGeom>
          <a:ln w="7620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OTLSHAPE_M_04072b436b4048c09d492665495c5db4_Connector1"/>
          <p:cNvCxnSpPr/>
          <p:nvPr>
            <p:custDataLst>
              <p:tags r:id="rId11"/>
            </p:custDataLst>
          </p:nvPr>
        </p:nvCxnSpPr>
        <p:spPr>
          <a:xfrm>
            <a:off x="7698388" y="2516328"/>
            <a:ext cx="0" cy="1135824"/>
          </a:xfrm>
          <a:prstGeom prst="line">
            <a:avLst/>
          </a:prstGeom>
          <a:ln w="7620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/>
          <p:cNvSpPr/>
          <p:nvPr>
            <p:custDataLst>
              <p:tags r:id="rId12"/>
            </p:custDataLst>
          </p:nvPr>
        </p:nvSpPr>
        <p:spPr>
          <a:xfrm>
            <a:off x="1464523" y="3652152"/>
            <a:ext cx="16370300" cy="381000"/>
          </a:xfrm>
          <a:prstGeom prst="rect">
            <a:avLst/>
          </a:prstGeom>
          <a:gradFill flip="none" rotWithShape="1">
            <a:gsLst>
              <a:gs pos="0">
                <a:srgbClr val="737373"/>
              </a:gs>
              <a:gs pos="100000">
                <a:srgbClr val="737373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OTLSHAPE_TB_00000000000000000000000000000000_ElapsedTime"/>
          <p:cNvSpPr/>
          <p:nvPr>
            <p:custDataLst>
              <p:tags r:id="rId13"/>
            </p:custDataLst>
          </p:nvPr>
        </p:nvSpPr>
        <p:spPr>
          <a:xfrm>
            <a:off x="1464523" y="3652152"/>
            <a:ext cx="5245100" cy="381000"/>
          </a:xfrm>
          <a:prstGeom prst="rect">
            <a:avLst/>
          </a:prstGeom>
          <a:solidFill>
            <a:schemeClr val="accent5">
              <a:alpha val="30196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OTLSHAPE_TB_00000000000000000000000000000000_TodayMarkerShape"/>
          <p:cNvSpPr/>
          <p:nvPr>
            <p:custDataLst>
              <p:tags r:id="rId14"/>
            </p:custDataLst>
          </p:nvPr>
        </p:nvSpPr>
        <p:spPr>
          <a:xfrm>
            <a:off x="6650776" y="4033152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OTLSHAPE_TB_00000000000000000000000000000000_TodayMarkerText"/>
          <p:cNvSpPr txBox="1"/>
          <p:nvPr>
            <p:custDataLst>
              <p:tags r:id="rId15"/>
            </p:custDataLst>
          </p:nvPr>
        </p:nvSpPr>
        <p:spPr>
          <a:xfrm>
            <a:off x="6458105" y="4160152"/>
            <a:ext cx="495300" cy="24803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s-PE" sz="1600" b="1" spc="-28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s-PE" sz="1600" b="1" spc="-28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OTLSHAPE_TB_00000000000000000000000000000000_TimescaleInterval1"/>
          <p:cNvSpPr txBox="1"/>
          <p:nvPr>
            <p:custDataLst>
              <p:tags r:id="rId16"/>
            </p:custDataLst>
          </p:nvPr>
        </p:nvSpPr>
        <p:spPr>
          <a:xfrm>
            <a:off x="1528023" y="3734130"/>
            <a:ext cx="292965" cy="21704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E" sz="1400" spc="-30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  <a:endParaRPr lang="es-PE" sz="1400" spc="-3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OTLSHAPE_TB_00000000000000000000000000000000_TimescaleInterval2"/>
          <p:cNvSpPr txBox="1"/>
          <p:nvPr>
            <p:custDataLst>
              <p:tags r:id="rId17"/>
            </p:custDataLst>
          </p:nvPr>
        </p:nvSpPr>
        <p:spPr>
          <a:xfrm>
            <a:off x="7043931" y="3734130"/>
            <a:ext cx="255904" cy="21704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E" sz="1400" spc="-30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</a:p>
        </p:txBody>
      </p:sp>
      <p:sp>
        <p:nvSpPr>
          <p:cNvPr id="111" name="OTLSHAPE_TB_00000000000000000000000000000000_TimescaleInterval3"/>
          <p:cNvSpPr txBox="1"/>
          <p:nvPr>
            <p:custDataLst>
              <p:tags r:id="rId18"/>
            </p:custDataLst>
          </p:nvPr>
        </p:nvSpPr>
        <p:spPr>
          <a:xfrm>
            <a:off x="12381908" y="3734130"/>
            <a:ext cx="317500" cy="21704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E" sz="1400" spc="-32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</a:p>
        </p:txBody>
      </p:sp>
      <p:cxnSp>
        <p:nvCxnSpPr>
          <p:cNvPr id="114" name="OTLSHAPE_TB_00000000000000000000000000000000_Separator1"/>
          <p:cNvCxnSpPr/>
          <p:nvPr>
            <p:custDataLst>
              <p:tags r:id="rId19"/>
            </p:custDataLst>
          </p:nvPr>
        </p:nvCxnSpPr>
        <p:spPr>
          <a:xfrm>
            <a:off x="6980429" y="3715652"/>
            <a:ext cx="0" cy="254000"/>
          </a:xfrm>
          <a:prstGeom prst="line">
            <a:avLst/>
          </a:prstGeom>
          <a:ln w="762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OTLSHAPE_TB_00000000000000000000000000000000_Separator2"/>
          <p:cNvCxnSpPr/>
          <p:nvPr>
            <p:custDataLst>
              <p:tags r:id="rId20"/>
            </p:custDataLst>
          </p:nvPr>
        </p:nvCxnSpPr>
        <p:spPr>
          <a:xfrm>
            <a:off x="12318405" y="3715652"/>
            <a:ext cx="0" cy="254000"/>
          </a:xfrm>
          <a:prstGeom prst="line">
            <a:avLst/>
          </a:prstGeom>
          <a:ln w="762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TLSHAPE_T_11a5fd20169a4e5aa0bed048dba08ff2_Shape"/>
          <p:cNvSpPr/>
          <p:nvPr>
            <p:custDataLst>
              <p:tags r:id="rId21"/>
            </p:custDataLst>
          </p:nvPr>
        </p:nvSpPr>
        <p:spPr>
          <a:xfrm>
            <a:off x="5023174" y="4611383"/>
            <a:ext cx="2146300" cy="279400"/>
          </a:xfrm>
          <a:prstGeom prst="roundRect">
            <a:avLst>
              <a:gd name="adj" fmla="val 100000"/>
            </a:avLst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4" name="OTLSHAPE_T_23c152327d314e958e11ca251f33fb49_Shape"/>
          <p:cNvSpPr/>
          <p:nvPr>
            <p:custDataLst>
              <p:tags r:id="rId22"/>
            </p:custDataLst>
          </p:nvPr>
        </p:nvSpPr>
        <p:spPr>
          <a:xfrm>
            <a:off x="7514229" y="5017783"/>
            <a:ext cx="1612900" cy="279400"/>
          </a:xfrm>
          <a:prstGeom prst="roundRect">
            <a:avLst>
              <a:gd name="adj" fmla="val 100000"/>
            </a:avLst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3" name="OTLSHAPE_T_82d1b7aae77d41a2be14d69f5e501b1b_Shape"/>
          <p:cNvSpPr/>
          <p:nvPr>
            <p:custDataLst>
              <p:tags r:id="rId23"/>
            </p:custDataLst>
          </p:nvPr>
        </p:nvSpPr>
        <p:spPr>
          <a:xfrm>
            <a:off x="9115622" y="5589073"/>
            <a:ext cx="2324100" cy="279400"/>
          </a:xfrm>
          <a:prstGeom prst="roundRect">
            <a:avLst>
              <a:gd name="adj" fmla="val 100000"/>
            </a:avLst>
          </a:prstGeom>
          <a:solidFill>
            <a:srgbClr val="737373"/>
          </a:solidFill>
          <a:ln w="3048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30480" cap="flat" cmpd="sng" algn="ctr">
                <a:solidFill>
                  <a:srgbClr val="FF0000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8" name="OTLSHAPE_T_23b42cadd9bc437fb739c68c62737c3a_Shape"/>
          <p:cNvSpPr/>
          <p:nvPr>
            <p:custDataLst>
              <p:tags r:id="rId24"/>
            </p:custDataLst>
          </p:nvPr>
        </p:nvSpPr>
        <p:spPr>
          <a:xfrm>
            <a:off x="11428745" y="5995473"/>
            <a:ext cx="4991100" cy="279400"/>
          </a:xfrm>
          <a:prstGeom prst="roundRect">
            <a:avLst>
              <a:gd name="adj" fmla="val 100000"/>
            </a:avLst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3" name="OTLSHAPE_T_11a5fd20169a4e5aa0bed048dba08ff2_ShapePercentage"/>
          <p:cNvSpPr/>
          <p:nvPr>
            <p:custDataLst>
              <p:tags r:id="rId25"/>
            </p:custDataLst>
          </p:nvPr>
        </p:nvSpPr>
        <p:spPr>
          <a:xfrm>
            <a:off x="5023174" y="4611383"/>
            <a:ext cx="190500" cy="27940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5" name="OTLSHAPE_T_23c152327d314e958e11ca251f33fb49_ShapePercentage"/>
          <p:cNvSpPr/>
          <p:nvPr>
            <p:custDataLst>
              <p:tags r:id="rId26"/>
            </p:custDataLst>
          </p:nvPr>
        </p:nvSpPr>
        <p:spPr>
          <a:xfrm>
            <a:off x="7514229" y="5017783"/>
            <a:ext cx="190500" cy="27940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4" name="OTLSHAPE_T_82d1b7aae77d41a2be14d69f5e501b1b_ShapePercentage" hidden="1"/>
          <p:cNvSpPr/>
          <p:nvPr>
            <p:custDataLst>
              <p:tags r:id="rId27"/>
            </p:custDataLst>
          </p:nvPr>
        </p:nvSpPr>
        <p:spPr>
          <a:xfrm>
            <a:off x="8635942" y="5081906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9" name="OTLSHAPE_T_23b42cadd9bc437fb739c68c62737c3a_ShapePercentage" hidden="1"/>
          <p:cNvSpPr/>
          <p:nvPr>
            <p:custDataLst>
              <p:tags r:id="rId28"/>
            </p:custDataLst>
          </p:nvPr>
        </p:nvSpPr>
        <p:spPr>
          <a:xfrm>
            <a:off x="10949065" y="5488306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1" name="OTLSHAPE_T_11a5fd20169a4e5aa0bed048dba08ff2_TextPercentage"/>
          <p:cNvSpPr txBox="1"/>
          <p:nvPr>
            <p:custDataLst>
              <p:tags r:id="rId29"/>
            </p:custDataLst>
          </p:nvPr>
        </p:nvSpPr>
        <p:spPr>
          <a:xfrm>
            <a:off x="5023174" y="4658055"/>
            <a:ext cx="190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PE" sz="1200" spc="-28">
                <a:solidFill>
                  <a:schemeClr val="lt1"/>
                </a:solidFill>
                <a:latin typeface="Calibri" panose="020F0502020204030204" pitchFamily="34" charset="0"/>
              </a:rPr>
              <a:t>0%</a:t>
            </a:r>
            <a:endParaRPr lang="es-PE" sz="1200" spc="-28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62" name="OTLSHAPE_T_11a5fd20169a4e5aa0bed048dba08ff2_StartDate" hidden="1"/>
          <p:cNvSpPr txBox="1"/>
          <p:nvPr>
            <p:custDataLst>
              <p:tags r:id="rId30"/>
            </p:custDataLst>
          </p:nvPr>
        </p:nvSpPr>
        <p:spPr>
          <a:xfrm>
            <a:off x="12700" y="-2027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E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3" name="OTLSHAPE_T_11a5fd20169a4e5aa0bed048dba08ff2_EndDate" hidden="1"/>
          <p:cNvSpPr txBox="1"/>
          <p:nvPr>
            <p:custDataLst>
              <p:tags r:id="rId31"/>
            </p:custDataLst>
          </p:nvPr>
        </p:nvSpPr>
        <p:spPr>
          <a:xfrm>
            <a:off x="12700" y="-2027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E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T_11a5fd20169a4e5aa0bed048dba08ff2_JoinedDate"/>
          <p:cNvSpPr txBox="1"/>
          <p:nvPr>
            <p:custDataLst>
              <p:tags r:id="rId32"/>
            </p:custDataLst>
          </p:nvPr>
        </p:nvSpPr>
        <p:spPr>
          <a:xfrm>
            <a:off x="7209041" y="4658055"/>
            <a:ext cx="9017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s-PE" sz="1200" spc="-6">
                <a:solidFill>
                  <a:schemeClr val="dk1"/>
                </a:solidFill>
                <a:latin typeface="Calibri" panose="020F0502020204030204" pitchFamily="34" charset="0"/>
              </a:rPr>
              <a:t>Mar 21 - Apr 1</a:t>
            </a:r>
            <a:endParaRPr lang="es-PE" sz="1200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5" name="OTLSHAPE_T_11a5fd20169a4e5aa0bed048dba08ff2_Duration" hidden="1"/>
          <p:cNvSpPr txBox="1"/>
          <p:nvPr>
            <p:custDataLst>
              <p:tags r:id="rId33"/>
            </p:custDataLst>
          </p:nvPr>
        </p:nvSpPr>
        <p:spPr>
          <a:xfrm>
            <a:off x="2187700" y="4916776"/>
            <a:ext cx="469900" cy="190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E" sz="1200" spc="-12">
                <a:solidFill>
                  <a:schemeClr val="dk1"/>
                </a:solidFill>
                <a:latin typeface="Calibri" panose="020F0502020204030204" pitchFamily="34" charset="0"/>
              </a:rPr>
              <a:t>10 days</a:t>
            </a:r>
            <a:endParaRPr lang="es-PE" sz="1200" spc="-1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6" name="OTLSHAPE_T_11a5fd20169a4e5aa0bed048dba08ff2_Title"/>
          <p:cNvSpPr txBox="1"/>
          <p:nvPr>
            <p:custDataLst>
              <p:tags r:id="rId34"/>
            </p:custDataLst>
          </p:nvPr>
        </p:nvSpPr>
        <p:spPr>
          <a:xfrm>
            <a:off x="606680" y="4611552"/>
            <a:ext cx="1562100" cy="27906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E" b="1" spc="-12">
                <a:solidFill>
                  <a:schemeClr val="dk1"/>
                </a:solidFill>
                <a:latin typeface="Calibri" panose="020F0502020204030204" pitchFamily="34" charset="0"/>
              </a:rPr>
              <a:t>Implementación</a:t>
            </a:r>
            <a:endParaRPr lang="es-PE" b="1" spc="-1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9" name="OTLSHAPE_T_23c152327d314e958e11ca251f33fb49_TextPercentage"/>
          <p:cNvSpPr txBox="1"/>
          <p:nvPr>
            <p:custDataLst>
              <p:tags r:id="rId35"/>
            </p:custDataLst>
          </p:nvPr>
        </p:nvSpPr>
        <p:spPr>
          <a:xfrm>
            <a:off x="7514229" y="5064455"/>
            <a:ext cx="190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PE" sz="1200" spc="-28">
                <a:solidFill>
                  <a:schemeClr val="lt1"/>
                </a:solidFill>
                <a:latin typeface="Calibri" panose="020F0502020204030204" pitchFamily="34" charset="0"/>
              </a:rPr>
              <a:t>0%</a:t>
            </a:r>
            <a:endParaRPr lang="es-PE" sz="1200" spc="-28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70" name="OTLSHAPE_T_23c152327d314e958e11ca251f33fb49_StartDate" hidden="1"/>
          <p:cNvSpPr txBox="1"/>
          <p:nvPr>
            <p:custDataLst>
              <p:tags r:id="rId36"/>
            </p:custDataLst>
          </p:nvPr>
        </p:nvSpPr>
        <p:spPr>
          <a:xfrm>
            <a:off x="12700" y="-2027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E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1" name="OTLSHAPE_T_23c152327d314e958e11ca251f33fb49_EndDate" hidden="1"/>
          <p:cNvSpPr txBox="1"/>
          <p:nvPr>
            <p:custDataLst>
              <p:tags r:id="rId37"/>
            </p:custDataLst>
          </p:nvPr>
        </p:nvSpPr>
        <p:spPr>
          <a:xfrm>
            <a:off x="12700" y="-2027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E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2" name="OTLSHAPE_T_23c152327d314e958e11ca251f33fb49_JoinedDate"/>
          <p:cNvSpPr txBox="1"/>
          <p:nvPr>
            <p:custDataLst>
              <p:tags r:id="rId38"/>
            </p:custDataLst>
          </p:nvPr>
        </p:nvSpPr>
        <p:spPr>
          <a:xfrm>
            <a:off x="9166299" y="5064455"/>
            <a:ext cx="8636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s-PE" sz="1200" spc="-6">
                <a:solidFill>
                  <a:schemeClr val="dk1"/>
                </a:solidFill>
                <a:latin typeface="Calibri" panose="020F0502020204030204" pitchFamily="34" charset="0"/>
              </a:rPr>
              <a:t>Apr 4 - Apr 12</a:t>
            </a:r>
            <a:endParaRPr lang="es-PE" sz="1200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3" name="OTLSHAPE_T_23c152327d314e958e11ca251f33fb49_Duration" hidden="1"/>
          <p:cNvSpPr txBox="1"/>
          <p:nvPr>
            <p:custDataLst>
              <p:tags r:id="rId39"/>
            </p:custDataLst>
          </p:nvPr>
        </p:nvSpPr>
        <p:spPr>
          <a:xfrm>
            <a:off x="12567761" y="4669594"/>
            <a:ext cx="3937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E" sz="1200" spc="-12">
                <a:solidFill>
                  <a:schemeClr val="dk1"/>
                </a:solidFill>
                <a:latin typeface="Calibri" panose="020F0502020204030204" pitchFamily="34" charset="0"/>
              </a:rPr>
              <a:t>7 days</a:t>
            </a:r>
          </a:p>
        </p:txBody>
      </p:sp>
      <p:sp>
        <p:nvSpPr>
          <p:cNvPr id="74" name="OTLSHAPE_T_23c152327d314e958e11ca251f33fb49_Title"/>
          <p:cNvSpPr txBox="1"/>
          <p:nvPr>
            <p:custDataLst>
              <p:tags r:id="rId40"/>
            </p:custDataLst>
          </p:nvPr>
        </p:nvSpPr>
        <p:spPr>
          <a:xfrm>
            <a:off x="606680" y="5017952"/>
            <a:ext cx="1752600" cy="27906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E" b="1" spc="-10">
                <a:solidFill>
                  <a:schemeClr val="dk1"/>
                </a:solidFill>
                <a:latin typeface="Calibri" panose="020F0502020204030204" pitchFamily="34" charset="0"/>
              </a:rPr>
              <a:t>Pruebas Integrales</a:t>
            </a:r>
          </a:p>
        </p:txBody>
      </p:sp>
      <p:sp>
        <p:nvSpPr>
          <p:cNvPr id="85" name="OTLSHAPE_T_82d1b7aae77d41a2be14d69f5e501b1b_TextPercentage" hidden="1"/>
          <p:cNvSpPr txBox="1"/>
          <p:nvPr>
            <p:custDataLst>
              <p:tags r:id="rId4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E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86" name="OTLSHAPE_T_82d1b7aae77d41a2be14d69f5e501b1b_StartDate" hidden="1"/>
          <p:cNvSpPr txBox="1"/>
          <p:nvPr>
            <p:custDataLst>
              <p:tags r:id="rId42"/>
            </p:custDataLst>
          </p:nvPr>
        </p:nvSpPr>
        <p:spPr>
          <a:xfrm>
            <a:off x="12700" y="-180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E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7" name="OTLSHAPE_T_82d1b7aae77d41a2be14d69f5e501b1b_EndDate" hidden="1"/>
          <p:cNvSpPr txBox="1"/>
          <p:nvPr>
            <p:custDataLst>
              <p:tags r:id="rId43"/>
            </p:custDataLst>
          </p:nvPr>
        </p:nvSpPr>
        <p:spPr>
          <a:xfrm>
            <a:off x="12700" y="-180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E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8" name="OTLSHAPE_T_82d1b7aae77d41a2be14d69f5e501b1b_JoinedDate"/>
          <p:cNvSpPr txBox="1"/>
          <p:nvPr>
            <p:custDataLst>
              <p:tags r:id="rId44"/>
            </p:custDataLst>
          </p:nvPr>
        </p:nvSpPr>
        <p:spPr>
          <a:xfrm>
            <a:off x="11479422" y="5635745"/>
            <a:ext cx="9398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s-PE" sz="1200" spc="-6">
                <a:solidFill>
                  <a:schemeClr val="dk1"/>
                </a:solidFill>
                <a:latin typeface="Calibri" panose="020F0502020204030204" pitchFamily="34" charset="0"/>
              </a:rPr>
              <a:t>Apr 13 - Apr 25</a:t>
            </a:r>
            <a:endParaRPr lang="es-PE" sz="1200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9" name="OTLSHAPE_T_82d1b7aae77d41a2be14d69f5e501b1b_Duration" hidden="1"/>
          <p:cNvSpPr txBox="1"/>
          <p:nvPr>
            <p:custDataLst>
              <p:tags r:id="rId45"/>
            </p:custDataLst>
          </p:nvPr>
        </p:nvSpPr>
        <p:spPr>
          <a:xfrm>
            <a:off x="11203299" y="6224376"/>
            <a:ext cx="393700" cy="190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E" sz="1200" spc="-12">
                <a:solidFill>
                  <a:schemeClr val="dk1"/>
                </a:solidFill>
                <a:latin typeface="Calibri" panose="020F0502020204030204" pitchFamily="34" charset="0"/>
              </a:rPr>
              <a:t>9 days</a:t>
            </a:r>
          </a:p>
        </p:txBody>
      </p:sp>
      <p:sp>
        <p:nvSpPr>
          <p:cNvPr id="90" name="OTLSHAPE_T_82d1b7aae77d41a2be14d69f5e501b1b_Title"/>
          <p:cNvSpPr txBox="1"/>
          <p:nvPr>
            <p:custDataLst>
              <p:tags r:id="rId46"/>
            </p:custDataLst>
          </p:nvPr>
        </p:nvSpPr>
        <p:spPr>
          <a:xfrm>
            <a:off x="606680" y="5589242"/>
            <a:ext cx="1054100" cy="27906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s-PE" b="1" spc="-16">
                <a:solidFill>
                  <a:schemeClr val="dk1"/>
                </a:solidFill>
                <a:latin typeface="Calibri" panose="020F0502020204030204" pitchFamily="34" charset="0"/>
              </a:rPr>
              <a:t>Despliegue</a:t>
            </a:r>
          </a:p>
        </p:txBody>
      </p:sp>
      <p:sp>
        <p:nvSpPr>
          <p:cNvPr id="93" name="OTLSHAPE_T_23b42cadd9bc437fb739c68c62737c3a_TextPercentage" hidden="1"/>
          <p:cNvSpPr txBox="1"/>
          <p:nvPr>
            <p:custDataLst>
              <p:tags r:id="rId4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E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4" name="OTLSHAPE_T_23b42cadd9bc437fb739c68c62737c3a_StartDate" hidden="1"/>
          <p:cNvSpPr txBox="1"/>
          <p:nvPr>
            <p:custDataLst>
              <p:tags r:id="rId48"/>
            </p:custDataLst>
          </p:nvPr>
        </p:nvSpPr>
        <p:spPr>
          <a:xfrm>
            <a:off x="12700" y="-180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E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5" name="OTLSHAPE_T_23b42cadd9bc437fb739c68c62737c3a_EndDate" hidden="1"/>
          <p:cNvSpPr txBox="1"/>
          <p:nvPr>
            <p:custDataLst>
              <p:tags r:id="rId49"/>
            </p:custDataLst>
          </p:nvPr>
        </p:nvSpPr>
        <p:spPr>
          <a:xfrm>
            <a:off x="12700" y="-180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E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6" name="OTLSHAPE_T_23b42cadd9bc437fb739c68c62737c3a_JoinedDate"/>
          <p:cNvSpPr txBox="1"/>
          <p:nvPr>
            <p:custDataLst>
              <p:tags r:id="rId50"/>
            </p:custDataLst>
          </p:nvPr>
        </p:nvSpPr>
        <p:spPr>
          <a:xfrm>
            <a:off x="16461532" y="6042145"/>
            <a:ext cx="9906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s-PE" sz="1200" spc="-6">
                <a:solidFill>
                  <a:schemeClr val="dk1"/>
                </a:solidFill>
                <a:latin typeface="Calibri" panose="020F0502020204030204" pitchFamily="34" charset="0"/>
              </a:rPr>
              <a:t>Apr 26 - May 23</a:t>
            </a:r>
            <a:endParaRPr lang="es-PE" sz="1200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OTLSHAPE_T_23b42cadd9bc437fb739c68c62737c3a_Duration" hidden="1"/>
          <p:cNvSpPr txBox="1"/>
          <p:nvPr>
            <p:custDataLst>
              <p:tags r:id="rId51"/>
            </p:custDataLst>
          </p:nvPr>
        </p:nvSpPr>
        <p:spPr>
          <a:xfrm>
            <a:off x="13042920" y="6722076"/>
            <a:ext cx="4699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E" sz="1200" spc="-12">
                <a:solidFill>
                  <a:schemeClr val="dk1"/>
                </a:solidFill>
                <a:latin typeface="Calibri" panose="020F0502020204030204" pitchFamily="34" charset="0"/>
              </a:rPr>
              <a:t>20 days</a:t>
            </a:r>
          </a:p>
        </p:txBody>
      </p:sp>
      <p:sp>
        <p:nvSpPr>
          <p:cNvPr id="98" name="OTLSHAPE_T_23b42cadd9bc437fb739c68c62737c3a_Title"/>
          <p:cNvSpPr txBox="1"/>
          <p:nvPr>
            <p:custDataLst>
              <p:tags r:id="rId52"/>
            </p:custDataLst>
          </p:nvPr>
        </p:nvSpPr>
        <p:spPr>
          <a:xfrm>
            <a:off x="606680" y="5995642"/>
            <a:ext cx="762000" cy="27906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s-PE" b="1" spc="-24">
                <a:solidFill>
                  <a:schemeClr val="dk1"/>
                </a:solidFill>
                <a:latin typeface="Calibri" panose="020F0502020204030204" pitchFamily="34" charset="0"/>
              </a:rPr>
              <a:t>Soporte</a:t>
            </a:r>
          </a:p>
        </p:txBody>
      </p:sp>
      <p:sp>
        <p:nvSpPr>
          <p:cNvPr id="110" name="OTLSHAPE_M_46fae9b11a344fd7915b631d9e74babb_Shape"/>
          <p:cNvSpPr/>
          <p:nvPr>
            <p:custDataLst>
              <p:tags r:id="rId53"/>
            </p:custDataLst>
          </p:nvPr>
        </p:nvSpPr>
        <p:spPr>
          <a:xfrm rot="16200000">
            <a:off x="9325181" y="3108444"/>
            <a:ext cx="228600" cy="228600"/>
          </a:xfrm>
          <a:prstGeom prst="flowChartMerge">
            <a:avLst/>
          </a:prstGeom>
          <a:solidFill>
            <a:srgbClr val="6F319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8" name="OTLSHAPE_M_c4141af3ac38465cb53fcc7f7a4aa9f5_Shape"/>
          <p:cNvSpPr/>
          <p:nvPr>
            <p:custDataLst>
              <p:tags r:id="rId54"/>
            </p:custDataLst>
          </p:nvPr>
        </p:nvSpPr>
        <p:spPr>
          <a:xfrm rot="16200000">
            <a:off x="11638304" y="3108444"/>
            <a:ext cx="228600" cy="228600"/>
          </a:xfrm>
          <a:prstGeom prst="flowChartMerge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1" name="OTLSHAPE_M_c243ffc97c7746e9a108ff043b51412a_Shape"/>
          <p:cNvSpPr/>
          <p:nvPr>
            <p:custDataLst>
              <p:tags r:id="rId55"/>
            </p:custDataLst>
          </p:nvPr>
        </p:nvSpPr>
        <p:spPr>
          <a:xfrm rot="16200000">
            <a:off x="16442482" y="2968913"/>
            <a:ext cx="228600" cy="2286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OTLSHAPE_M_04072b436b4048c09d492665495c5db4_Shape"/>
          <p:cNvSpPr/>
          <p:nvPr>
            <p:custDataLst>
              <p:tags r:id="rId56"/>
            </p:custDataLst>
          </p:nvPr>
        </p:nvSpPr>
        <p:spPr>
          <a:xfrm rot="16200000">
            <a:off x="7723788" y="2516328"/>
            <a:ext cx="228600" cy="228600"/>
          </a:xfrm>
          <a:prstGeom prst="flowChartMerge">
            <a:avLst/>
          </a:prstGeom>
          <a:solidFill>
            <a:srgbClr val="6F319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3" name="OTLSHAPE_M_46fae9b11a344fd7915b631d9e74babb_Title"/>
          <p:cNvSpPr txBox="1"/>
          <p:nvPr>
            <p:custDataLst>
              <p:tags r:id="rId57"/>
            </p:custDataLst>
          </p:nvPr>
        </p:nvSpPr>
        <p:spPr>
          <a:xfrm>
            <a:off x="9585531" y="2958436"/>
            <a:ext cx="1612900" cy="27906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E" b="1" spc="-10">
                <a:solidFill>
                  <a:schemeClr val="dk1"/>
                </a:solidFill>
                <a:latin typeface="Calibri" panose="020F0502020204030204" pitchFamily="34" charset="0"/>
              </a:rPr>
              <a:t>Inicio Despliegue</a:t>
            </a:r>
          </a:p>
        </p:txBody>
      </p:sp>
      <p:sp>
        <p:nvSpPr>
          <p:cNvPr id="54" name="OTLSHAPE_M_46fae9b11a344fd7915b631d9e74babb_Date"/>
          <p:cNvSpPr txBox="1"/>
          <p:nvPr>
            <p:custDataLst>
              <p:tags r:id="rId58"/>
            </p:custDataLst>
          </p:nvPr>
        </p:nvSpPr>
        <p:spPr>
          <a:xfrm>
            <a:off x="9585531" y="3250197"/>
            <a:ext cx="4191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E" sz="1200" spc="-12">
                <a:solidFill>
                  <a:schemeClr val="dk2"/>
                </a:solidFill>
                <a:latin typeface="Calibri" panose="020F0502020204030204" pitchFamily="34" charset="0"/>
              </a:rPr>
              <a:t>Apr 13</a:t>
            </a:r>
          </a:p>
        </p:txBody>
      </p:sp>
      <p:sp>
        <p:nvSpPr>
          <p:cNvPr id="56" name="OTLSHAPE_M_c4141af3ac38465cb53fcc7f7a4aa9f5_Title"/>
          <p:cNvSpPr txBox="1"/>
          <p:nvPr>
            <p:custDataLst>
              <p:tags r:id="rId59"/>
            </p:custDataLst>
          </p:nvPr>
        </p:nvSpPr>
        <p:spPr>
          <a:xfrm>
            <a:off x="11898654" y="2958436"/>
            <a:ext cx="647700" cy="27906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E" b="1" spc="-30">
                <a:solidFill>
                  <a:schemeClr val="dk1"/>
                </a:solidFill>
                <a:latin typeface="Calibri" panose="020F0502020204030204" pitchFamily="34" charset="0"/>
              </a:rPr>
              <a:t>GoLive</a:t>
            </a:r>
          </a:p>
        </p:txBody>
      </p:sp>
      <p:sp>
        <p:nvSpPr>
          <p:cNvPr id="57" name="OTLSHAPE_M_c4141af3ac38465cb53fcc7f7a4aa9f5_Date"/>
          <p:cNvSpPr txBox="1"/>
          <p:nvPr>
            <p:custDataLst>
              <p:tags r:id="rId60"/>
            </p:custDataLst>
          </p:nvPr>
        </p:nvSpPr>
        <p:spPr>
          <a:xfrm>
            <a:off x="11898654" y="3250197"/>
            <a:ext cx="4191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E" sz="1200" spc="-12">
                <a:solidFill>
                  <a:schemeClr val="dk2"/>
                </a:solidFill>
                <a:latin typeface="Calibri" panose="020F0502020204030204" pitchFamily="34" charset="0"/>
              </a:rPr>
              <a:t>Apr 26</a:t>
            </a:r>
            <a:endParaRPr lang="es-PE" sz="1200" spc="-12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9" name="OTLSHAPE_M_c243ffc97c7746e9a108ff043b51412a_Title"/>
          <p:cNvSpPr txBox="1"/>
          <p:nvPr>
            <p:custDataLst>
              <p:tags r:id="rId61"/>
            </p:custDataLst>
          </p:nvPr>
        </p:nvSpPr>
        <p:spPr>
          <a:xfrm>
            <a:off x="16702832" y="2679374"/>
            <a:ext cx="901700" cy="55812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s-PE" b="1" spc="-24" dirty="0">
                <a:solidFill>
                  <a:schemeClr val="dk1"/>
                </a:solidFill>
                <a:latin typeface="Calibri" panose="020F0502020204030204" pitchFamily="34" charset="0"/>
              </a:rPr>
              <a:t>Cierre de </a:t>
            </a:r>
          </a:p>
          <a:p>
            <a:r>
              <a:rPr lang="es-PE" b="1" spc="-24" dirty="0">
                <a:solidFill>
                  <a:schemeClr val="dk1"/>
                </a:solidFill>
                <a:latin typeface="Calibri" panose="020F0502020204030204" pitchFamily="34" charset="0"/>
              </a:rPr>
              <a:t>Proyecto</a:t>
            </a:r>
          </a:p>
        </p:txBody>
      </p:sp>
      <p:sp>
        <p:nvSpPr>
          <p:cNvPr id="120" name="OTLSHAPE_M_c243ffc97c7746e9a108ff043b51412a_Date"/>
          <p:cNvSpPr txBox="1"/>
          <p:nvPr>
            <p:custDataLst>
              <p:tags r:id="rId62"/>
            </p:custDataLst>
          </p:nvPr>
        </p:nvSpPr>
        <p:spPr>
          <a:xfrm>
            <a:off x="16702832" y="3250197"/>
            <a:ext cx="4699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E" sz="1200" spc="-12">
                <a:solidFill>
                  <a:schemeClr val="dk2"/>
                </a:solidFill>
                <a:latin typeface="Calibri" panose="020F0502020204030204" pitchFamily="34" charset="0"/>
              </a:rPr>
              <a:t>May 23</a:t>
            </a:r>
            <a:endParaRPr lang="es-PE" sz="1200" spc="-12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OTLSHAPE_M_04072b436b4048c09d492665495c5db4_Title"/>
          <p:cNvSpPr txBox="1"/>
          <p:nvPr>
            <p:custDataLst>
              <p:tags r:id="rId63"/>
            </p:custDataLst>
          </p:nvPr>
        </p:nvSpPr>
        <p:spPr>
          <a:xfrm>
            <a:off x="7984138" y="2366319"/>
            <a:ext cx="2324100" cy="27906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E" b="1" spc="-6">
                <a:solidFill>
                  <a:schemeClr val="dk1"/>
                </a:solidFill>
                <a:latin typeface="Calibri" panose="020F0502020204030204" pitchFamily="34" charset="0"/>
              </a:rPr>
              <a:t>Inicio Pruebas Integrales</a:t>
            </a:r>
          </a:p>
        </p:txBody>
      </p:sp>
      <p:sp>
        <p:nvSpPr>
          <p:cNvPr id="14" name="OTLSHAPE_M_04072b436b4048c09d492665495c5db4_Date"/>
          <p:cNvSpPr txBox="1"/>
          <p:nvPr>
            <p:custDataLst>
              <p:tags r:id="rId64"/>
            </p:custDataLst>
          </p:nvPr>
        </p:nvSpPr>
        <p:spPr>
          <a:xfrm>
            <a:off x="7984138" y="2658081"/>
            <a:ext cx="3429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E" sz="1200" spc="-14">
                <a:solidFill>
                  <a:schemeClr val="dk2"/>
                </a:solidFill>
                <a:latin typeface="Calibri" panose="020F0502020204030204" pitchFamily="34" charset="0"/>
              </a:rPr>
              <a:t>Apr 4</a:t>
            </a:r>
          </a:p>
        </p:txBody>
      </p:sp>
      <p:sp>
        <p:nvSpPr>
          <p:cNvPr id="130" name="CuadroTexto 129">
            <a:extLst>
              <a:ext uri="{FF2B5EF4-FFF2-40B4-BE49-F238E27FC236}">
                <a16:creationId xmlns:a16="http://schemas.microsoft.com/office/drawing/2014/main" xmlns="" id="{9FA51D0D-72BE-41E3-996F-50E8E4C448CC}"/>
              </a:ext>
            </a:extLst>
          </p:cNvPr>
          <p:cNvSpPr txBox="1"/>
          <p:nvPr/>
        </p:nvSpPr>
        <p:spPr>
          <a:xfrm>
            <a:off x="859536" y="170688"/>
            <a:ext cx="12216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7200" dirty="0" smtClean="0">
                <a:solidFill>
                  <a:srgbClr val="1A497A"/>
                </a:solidFill>
              </a:rPr>
              <a:t>Timeline Anterior</a:t>
            </a:r>
            <a:endParaRPr lang="es-PE" sz="2400" dirty="0">
              <a:solidFill>
                <a:srgbClr val="1A497A"/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16116525" y="4725103"/>
            <a:ext cx="203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/>
              <a:t>Commerce</a:t>
            </a:r>
          </a:p>
        </p:txBody>
      </p:sp>
      <p:pic>
        <p:nvPicPr>
          <p:cNvPr id="99" name="Picture 2" descr="Nini Mayorista - Home | Facebook">
            <a:extLst>
              <a:ext uri="{FF2B5EF4-FFF2-40B4-BE49-F238E27FC236}">
                <a16:creationId xmlns:a16="http://schemas.microsoft.com/office/drawing/2014/main" xmlns="" id="{C8620226-3F4C-4855-BB94-C9021AF6FD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57" b="29989"/>
          <a:stretch/>
        </p:blipFill>
        <p:spPr bwMode="auto">
          <a:xfrm>
            <a:off x="15896512" y="8996270"/>
            <a:ext cx="2229852" cy="115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ángulo 10"/>
          <p:cNvSpPr/>
          <p:nvPr/>
        </p:nvSpPr>
        <p:spPr>
          <a:xfrm>
            <a:off x="11102465" y="2728594"/>
            <a:ext cx="2068045" cy="110055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352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21"/>
          <p:cNvSpPr/>
          <p:nvPr/>
        </p:nvSpPr>
        <p:spPr>
          <a:xfrm>
            <a:off x="468648" y="4541204"/>
            <a:ext cx="17327016" cy="960891"/>
          </a:xfrm>
          <a:prstGeom prst="rect">
            <a:avLst/>
          </a:prstGeom>
          <a:solidFill>
            <a:schemeClr val="accent6">
              <a:lumMod val="20000"/>
              <a:lumOff val="8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OTLSHAPE_TB_00000000000000000000000000000000_LeftEndCaps"/>
          <p:cNvSpPr txBox="1"/>
          <p:nvPr>
            <p:custDataLst>
              <p:tags r:id="rId2"/>
            </p:custDataLst>
          </p:nvPr>
        </p:nvSpPr>
        <p:spPr>
          <a:xfrm>
            <a:off x="692259" y="3795051"/>
            <a:ext cx="498855" cy="31004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s-PE" sz="2000" b="1" spc="-50">
                <a:solidFill>
                  <a:schemeClr val="dk1"/>
                </a:solidFill>
                <a:latin typeface="Calibri" panose="020F0502020204030204" pitchFamily="34" charset="0"/>
              </a:rPr>
              <a:t>2022</a:t>
            </a:r>
            <a:endParaRPr lang="es-PE" sz="2000" b="1" spc="-5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OTLSHAPE_TB_00000000000000000000000000000000_RightEndCaps" hidden="1"/>
          <p:cNvSpPr txBox="1"/>
          <p:nvPr>
            <p:custDataLst>
              <p:tags r:id="rId3"/>
            </p:custDataLst>
          </p:nvPr>
        </p:nvSpPr>
        <p:spPr>
          <a:xfrm>
            <a:off x="17507035" y="4560300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s-PE" b="1" spc="-44">
                <a:solidFill>
                  <a:schemeClr val="accent2"/>
                </a:solidFill>
                <a:latin typeface="Calibri" panose="020F0502020204030204" pitchFamily="34" charset="0"/>
              </a:rPr>
              <a:t>2022</a:t>
            </a:r>
          </a:p>
        </p:txBody>
      </p:sp>
      <p:cxnSp>
        <p:nvCxnSpPr>
          <p:cNvPr id="34" name="OTLSHAPE_M_c4141af3ac38465cb53fcc7f7a4aa9f5_Connector1"/>
          <p:cNvCxnSpPr/>
          <p:nvPr>
            <p:custDataLst>
              <p:tags r:id="rId4"/>
            </p:custDataLst>
          </p:nvPr>
        </p:nvCxnSpPr>
        <p:spPr>
          <a:xfrm>
            <a:off x="10758363" y="3215868"/>
            <a:ext cx="0" cy="543708"/>
          </a:xfrm>
          <a:prstGeom prst="line">
            <a:avLst/>
          </a:prstGeom>
          <a:ln w="7620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OTLSHAPE_T_11a5fd20169a4e5aa0bed048dba08ff2_HorizontalConnector1"/>
          <p:cNvCxnSpPr/>
          <p:nvPr>
            <p:custDataLst>
              <p:tags r:id="rId5"/>
            </p:custDataLst>
          </p:nvPr>
        </p:nvCxnSpPr>
        <p:spPr>
          <a:xfrm>
            <a:off x="2051414" y="4858507"/>
            <a:ext cx="1991761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OTLSHAPE_T_23c152327d314e958e11ca251f33fb49_HorizontalConnector1"/>
          <p:cNvCxnSpPr/>
          <p:nvPr>
            <p:custDataLst>
              <p:tags r:id="rId6"/>
            </p:custDataLst>
          </p:nvPr>
        </p:nvCxnSpPr>
        <p:spPr>
          <a:xfrm>
            <a:off x="2253766" y="5264907"/>
            <a:ext cx="3802088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OTLSHAPE_T_82d1b7aae77d41a2be14d69f5e501b1b_HorizontalConnector1"/>
          <p:cNvCxnSpPr/>
          <p:nvPr>
            <p:custDataLst>
              <p:tags r:id="rId7"/>
            </p:custDataLst>
          </p:nvPr>
        </p:nvCxnSpPr>
        <p:spPr>
          <a:xfrm>
            <a:off x="1548239" y="5806217"/>
            <a:ext cx="7593723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OTLSHAPE_T_23b42cadd9bc437fb739c68c62737c3a_HorizontalConnector1"/>
          <p:cNvCxnSpPr/>
          <p:nvPr>
            <p:custDataLst>
              <p:tags r:id="rId8"/>
            </p:custDataLst>
          </p:nvPr>
        </p:nvCxnSpPr>
        <p:spPr>
          <a:xfrm>
            <a:off x="1251059" y="6212617"/>
            <a:ext cx="9366869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OTLSHAPE_M_46fae9b11a344fd7915b631d9e74babb_Connector1"/>
          <p:cNvCxnSpPr/>
          <p:nvPr>
            <p:custDataLst>
              <p:tags r:id="rId9"/>
            </p:custDataLst>
          </p:nvPr>
        </p:nvCxnSpPr>
        <p:spPr>
          <a:xfrm>
            <a:off x="9282398" y="2623752"/>
            <a:ext cx="0" cy="1135824"/>
          </a:xfrm>
          <a:prstGeom prst="line">
            <a:avLst/>
          </a:prstGeom>
          <a:ln w="7620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OTLSHAPE_M_c243ffc97c7746e9a108ff043b51412a_Connector1"/>
          <p:cNvCxnSpPr/>
          <p:nvPr>
            <p:custDataLst>
              <p:tags r:id="rId10"/>
            </p:custDataLst>
          </p:nvPr>
        </p:nvCxnSpPr>
        <p:spPr>
          <a:xfrm>
            <a:off x="14112829" y="3076337"/>
            <a:ext cx="0" cy="683239"/>
          </a:xfrm>
          <a:prstGeom prst="line">
            <a:avLst/>
          </a:prstGeom>
          <a:ln w="7620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OTLSHAPE_M_04072b436b4048c09d492665495c5db4_Connector1"/>
          <p:cNvCxnSpPr/>
          <p:nvPr>
            <p:custDataLst>
              <p:tags r:id="rId11"/>
            </p:custDataLst>
          </p:nvPr>
        </p:nvCxnSpPr>
        <p:spPr>
          <a:xfrm>
            <a:off x="6196289" y="3215868"/>
            <a:ext cx="0" cy="543708"/>
          </a:xfrm>
          <a:prstGeom prst="line">
            <a:avLst/>
          </a:prstGeom>
          <a:ln w="7620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/>
          <p:cNvSpPr/>
          <p:nvPr>
            <p:custDataLst>
              <p:tags r:id="rId12"/>
            </p:custDataLst>
          </p:nvPr>
        </p:nvSpPr>
        <p:spPr>
          <a:xfrm>
            <a:off x="1359602" y="3759576"/>
            <a:ext cx="16370300" cy="381000"/>
          </a:xfrm>
          <a:prstGeom prst="rect">
            <a:avLst/>
          </a:prstGeom>
          <a:gradFill flip="none" rotWithShape="1">
            <a:gsLst>
              <a:gs pos="0">
                <a:srgbClr val="737373"/>
              </a:gs>
              <a:gs pos="100000">
                <a:srgbClr val="737373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OTLSHAPE_TB_00000000000000000000000000000000_ElapsedTime"/>
          <p:cNvSpPr/>
          <p:nvPr>
            <p:custDataLst>
              <p:tags r:id="rId13"/>
            </p:custDataLst>
          </p:nvPr>
        </p:nvSpPr>
        <p:spPr>
          <a:xfrm>
            <a:off x="1359602" y="3759576"/>
            <a:ext cx="5842000" cy="381000"/>
          </a:xfrm>
          <a:prstGeom prst="rect">
            <a:avLst/>
          </a:prstGeom>
          <a:solidFill>
            <a:schemeClr val="accent5">
              <a:alpha val="30196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OTLSHAPE_TB_00000000000000000000000000000000_TodayMarkerShape"/>
          <p:cNvSpPr/>
          <p:nvPr>
            <p:custDataLst>
              <p:tags r:id="rId14"/>
            </p:custDataLst>
          </p:nvPr>
        </p:nvSpPr>
        <p:spPr>
          <a:xfrm>
            <a:off x="7138685" y="4140576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OTLSHAPE_TB_00000000000000000000000000000000_TodayMarkerText"/>
          <p:cNvSpPr txBox="1"/>
          <p:nvPr>
            <p:custDataLst>
              <p:tags r:id="rId15"/>
            </p:custDataLst>
          </p:nvPr>
        </p:nvSpPr>
        <p:spPr>
          <a:xfrm>
            <a:off x="6946014" y="4267576"/>
            <a:ext cx="495300" cy="24803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s-PE" sz="1600" b="1" spc="-28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s-PE" sz="1600" b="1" spc="-28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OTLSHAPE_TB_00000000000000000000000000000000_TimescaleInterval1"/>
          <p:cNvSpPr txBox="1"/>
          <p:nvPr>
            <p:custDataLst>
              <p:tags r:id="rId16"/>
            </p:custDataLst>
          </p:nvPr>
        </p:nvSpPr>
        <p:spPr>
          <a:xfrm>
            <a:off x="1423102" y="3841554"/>
            <a:ext cx="302968" cy="21704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E" sz="1400" spc="-30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  <a:endParaRPr lang="es-PE" sz="1400" spc="-3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OTLSHAPE_TB_00000000000000000000000000000000_TimescaleInterval2"/>
          <p:cNvSpPr txBox="1"/>
          <p:nvPr>
            <p:custDataLst>
              <p:tags r:id="rId17"/>
            </p:custDataLst>
          </p:nvPr>
        </p:nvSpPr>
        <p:spPr>
          <a:xfrm>
            <a:off x="5582640" y="3841554"/>
            <a:ext cx="250518" cy="21704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E" sz="1400" spc="-30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</a:p>
        </p:txBody>
      </p:sp>
      <p:sp>
        <p:nvSpPr>
          <p:cNvPr id="111" name="OTLSHAPE_TB_00000000000000000000000000000000_TimescaleInterval3"/>
          <p:cNvSpPr txBox="1"/>
          <p:nvPr>
            <p:custDataLst>
              <p:tags r:id="rId18"/>
            </p:custDataLst>
          </p:nvPr>
        </p:nvSpPr>
        <p:spPr>
          <a:xfrm>
            <a:off x="9607999" y="3841554"/>
            <a:ext cx="317500" cy="21704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E" sz="1400" spc="-32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</a:p>
        </p:txBody>
      </p:sp>
      <p:sp>
        <p:nvSpPr>
          <p:cNvPr id="16" name="OTLSHAPE_TB_00000000000000000000000000000000_TimescaleInterval4"/>
          <p:cNvSpPr txBox="1"/>
          <p:nvPr>
            <p:custDataLst>
              <p:tags r:id="rId19"/>
            </p:custDataLst>
          </p:nvPr>
        </p:nvSpPr>
        <p:spPr>
          <a:xfrm>
            <a:off x="13767537" y="3841554"/>
            <a:ext cx="236860" cy="21704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E" sz="1400" spc="-30" smtClean="0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  <a:endParaRPr lang="es-PE" sz="1400" spc="-3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14" name="OTLSHAPE_TB_00000000000000000000000000000000_Separator1"/>
          <p:cNvCxnSpPr/>
          <p:nvPr>
            <p:custDataLst>
              <p:tags r:id="rId20"/>
            </p:custDataLst>
          </p:nvPr>
        </p:nvCxnSpPr>
        <p:spPr>
          <a:xfrm>
            <a:off x="5519138" y="3823076"/>
            <a:ext cx="0" cy="254000"/>
          </a:xfrm>
          <a:prstGeom prst="line">
            <a:avLst/>
          </a:prstGeom>
          <a:ln w="762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OTLSHAPE_TB_00000000000000000000000000000000_Separator2"/>
          <p:cNvCxnSpPr/>
          <p:nvPr>
            <p:custDataLst>
              <p:tags r:id="rId21"/>
            </p:custDataLst>
          </p:nvPr>
        </p:nvCxnSpPr>
        <p:spPr>
          <a:xfrm>
            <a:off x="9544497" y="3823076"/>
            <a:ext cx="0" cy="254000"/>
          </a:xfrm>
          <a:prstGeom prst="line">
            <a:avLst/>
          </a:prstGeom>
          <a:ln w="762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B_00000000000000000000000000000000_Separator3"/>
          <p:cNvCxnSpPr/>
          <p:nvPr>
            <p:custDataLst>
              <p:tags r:id="rId22"/>
            </p:custDataLst>
          </p:nvPr>
        </p:nvCxnSpPr>
        <p:spPr>
          <a:xfrm>
            <a:off x="13704035" y="3823076"/>
            <a:ext cx="0" cy="254000"/>
          </a:xfrm>
          <a:prstGeom prst="line">
            <a:avLst/>
          </a:prstGeom>
          <a:ln w="762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TLSHAPE_T_11a5fd20169a4e5aa0bed048dba08ff2_Shape"/>
          <p:cNvSpPr/>
          <p:nvPr>
            <p:custDataLst>
              <p:tags r:id="rId23"/>
            </p:custDataLst>
          </p:nvPr>
        </p:nvSpPr>
        <p:spPr>
          <a:xfrm>
            <a:off x="4043174" y="4718807"/>
            <a:ext cx="2019300" cy="279400"/>
          </a:xfrm>
          <a:prstGeom prst="roundRect">
            <a:avLst>
              <a:gd name="adj" fmla="val 100000"/>
            </a:avLst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4" name="OTLSHAPE_T_23c152327d314e958e11ca251f33fb49_Shape"/>
          <p:cNvSpPr/>
          <p:nvPr>
            <p:custDataLst>
              <p:tags r:id="rId24"/>
            </p:custDataLst>
          </p:nvPr>
        </p:nvSpPr>
        <p:spPr>
          <a:xfrm>
            <a:off x="6055854" y="5125207"/>
            <a:ext cx="3086100" cy="279400"/>
          </a:xfrm>
          <a:prstGeom prst="roundRect">
            <a:avLst>
              <a:gd name="adj" fmla="val 100000"/>
            </a:avLst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3" name="OTLSHAPE_T_82d1b7aae77d41a2be14d69f5e501b1b_Shape"/>
          <p:cNvSpPr/>
          <p:nvPr>
            <p:custDataLst>
              <p:tags r:id="rId25"/>
            </p:custDataLst>
          </p:nvPr>
        </p:nvSpPr>
        <p:spPr>
          <a:xfrm>
            <a:off x="9141963" y="5666517"/>
            <a:ext cx="1219200" cy="279400"/>
          </a:xfrm>
          <a:prstGeom prst="roundRect">
            <a:avLst>
              <a:gd name="adj" fmla="val 100000"/>
            </a:avLst>
          </a:prstGeom>
          <a:solidFill>
            <a:srgbClr val="737373"/>
          </a:solidFill>
          <a:ln w="3048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30480" cap="flat" cmpd="sng" algn="ctr">
                <a:solidFill>
                  <a:srgbClr val="FF0000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8" name="OTLSHAPE_T_23b42cadd9bc437fb739c68c62737c3a_Shape"/>
          <p:cNvSpPr/>
          <p:nvPr>
            <p:custDataLst>
              <p:tags r:id="rId26"/>
            </p:custDataLst>
          </p:nvPr>
        </p:nvSpPr>
        <p:spPr>
          <a:xfrm>
            <a:off x="10617928" y="6072917"/>
            <a:ext cx="3492500" cy="279400"/>
          </a:xfrm>
          <a:prstGeom prst="roundRect">
            <a:avLst>
              <a:gd name="adj" fmla="val 100000"/>
            </a:avLst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3" name="OTLSHAPE_T_11a5fd20169a4e5aa0bed048dba08ff2_ShapePercentage"/>
          <p:cNvSpPr/>
          <p:nvPr>
            <p:custDataLst>
              <p:tags r:id="rId27"/>
            </p:custDataLst>
          </p:nvPr>
        </p:nvSpPr>
        <p:spPr>
          <a:xfrm>
            <a:off x="4043174" y="4718807"/>
            <a:ext cx="1816100" cy="27940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5" name="OTLSHAPE_T_23c152327d314e958e11ca251f33fb49_ShapePercentage"/>
          <p:cNvSpPr/>
          <p:nvPr>
            <p:custDataLst>
              <p:tags r:id="rId28"/>
            </p:custDataLst>
          </p:nvPr>
        </p:nvSpPr>
        <p:spPr>
          <a:xfrm>
            <a:off x="6055854" y="5125207"/>
            <a:ext cx="1549400" cy="27940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4" name="OTLSHAPE_T_82d1b7aae77d41a2be14d69f5e501b1b_ShapePercentage" hidden="1"/>
          <p:cNvSpPr/>
          <p:nvPr>
            <p:custDataLst>
              <p:tags r:id="rId29"/>
            </p:custDataLst>
          </p:nvPr>
        </p:nvSpPr>
        <p:spPr>
          <a:xfrm>
            <a:off x="8767204" y="5081906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9" name="OTLSHAPE_T_23b42cadd9bc437fb739c68c62737c3a_ShapePercentage" hidden="1"/>
          <p:cNvSpPr/>
          <p:nvPr>
            <p:custDataLst>
              <p:tags r:id="rId30"/>
            </p:custDataLst>
          </p:nvPr>
        </p:nvSpPr>
        <p:spPr>
          <a:xfrm>
            <a:off x="10243169" y="5488306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1" name="OTLSHAPE_T_11a5fd20169a4e5aa0bed048dba08ff2_TextPercentage"/>
          <p:cNvSpPr txBox="1"/>
          <p:nvPr>
            <p:custDataLst>
              <p:tags r:id="rId31"/>
            </p:custDataLst>
          </p:nvPr>
        </p:nvSpPr>
        <p:spPr>
          <a:xfrm>
            <a:off x="5591062" y="4765479"/>
            <a:ext cx="2667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PE" sz="1200" spc="-24" smtClean="0">
                <a:solidFill>
                  <a:schemeClr val="lt1"/>
                </a:solidFill>
                <a:latin typeface="Calibri" panose="020F0502020204030204" pitchFamily="34" charset="0"/>
              </a:rPr>
              <a:t>90%</a:t>
            </a:r>
            <a:endParaRPr lang="es-PE" sz="1200" spc="-2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62" name="OTLSHAPE_T_11a5fd20169a4e5aa0bed048dba08ff2_StartDate" hidden="1"/>
          <p:cNvSpPr txBox="1"/>
          <p:nvPr>
            <p:custDataLst>
              <p:tags r:id="rId32"/>
            </p:custDataLst>
          </p:nvPr>
        </p:nvSpPr>
        <p:spPr>
          <a:xfrm>
            <a:off x="12700" y="-2027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E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3" name="OTLSHAPE_T_11a5fd20169a4e5aa0bed048dba08ff2_EndDate" hidden="1"/>
          <p:cNvSpPr txBox="1"/>
          <p:nvPr>
            <p:custDataLst>
              <p:tags r:id="rId33"/>
            </p:custDataLst>
          </p:nvPr>
        </p:nvSpPr>
        <p:spPr>
          <a:xfrm>
            <a:off x="12700" y="-2027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E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T_11a5fd20169a4e5aa0bed048dba08ff2_JoinedDate"/>
          <p:cNvSpPr txBox="1"/>
          <p:nvPr>
            <p:custDataLst>
              <p:tags r:id="rId34"/>
            </p:custDataLst>
          </p:nvPr>
        </p:nvSpPr>
        <p:spPr>
          <a:xfrm>
            <a:off x="6106561" y="4765479"/>
            <a:ext cx="9017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s-PE" sz="1200" spc="-6" smtClean="0">
                <a:solidFill>
                  <a:schemeClr val="dk1"/>
                </a:solidFill>
                <a:latin typeface="Calibri" panose="020F0502020204030204" pitchFamily="34" charset="0"/>
              </a:rPr>
              <a:t>Mar 21 - Apr 4</a:t>
            </a:r>
            <a:endParaRPr lang="es-PE" sz="1200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5" name="OTLSHAPE_T_11a5fd20169a4e5aa0bed048dba08ff2_Duration" hidden="1"/>
          <p:cNvSpPr txBox="1"/>
          <p:nvPr>
            <p:custDataLst>
              <p:tags r:id="rId35"/>
            </p:custDataLst>
          </p:nvPr>
        </p:nvSpPr>
        <p:spPr>
          <a:xfrm>
            <a:off x="2187700" y="4916776"/>
            <a:ext cx="469900" cy="190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E" sz="1200" spc="-12" smtClean="0">
                <a:solidFill>
                  <a:schemeClr val="dk1"/>
                </a:solidFill>
                <a:latin typeface="Calibri" panose="020F0502020204030204" pitchFamily="34" charset="0"/>
              </a:rPr>
              <a:t>11 days</a:t>
            </a:r>
            <a:endParaRPr lang="es-PE" sz="1200" spc="-1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6" name="OTLSHAPE_T_11a5fd20169a4e5aa0bed048dba08ff2_Title"/>
          <p:cNvSpPr txBox="1"/>
          <p:nvPr>
            <p:custDataLst>
              <p:tags r:id="rId36"/>
            </p:custDataLst>
          </p:nvPr>
        </p:nvSpPr>
        <p:spPr>
          <a:xfrm>
            <a:off x="501759" y="4718976"/>
            <a:ext cx="1562100" cy="27906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E" b="1" spc="-12">
                <a:solidFill>
                  <a:schemeClr val="dk1"/>
                </a:solidFill>
                <a:latin typeface="Calibri" panose="020F0502020204030204" pitchFamily="34" charset="0"/>
              </a:rPr>
              <a:t>Implementación</a:t>
            </a:r>
            <a:endParaRPr lang="es-PE" b="1" spc="-1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9" name="OTLSHAPE_T_23c152327d314e958e11ca251f33fb49_TextPercentage"/>
          <p:cNvSpPr txBox="1"/>
          <p:nvPr>
            <p:custDataLst>
              <p:tags r:id="rId37"/>
            </p:custDataLst>
          </p:nvPr>
        </p:nvSpPr>
        <p:spPr>
          <a:xfrm>
            <a:off x="7335421" y="5171879"/>
            <a:ext cx="2667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PE" sz="1200" spc="-24" smtClean="0">
                <a:solidFill>
                  <a:schemeClr val="lt1"/>
                </a:solidFill>
                <a:latin typeface="Calibri" panose="020F0502020204030204" pitchFamily="34" charset="0"/>
              </a:rPr>
              <a:t>50%</a:t>
            </a:r>
            <a:endParaRPr lang="es-PE" sz="1200" spc="-2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70" name="OTLSHAPE_T_23c152327d314e958e11ca251f33fb49_StartDate" hidden="1"/>
          <p:cNvSpPr txBox="1"/>
          <p:nvPr>
            <p:custDataLst>
              <p:tags r:id="rId38"/>
            </p:custDataLst>
          </p:nvPr>
        </p:nvSpPr>
        <p:spPr>
          <a:xfrm>
            <a:off x="12700" y="-2027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E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1" name="OTLSHAPE_T_23c152327d314e958e11ca251f33fb49_EndDate" hidden="1"/>
          <p:cNvSpPr txBox="1"/>
          <p:nvPr>
            <p:custDataLst>
              <p:tags r:id="rId39"/>
            </p:custDataLst>
          </p:nvPr>
        </p:nvSpPr>
        <p:spPr>
          <a:xfrm>
            <a:off x="12700" y="-2027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E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2" name="OTLSHAPE_T_23c152327d314e958e11ca251f33fb49_JoinedDate"/>
          <p:cNvSpPr txBox="1"/>
          <p:nvPr>
            <p:custDataLst>
              <p:tags r:id="rId40"/>
            </p:custDataLst>
          </p:nvPr>
        </p:nvSpPr>
        <p:spPr>
          <a:xfrm>
            <a:off x="9192670" y="5171879"/>
            <a:ext cx="8636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s-PE" sz="1200" spc="-6" smtClean="0">
                <a:solidFill>
                  <a:schemeClr val="dk1"/>
                </a:solidFill>
                <a:latin typeface="Calibri" panose="020F0502020204030204" pitchFamily="34" charset="0"/>
              </a:rPr>
              <a:t>Apr 5 - Apr 27</a:t>
            </a:r>
            <a:endParaRPr lang="es-PE" sz="1200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3" name="OTLSHAPE_T_23c152327d314e958e11ca251f33fb49_Duration" hidden="1"/>
          <p:cNvSpPr txBox="1"/>
          <p:nvPr>
            <p:custDataLst>
              <p:tags r:id="rId41"/>
            </p:custDataLst>
          </p:nvPr>
        </p:nvSpPr>
        <p:spPr>
          <a:xfrm>
            <a:off x="12567761" y="4577956"/>
            <a:ext cx="469900" cy="190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E" sz="1200" spc="-12" smtClean="0">
                <a:solidFill>
                  <a:schemeClr val="dk1"/>
                </a:solidFill>
                <a:latin typeface="Calibri" panose="020F0502020204030204" pitchFamily="34" charset="0"/>
              </a:rPr>
              <a:t>17 days</a:t>
            </a:r>
            <a:endParaRPr lang="es-PE" sz="1200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4" name="OTLSHAPE_T_23c152327d314e958e11ca251f33fb49_Title"/>
          <p:cNvSpPr txBox="1"/>
          <p:nvPr>
            <p:custDataLst>
              <p:tags r:id="rId42"/>
            </p:custDataLst>
          </p:nvPr>
        </p:nvSpPr>
        <p:spPr>
          <a:xfrm>
            <a:off x="501759" y="5125376"/>
            <a:ext cx="1752600" cy="27906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E" b="1" spc="-10">
                <a:solidFill>
                  <a:schemeClr val="dk1"/>
                </a:solidFill>
                <a:latin typeface="Calibri" panose="020F0502020204030204" pitchFamily="34" charset="0"/>
              </a:rPr>
              <a:t>Pruebas Integrales</a:t>
            </a:r>
          </a:p>
        </p:txBody>
      </p:sp>
      <p:sp>
        <p:nvSpPr>
          <p:cNvPr id="85" name="OTLSHAPE_T_82d1b7aae77d41a2be14d69f5e501b1b_TextPercentage" hidden="1"/>
          <p:cNvSpPr txBox="1"/>
          <p:nvPr>
            <p:custDataLst>
              <p:tags r:id="rId4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E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86" name="OTLSHAPE_T_82d1b7aae77d41a2be14d69f5e501b1b_StartDate" hidden="1"/>
          <p:cNvSpPr txBox="1"/>
          <p:nvPr>
            <p:custDataLst>
              <p:tags r:id="rId44"/>
            </p:custDataLst>
          </p:nvPr>
        </p:nvSpPr>
        <p:spPr>
          <a:xfrm>
            <a:off x="12700" y="-180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E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7" name="OTLSHAPE_T_82d1b7aae77d41a2be14d69f5e501b1b_EndDate" hidden="1"/>
          <p:cNvSpPr txBox="1"/>
          <p:nvPr>
            <p:custDataLst>
              <p:tags r:id="rId45"/>
            </p:custDataLst>
          </p:nvPr>
        </p:nvSpPr>
        <p:spPr>
          <a:xfrm>
            <a:off x="12700" y="-180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E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8" name="OTLSHAPE_T_82d1b7aae77d41a2be14d69f5e501b1b_JoinedDate"/>
          <p:cNvSpPr txBox="1"/>
          <p:nvPr>
            <p:custDataLst>
              <p:tags r:id="rId46"/>
            </p:custDataLst>
          </p:nvPr>
        </p:nvSpPr>
        <p:spPr>
          <a:xfrm>
            <a:off x="10400277" y="5713189"/>
            <a:ext cx="9144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s-PE" sz="1200" spc="-6" smtClean="0">
                <a:solidFill>
                  <a:schemeClr val="dk1"/>
                </a:solidFill>
                <a:latin typeface="Calibri" panose="020F0502020204030204" pitchFamily="34" charset="0"/>
              </a:rPr>
              <a:t>Apr 28 - May 6</a:t>
            </a:r>
            <a:endParaRPr lang="es-PE" sz="1200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9" name="OTLSHAPE_T_82d1b7aae77d41a2be14d69f5e501b1b_Duration" hidden="1"/>
          <p:cNvSpPr txBox="1"/>
          <p:nvPr>
            <p:custDataLst>
              <p:tags r:id="rId47"/>
            </p:custDataLst>
          </p:nvPr>
        </p:nvSpPr>
        <p:spPr>
          <a:xfrm>
            <a:off x="11203299" y="6224376"/>
            <a:ext cx="393700" cy="190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E" sz="1200" spc="-12" smtClean="0">
                <a:solidFill>
                  <a:schemeClr val="dk1"/>
                </a:solidFill>
                <a:latin typeface="Calibri" panose="020F0502020204030204" pitchFamily="34" charset="0"/>
              </a:rPr>
              <a:t>7 days</a:t>
            </a:r>
            <a:endParaRPr lang="es-PE" sz="1200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0" name="OTLSHAPE_T_82d1b7aae77d41a2be14d69f5e501b1b_Title"/>
          <p:cNvSpPr txBox="1"/>
          <p:nvPr>
            <p:custDataLst>
              <p:tags r:id="rId48"/>
            </p:custDataLst>
          </p:nvPr>
        </p:nvSpPr>
        <p:spPr>
          <a:xfrm>
            <a:off x="501759" y="5666686"/>
            <a:ext cx="1054100" cy="27906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s-PE" b="1" spc="-16">
                <a:solidFill>
                  <a:schemeClr val="dk1"/>
                </a:solidFill>
                <a:latin typeface="Calibri" panose="020F0502020204030204" pitchFamily="34" charset="0"/>
              </a:rPr>
              <a:t>Despliegue</a:t>
            </a:r>
          </a:p>
        </p:txBody>
      </p:sp>
      <p:sp>
        <p:nvSpPr>
          <p:cNvPr id="93" name="OTLSHAPE_T_23b42cadd9bc437fb739c68c62737c3a_TextPercentage" hidden="1"/>
          <p:cNvSpPr txBox="1"/>
          <p:nvPr>
            <p:custDataLst>
              <p:tags r:id="rId4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E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4" name="OTLSHAPE_T_23b42cadd9bc437fb739c68c62737c3a_StartDate" hidden="1"/>
          <p:cNvSpPr txBox="1"/>
          <p:nvPr>
            <p:custDataLst>
              <p:tags r:id="rId50"/>
            </p:custDataLst>
          </p:nvPr>
        </p:nvSpPr>
        <p:spPr>
          <a:xfrm>
            <a:off x="12700" y="-180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E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5" name="OTLSHAPE_T_23b42cadd9bc437fb739c68c62737c3a_EndDate" hidden="1"/>
          <p:cNvSpPr txBox="1"/>
          <p:nvPr>
            <p:custDataLst>
              <p:tags r:id="rId51"/>
            </p:custDataLst>
          </p:nvPr>
        </p:nvSpPr>
        <p:spPr>
          <a:xfrm>
            <a:off x="12700" y="-180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E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6" name="OTLSHAPE_T_23b42cadd9bc437fb739c68c62737c3a_JoinedDate"/>
          <p:cNvSpPr txBox="1"/>
          <p:nvPr>
            <p:custDataLst>
              <p:tags r:id="rId52"/>
            </p:custDataLst>
          </p:nvPr>
        </p:nvSpPr>
        <p:spPr>
          <a:xfrm>
            <a:off x="14157279" y="6119589"/>
            <a:ext cx="825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s-PE" sz="1200" spc="-6" smtClean="0">
                <a:solidFill>
                  <a:schemeClr val="dk1"/>
                </a:solidFill>
                <a:latin typeface="Calibri" panose="020F0502020204030204" pitchFamily="34" charset="0"/>
              </a:rPr>
              <a:t>May 9 - Jun 3</a:t>
            </a:r>
            <a:endParaRPr lang="es-PE" sz="1200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OTLSHAPE_T_23b42cadd9bc437fb739c68c62737c3a_Duration" hidden="1"/>
          <p:cNvSpPr txBox="1"/>
          <p:nvPr>
            <p:custDataLst>
              <p:tags r:id="rId53"/>
            </p:custDataLst>
          </p:nvPr>
        </p:nvSpPr>
        <p:spPr>
          <a:xfrm>
            <a:off x="13042920" y="6722076"/>
            <a:ext cx="4699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E" sz="1200" spc="-12">
                <a:solidFill>
                  <a:schemeClr val="dk1"/>
                </a:solidFill>
                <a:latin typeface="Calibri" panose="020F0502020204030204" pitchFamily="34" charset="0"/>
              </a:rPr>
              <a:t>20 days</a:t>
            </a:r>
          </a:p>
        </p:txBody>
      </p:sp>
      <p:sp>
        <p:nvSpPr>
          <p:cNvPr id="98" name="OTLSHAPE_T_23b42cadd9bc437fb739c68c62737c3a_Title"/>
          <p:cNvSpPr txBox="1"/>
          <p:nvPr>
            <p:custDataLst>
              <p:tags r:id="rId54"/>
            </p:custDataLst>
          </p:nvPr>
        </p:nvSpPr>
        <p:spPr>
          <a:xfrm>
            <a:off x="501759" y="6073086"/>
            <a:ext cx="762000" cy="27906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s-PE" b="1" spc="-24">
                <a:solidFill>
                  <a:schemeClr val="dk1"/>
                </a:solidFill>
                <a:latin typeface="Calibri" panose="020F0502020204030204" pitchFamily="34" charset="0"/>
              </a:rPr>
              <a:t>Soporte</a:t>
            </a:r>
          </a:p>
        </p:txBody>
      </p:sp>
      <p:sp>
        <p:nvSpPr>
          <p:cNvPr id="110" name="OTLSHAPE_M_46fae9b11a344fd7915b631d9e74babb_Shape"/>
          <p:cNvSpPr/>
          <p:nvPr>
            <p:custDataLst>
              <p:tags r:id="rId55"/>
            </p:custDataLst>
          </p:nvPr>
        </p:nvSpPr>
        <p:spPr>
          <a:xfrm rot="16200000">
            <a:off x="9307798" y="2623752"/>
            <a:ext cx="228600" cy="228600"/>
          </a:xfrm>
          <a:prstGeom prst="flowChartMerge">
            <a:avLst/>
          </a:prstGeom>
          <a:solidFill>
            <a:srgbClr val="6F319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8" name="OTLSHAPE_M_c4141af3ac38465cb53fcc7f7a4aa9f5_Shape"/>
          <p:cNvSpPr/>
          <p:nvPr>
            <p:custDataLst>
              <p:tags r:id="rId56"/>
            </p:custDataLst>
          </p:nvPr>
        </p:nvSpPr>
        <p:spPr>
          <a:xfrm rot="16200000">
            <a:off x="10783763" y="3215868"/>
            <a:ext cx="228600" cy="228600"/>
          </a:xfrm>
          <a:prstGeom prst="flowChartMerge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1" name="OTLSHAPE_M_c243ffc97c7746e9a108ff043b51412a_Shape"/>
          <p:cNvSpPr/>
          <p:nvPr>
            <p:custDataLst>
              <p:tags r:id="rId57"/>
            </p:custDataLst>
          </p:nvPr>
        </p:nvSpPr>
        <p:spPr>
          <a:xfrm rot="16200000">
            <a:off x="14138229" y="3076337"/>
            <a:ext cx="228600" cy="2286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OTLSHAPE_M_04072b436b4048c09d492665495c5db4_Shape"/>
          <p:cNvSpPr/>
          <p:nvPr>
            <p:custDataLst>
              <p:tags r:id="rId58"/>
            </p:custDataLst>
          </p:nvPr>
        </p:nvSpPr>
        <p:spPr>
          <a:xfrm rot="16200000">
            <a:off x="6221689" y="3215868"/>
            <a:ext cx="228600" cy="228600"/>
          </a:xfrm>
          <a:prstGeom prst="flowChartMerge">
            <a:avLst/>
          </a:prstGeom>
          <a:solidFill>
            <a:srgbClr val="6F319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3" name="OTLSHAPE_M_46fae9b11a344fd7915b631d9e74babb_Title"/>
          <p:cNvSpPr txBox="1"/>
          <p:nvPr>
            <p:custDataLst>
              <p:tags r:id="rId59"/>
            </p:custDataLst>
          </p:nvPr>
        </p:nvSpPr>
        <p:spPr>
          <a:xfrm>
            <a:off x="9568148" y="2473743"/>
            <a:ext cx="1612900" cy="27906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E" b="1" spc="-10">
                <a:solidFill>
                  <a:schemeClr val="dk1"/>
                </a:solidFill>
                <a:latin typeface="Calibri" panose="020F0502020204030204" pitchFamily="34" charset="0"/>
              </a:rPr>
              <a:t>Inicio Despliegue</a:t>
            </a:r>
          </a:p>
        </p:txBody>
      </p:sp>
      <p:sp>
        <p:nvSpPr>
          <p:cNvPr id="54" name="OTLSHAPE_M_46fae9b11a344fd7915b631d9e74babb_Date"/>
          <p:cNvSpPr txBox="1"/>
          <p:nvPr>
            <p:custDataLst>
              <p:tags r:id="rId60"/>
            </p:custDataLst>
          </p:nvPr>
        </p:nvSpPr>
        <p:spPr>
          <a:xfrm>
            <a:off x="9568148" y="2765505"/>
            <a:ext cx="4191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E" sz="1200" spc="-12" smtClean="0">
                <a:solidFill>
                  <a:schemeClr val="dk2"/>
                </a:solidFill>
                <a:latin typeface="Calibri" panose="020F0502020204030204" pitchFamily="34" charset="0"/>
              </a:rPr>
              <a:t>Apr 28</a:t>
            </a:r>
            <a:endParaRPr lang="es-PE" sz="1200" spc="-12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OTLSHAPE_M_c4141af3ac38465cb53fcc7f7a4aa9f5_Title"/>
          <p:cNvSpPr txBox="1"/>
          <p:nvPr>
            <p:custDataLst>
              <p:tags r:id="rId61"/>
            </p:custDataLst>
          </p:nvPr>
        </p:nvSpPr>
        <p:spPr>
          <a:xfrm>
            <a:off x="11044113" y="3065860"/>
            <a:ext cx="647700" cy="27906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E" b="1" spc="-30">
                <a:solidFill>
                  <a:schemeClr val="dk1"/>
                </a:solidFill>
                <a:latin typeface="Calibri" panose="020F0502020204030204" pitchFamily="34" charset="0"/>
              </a:rPr>
              <a:t>GoLive</a:t>
            </a:r>
          </a:p>
        </p:txBody>
      </p:sp>
      <p:sp>
        <p:nvSpPr>
          <p:cNvPr id="57" name="OTLSHAPE_M_c4141af3ac38465cb53fcc7f7a4aa9f5_Date"/>
          <p:cNvSpPr txBox="1"/>
          <p:nvPr>
            <p:custDataLst>
              <p:tags r:id="rId62"/>
            </p:custDataLst>
          </p:nvPr>
        </p:nvSpPr>
        <p:spPr>
          <a:xfrm>
            <a:off x="11044113" y="3357621"/>
            <a:ext cx="3937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E" sz="1200" spc="-14" smtClean="0">
                <a:solidFill>
                  <a:schemeClr val="dk2"/>
                </a:solidFill>
                <a:latin typeface="Calibri" panose="020F0502020204030204" pitchFamily="34" charset="0"/>
              </a:rPr>
              <a:t>May 9</a:t>
            </a:r>
            <a:endParaRPr lang="es-PE" sz="1200" spc="-1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9" name="OTLSHAPE_M_c243ffc97c7746e9a108ff043b51412a_Title"/>
          <p:cNvSpPr txBox="1"/>
          <p:nvPr>
            <p:custDataLst>
              <p:tags r:id="rId63"/>
            </p:custDataLst>
          </p:nvPr>
        </p:nvSpPr>
        <p:spPr>
          <a:xfrm>
            <a:off x="14398579" y="2786798"/>
            <a:ext cx="901700" cy="55812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s-PE" b="1" spc="-24" dirty="0">
                <a:solidFill>
                  <a:schemeClr val="dk1"/>
                </a:solidFill>
                <a:latin typeface="Calibri" panose="020F0502020204030204" pitchFamily="34" charset="0"/>
              </a:rPr>
              <a:t>Cierre de </a:t>
            </a:r>
          </a:p>
          <a:p>
            <a:r>
              <a:rPr lang="es-PE" b="1" spc="-24" dirty="0">
                <a:solidFill>
                  <a:schemeClr val="dk1"/>
                </a:solidFill>
                <a:latin typeface="Calibri" panose="020F0502020204030204" pitchFamily="34" charset="0"/>
              </a:rPr>
              <a:t>Proyecto</a:t>
            </a:r>
          </a:p>
        </p:txBody>
      </p:sp>
      <p:sp>
        <p:nvSpPr>
          <p:cNvPr id="120" name="OTLSHAPE_M_c243ffc97c7746e9a108ff043b51412a_Date"/>
          <p:cNvSpPr txBox="1"/>
          <p:nvPr>
            <p:custDataLst>
              <p:tags r:id="rId64"/>
            </p:custDataLst>
          </p:nvPr>
        </p:nvSpPr>
        <p:spPr>
          <a:xfrm>
            <a:off x="14398579" y="3357621"/>
            <a:ext cx="3302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E" sz="1200" spc="-14" smtClean="0">
                <a:solidFill>
                  <a:schemeClr val="dk2"/>
                </a:solidFill>
                <a:latin typeface="Calibri" panose="020F0502020204030204" pitchFamily="34" charset="0"/>
              </a:rPr>
              <a:t>Jun 3</a:t>
            </a:r>
            <a:endParaRPr lang="es-PE" sz="1200" spc="-1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OTLSHAPE_M_04072b436b4048c09d492665495c5db4_Title"/>
          <p:cNvSpPr txBox="1"/>
          <p:nvPr>
            <p:custDataLst>
              <p:tags r:id="rId65"/>
            </p:custDataLst>
          </p:nvPr>
        </p:nvSpPr>
        <p:spPr>
          <a:xfrm>
            <a:off x="6482039" y="3065860"/>
            <a:ext cx="2324100" cy="27906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E" b="1" spc="-6">
                <a:solidFill>
                  <a:schemeClr val="dk1"/>
                </a:solidFill>
                <a:latin typeface="Calibri" panose="020F0502020204030204" pitchFamily="34" charset="0"/>
              </a:rPr>
              <a:t>Inicio Pruebas Integrales</a:t>
            </a:r>
          </a:p>
        </p:txBody>
      </p:sp>
      <p:sp>
        <p:nvSpPr>
          <p:cNvPr id="14" name="OTLSHAPE_M_04072b436b4048c09d492665495c5db4_Date"/>
          <p:cNvSpPr txBox="1"/>
          <p:nvPr>
            <p:custDataLst>
              <p:tags r:id="rId66"/>
            </p:custDataLst>
          </p:nvPr>
        </p:nvSpPr>
        <p:spPr>
          <a:xfrm>
            <a:off x="6482039" y="3357621"/>
            <a:ext cx="3429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E" sz="1200" spc="-14" smtClean="0">
                <a:solidFill>
                  <a:schemeClr val="dk2"/>
                </a:solidFill>
                <a:latin typeface="Calibri" panose="020F0502020204030204" pitchFamily="34" charset="0"/>
              </a:rPr>
              <a:t>Apr 5</a:t>
            </a:r>
            <a:endParaRPr lang="es-PE" sz="1200" spc="-1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0" name="CuadroTexto 129">
            <a:extLst>
              <a:ext uri="{FF2B5EF4-FFF2-40B4-BE49-F238E27FC236}">
                <a16:creationId xmlns:a16="http://schemas.microsoft.com/office/drawing/2014/main" xmlns="" id="{9FA51D0D-72BE-41E3-996F-50E8E4C448CC}"/>
              </a:ext>
            </a:extLst>
          </p:cNvPr>
          <p:cNvSpPr txBox="1"/>
          <p:nvPr/>
        </p:nvSpPr>
        <p:spPr>
          <a:xfrm>
            <a:off x="859536" y="170688"/>
            <a:ext cx="12216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7200" dirty="0" smtClean="0">
                <a:solidFill>
                  <a:srgbClr val="1A497A"/>
                </a:solidFill>
              </a:rPr>
              <a:t>Timeline Actual</a:t>
            </a:r>
            <a:endParaRPr lang="es-PE" sz="2400" dirty="0">
              <a:solidFill>
                <a:srgbClr val="1A497A"/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16041584" y="4800047"/>
            <a:ext cx="203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/>
              <a:t>Commerce</a:t>
            </a:r>
          </a:p>
        </p:txBody>
      </p:sp>
      <p:pic>
        <p:nvPicPr>
          <p:cNvPr id="99" name="Picture 2" descr="Nini Mayorista - Home | Facebook">
            <a:extLst>
              <a:ext uri="{FF2B5EF4-FFF2-40B4-BE49-F238E27FC236}">
                <a16:creationId xmlns:a16="http://schemas.microsoft.com/office/drawing/2014/main" xmlns="" id="{C8620226-3F4C-4855-BB94-C9021AF6FD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57" b="29989"/>
          <a:stretch/>
        </p:blipFill>
        <p:spPr bwMode="auto">
          <a:xfrm>
            <a:off x="15896512" y="8996270"/>
            <a:ext cx="2229852" cy="115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5" name="Tabla 74">
            <a:extLst>
              <a:ext uri="{FF2B5EF4-FFF2-40B4-BE49-F238E27FC236}">
                <a16:creationId xmlns:a16="http://schemas.microsoft.com/office/drawing/2014/main" xmlns="" id="{2FA54C01-D173-4E83-BB17-3D4852846A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53029"/>
              </p:ext>
            </p:extLst>
          </p:nvPr>
        </p:nvGraphicFramePr>
        <p:xfrm>
          <a:off x="6487909" y="7233429"/>
          <a:ext cx="5308089" cy="2192588"/>
        </p:xfrm>
        <a:graphic>
          <a:graphicData uri="http://schemas.openxmlformats.org/drawingml/2006/table">
            <a:tbl>
              <a:tblPr firstRow="1" firstCol="1" bandRow="1"/>
              <a:tblGrid>
                <a:gridCol w="2939644">
                  <a:extLst>
                    <a:ext uri="{9D8B030D-6E8A-4147-A177-3AD203B41FA5}">
                      <a16:colId xmlns:a16="http://schemas.microsoft.com/office/drawing/2014/main" xmlns="" val="603848889"/>
                    </a:ext>
                  </a:extLst>
                </a:gridCol>
                <a:gridCol w="2368445">
                  <a:extLst>
                    <a:ext uri="{9D8B030D-6E8A-4147-A177-3AD203B41FA5}">
                      <a16:colId xmlns:a16="http://schemas.microsoft.com/office/drawing/2014/main" xmlns="" val="4242550484"/>
                    </a:ext>
                  </a:extLst>
                </a:gridCol>
              </a:tblGrid>
              <a:tr h="473600">
                <a:tc>
                  <a:txBody>
                    <a:bodyPr/>
                    <a:lstStyle/>
                    <a:p>
                      <a:pPr algn="ctr"/>
                      <a:r>
                        <a:rPr lang="es-PE" sz="2400" b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Hito</a:t>
                      </a:r>
                      <a:endParaRPr lang="es-PE" sz="24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b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Fecha</a:t>
                      </a:r>
                      <a:endParaRPr lang="es-P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6286152"/>
                  </a:ext>
                </a:extLst>
              </a:tr>
              <a:tr h="429747">
                <a:tc>
                  <a:txBody>
                    <a:bodyPr/>
                    <a:lstStyle/>
                    <a:p>
                      <a:r>
                        <a:rPr lang="es-PE" sz="20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Cierre Pruebas Integrales</a:t>
                      </a:r>
                      <a:endParaRPr lang="es-P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27-Abr</a:t>
                      </a:r>
                      <a:endParaRPr lang="es-P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01727935"/>
                  </a:ext>
                </a:extLst>
              </a:tr>
              <a:tr h="429747">
                <a:tc>
                  <a:txBody>
                    <a:bodyPr/>
                    <a:lstStyle/>
                    <a:p>
                      <a:r>
                        <a:rPr lang="es-PE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Inicio Plan</a:t>
                      </a:r>
                      <a:r>
                        <a:rPr lang="es-PE" sz="2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de Corte</a:t>
                      </a:r>
                      <a:endParaRPr lang="es-P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28-Abr</a:t>
                      </a:r>
                      <a:endParaRPr lang="es-P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5466292"/>
                  </a:ext>
                </a:extLst>
              </a:tr>
              <a:tr h="429747">
                <a:tc>
                  <a:txBody>
                    <a:bodyPr/>
                    <a:lstStyle/>
                    <a:p>
                      <a:r>
                        <a:rPr lang="es-PE" sz="20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GoLive</a:t>
                      </a:r>
                      <a:endParaRPr lang="es-P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09-May</a:t>
                      </a:r>
                      <a:endParaRPr lang="es-P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83678266"/>
                  </a:ext>
                </a:extLst>
              </a:tr>
              <a:tr h="429747">
                <a:tc>
                  <a:txBody>
                    <a:bodyPr/>
                    <a:lstStyle/>
                    <a:p>
                      <a:r>
                        <a:rPr lang="es-PE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Inicio Soporte</a:t>
                      </a:r>
                      <a:endParaRPr lang="es-P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TBD*</a:t>
                      </a:r>
                      <a:endParaRPr lang="es-P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07770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9FA51D0D-72BE-41E3-996F-50E8E4C448CC}"/>
              </a:ext>
            </a:extLst>
          </p:cNvPr>
          <p:cNvSpPr txBox="1"/>
          <p:nvPr/>
        </p:nvSpPr>
        <p:spPr>
          <a:xfrm>
            <a:off x="859535" y="170688"/>
            <a:ext cx="137109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6600" dirty="0">
                <a:solidFill>
                  <a:srgbClr val="1A497A"/>
                </a:solidFill>
              </a:rPr>
              <a:t>1. Integración Stock</a:t>
            </a:r>
            <a:endParaRPr lang="es-PE" sz="2000" dirty="0">
              <a:solidFill>
                <a:srgbClr val="1A497A"/>
              </a:solidFill>
            </a:endParaRPr>
          </a:p>
        </p:txBody>
      </p:sp>
      <p:pic>
        <p:nvPicPr>
          <p:cNvPr id="6" name="Picture 2" descr="Nini Mayorista - Home | Facebook">
            <a:extLst>
              <a:ext uri="{FF2B5EF4-FFF2-40B4-BE49-F238E27FC236}">
                <a16:creationId xmlns:a16="http://schemas.microsoft.com/office/drawing/2014/main" xmlns="" id="{10BEF5EE-892A-45B2-98DD-69464C1AFB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57" b="29989"/>
          <a:stretch/>
        </p:blipFill>
        <p:spPr bwMode="auto">
          <a:xfrm>
            <a:off x="16079506" y="9044942"/>
            <a:ext cx="2229852" cy="115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xmlns="" id="{3428D1C3-1AB3-47B7-8B56-CBAE25F3A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340357"/>
              </p:ext>
            </p:extLst>
          </p:nvPr>
        </p:nvGraphicFramePr>
        <p:xfrm>
          <a:off x="1418306" y="2652428"/>
          <a:ext cx="14960600" cy="3513772"/>
        </p:xfrm>
        <a:graphic>
          <a:graphicData uri="http://schemas.openxmlformats.org/drawingml/2006/table">
            <a:tbl>
              <a:tblPr/>
              <a:tblGrid>
                <a:gridCol w="2058654">
                  <a:extLst>
                    <a:ext uri="{9D8B030D-6E8A-4147-A177-3AD203B41FA5}">
                      <a16:colId xmlns:a16="http://schemas.microsoft.com/office/drawing/2014/main" xmlns="" val="4164537895"/>
                    </a:ext>
                  </a:extLst>
                </a:gridCol>
                <a:gridCol w="2105799">
                  <a:extLst>
                    <a:ext uri="{9D8B030D-6E8A-4147-A177-3AD203B41FA5}">
                      <a16:colId xmlns:a16="http://schemas.microsoft.com/office/drawing/2014/main" xmlns="" val="345144685"/>
                    </a:ext>
                  </a:extLst>
                </a:gridCol>
                <a:gridCol w="3897299">
                  <a:extLst>
                    <a:ext uri="{9D8B030D-6E8A-4147-A177-3AD203B41FA5}">
                      <a16:colId xmlns:a16="http://schemas.microsoft.com/office/drawing/2014/main" xmlns="" val="3347469448"/>
                    </a:ext>
                  </a:extLst>
                </a:gridCol>
                <a:gridCol w="2231518">
                  <a:extLst>
                    <a:ext uri="{9D8B030D-6E8A-4147-A177-3AD203B41FA5}">
                      <a16:colId xmlns:a16="http://schemas.microsoft.com/office/drawing/2014/main" xmlns="" val="4096701890"/>
                    </a:ext>
                  </a:extLst>
                </a:gridCol>
                <a:gridCol w="1398628">
                  <a:extLst>
                    <a:ext uri="{9D8B030D-6E8A-4147-A177-3AD203B41FA5}">
                      <a16:colId xmlns:a16="http://schemas.microsoft.com/office/drawing/2014/main" xmlns="" val="2461396793"/>
                    </a:ext>
                  </a:extLst>
                </a:gridCol>
                <a:gridCol w="1602921">
                  <a:extLst>
                    <a:ext uri="{9D8B030D-6E8A-4147-A177-3AD203B41FA5}">
                      <a16:colId xmlns:a16="http://schemas.microsoft.com/office/drawing/2014/main" xmlns="" val="3853988863"/>
                    </a:ext>
                  </a:extLst>
                </a:gridCol>
                <a:gridCol w="1665781">
                  <a:extLst>
                    <a:ext uri="{9D8B030D-6E8A-4147-A177-3AD203B41FA5}">
                      <a16:colId xmlns:a16="http://schemas.microsoft.com/office/drawing/2014/main" xmlns="" val="950131713"/>
                    </a:ext>
                  </a:extLst>
                </a:gridCol>
              </a:tblGrid>
              <a:tr h="597388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Secciones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Actividad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Descripción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Responsable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Fecha </a:t>
                      </a:r>
                      <a:b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 Inicio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Fecha </a:t>
                      </a:r>
                      <a:b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 Finalización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Estado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3385368"/>
                  </a:ext>
                </a:extLst>
              </a:tr>
              <a:tr h="702774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Integración Stock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Call con SNP para definir una Solución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 requiere una Call con SNP para determinar la mejor forma de llevar la integración de Stock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Nini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23.03.22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01.04.22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Completado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40987067"/>
                  </a:ext>
                </a:extLst>
              </a:tr>
              <a:tr h="702774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Integración Stock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Entrega de Repositorio y Archivos TXT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 lo definido como solución, SNP debe entregar el Repositorio donde dejarán los archivos TXT conteniendo hasta 100 Productos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Nini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05.04.22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08.04.22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Completado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67775497"/>
                  </a:ext>
                </a:extLst>
              </a:tr>
              <a:tr h="702774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Integración Stock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Ajustes PO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 debe realizar  configuración y ajustes en PO para tomar desde el nuevo repositorio los archivos TXT y enviarlos a Commerce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Seidor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11.04.22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12.04.22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Completado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42964214"/>
                  </a:ext>
                </a:extLst>
              </a:tr>
              <a:tr h="702774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Integración Stock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Pruebas, Ajustes y Validación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Realización de pruebas, ajustes a observaciones encontradas y validación final integral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Seidor/Nini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13.04.22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18.04.22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Por Iniciar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31974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784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9FA51D0D-72BE-41E3-996F-50E8E4C448CC}"/>
              </a:ext>
            </a:extLst>
          </p:cNvPr>
          <p:cNvSpPr txBox="1"/>
          <p:nvPr/>
        </p:nvSpPr>
        <p:spPr>
          <a:xfrm>
            <a:off x="859535" y="170688"/>
            <a:ext cx="137109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6000" dirty="0">
                <a:solidFill>
                  <a:srgbClr val="1A497A"/>
                </a:solidFill>
              </a:rPr>
              <a:t>2. Publicación URL de PO + Integraciones</a:t>
            </a:r>
            <a:endParaRPr lang="es-PE" dirty="0">
              <a:solidFill>
                <a:srgbClr val="1A497A"/>
              </a:solidFill>
            </a:endParaRPr>
          </a:p>
        </p:txBody>
      </p:sp>
      <p:pic>
        <p:nvPicPr>
          <p:cNvPr id="6" name="Picture 2" descr="Nini Mayorista - Home | Facebook">
            <a:extLst>
              <a:ext uri="{FF2B5EF4-FFF2-40B4-BE49-F238E27FC236}">
                <a16:creationId xmlns:a16="http://schemas.microsoft.com/office/drawing/2014/main" xmlns="" id="{10BEF5EE-892A-45B2-98DD-69464C1AFB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57" b="29989"/>
          <a:stretch/>
        </p:blipFill>
        <p:spPr bwMode="auto">
          <a:xfrm>
            <a:off x="16079506" y="9044942"/>
            <a:ext cx="2229852" cy="115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xmlns="" id="{FEDDE775-09CB-4354-8BC3-AD48E2325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657140"/>
              </p:ext>
            </p:extLst>
          </p:nvPr>
        </p:nvGraphicFramePr>
        <p:xfrm>
          <a:off x="1166099" y="2230627"/>
          <a:ext cx="15955802" cy="6066924"/>
        </p:xfrm>
        <a:graphic>
          <a:graphicData uri="http://schemas.openxmlformats.org/drawingml/2006/table">
            <a:tbl>
              <a:tblPr/>
              <a:tblGrid>
                <a:gridCol w="1645920">
                  <a:extLst>
                    <a:ext uri="{9D8B030D-6E8A-4147-A177-3AD203B41FA5}">
                      <a16:colId xmlns:a16="http://schemas.microsoft.com/office/drawing/2014/main" xmlns="" val="3404808317"/>
                    </a:ext>
                  </a:extLst>
                </a:gridCol>
                <a:gridCol w="2217181">
                  <a:extLst>
                    <a:ext uri="{9D8B030D-6E8A-4147-A177-3AD203B41FA5}">
                      <a16:colId xmlns:a16="http://schemas.microsoft.com/office/drawing/2014/main" xmlns="" val="2144622944"/>
                    </a:ext>
                  </a:extLst>
                </a:gridCol>
                <a:gridCol w="3794760">
                  <a:extLst>
                    <a:ext uri="{9D8B030D-6E8A-4147-A177-3AD203B41FA5}">
                      <a16:colId xmlns:a16="http://schemas.microsoft.com/office/drawing/2014/main" xmlns="" val="327657161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xmlns="" val="1513223124"/>
                    </a:ext>
                  </a:extLst>
                </a:gridCol>
                <a:gridCol w="1166555">
                  <a:extLst>
                    <a:ext uri="{9D8B030D-6E8A-4147-A177-3AD203B41FA5}">
                      <a16:colId xmlns:a16="http://schemas.microsoft.com/office/drawing/2014/main" xmlns="" val="3140500413"/>
                    </a:ext>
                  </a:extLst>
                </a:gridCol>
                <a:gridCol w="1348045">
                  <a:extLst>
                    <a:ext uri="{9D8B030D-6E8A-4147-A177-3AD203B41FA5}">
                      <a16:colId xmlns:a16="http://schemas.microsoft.com/office/drawing/2014/main" xmlns="" val="2914435179"/>
                    </a:ext>
                  </a:extLst>
                </a:gridCol>
                <a:gridCol w="1242299">
                  <a:extLst>
                    <a:ext uri="{9D8B030D-6E8A-4147-A177-3AD203B41FA5}">
                      <a16:colId xmlns:a16="http://schemas.microsoft.com/office/drawing/2014/main" xmlns="" val="1833043380"/>
                    </a:ext>
                  </a:extLst>
                </a:gridCol>
                <a:gridCol w="3169442">
                  <a:extLst>
                    <a:ext uri="{9D8B030D-6E8A-4147-A177-3AD203B41FA5}">
                      <a16:colId xmlns:a16="http://schemas.microsoft.com/office/drawing/2014/main" xmlns="" val="3961988089"/>
                    </a:ext>
                  </a:extLst>
                </a:gridCol>
              </a:tblGrid>
              <a:tr h="510490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Secciones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Actividad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Descripción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Responsable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Fecha </a:t>
                      </a:r>
                      <a:b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 Inicio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Fecha </a:t>
                      </a:r>
                      <a:b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 Finalización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Estado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Comentarios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43082381"/>
                  </a:ext>
                </a:extLst>
              </a:tr>
              <a:tr h="762454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Publicación de la URL PO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Entrega de URL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 parte del Equipo TI de Nini entrega los enlaces de PO DEV, QAS y PRD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Nini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21.03.22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01.04.22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Completado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23.03.22: Se presenta un issue en la llegada al puerto de las Ips. Lo tiene Nini en revisión interna.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43419036"/>
                  </a:ext>
                </a:extLst>
              </a:tr>
              <a:tr h="762454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Publicación de la URL PO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Pruebas &amp; Validaciones Consulta Stock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Ejecución de las Pruebas Funcionales y Técnicas Unitarias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Nini/Seidor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04.04.22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Pendiente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08.04.22: Se detecta que Commerce no consigue leer la URL por no tener un Certificado SSL válido. Se informa a Nini por correo el 11.04. 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88173842"/>
                  </a:ext>
                </a:extLst>
              </a:tr>
              <a:tr h="762454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Publicación de la URL PO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Certificado SSL válido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Instalación de Certificado SSL en servidor que expone URL PO (https)</a:t>
                      </a:r>
                    </a:p>
                    <a:p>
                      <a:pPr algn="l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*Solución Temporal sin SSL*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Nini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18.04.22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18.04.22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Pendiente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11.04.22: Se informa a Nini del requerimiento y se espera respuesta.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48359273"/>
                  </a:ext>
                </a:extLst>
              </a:tr>
              <a:tr h="762454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Integración Estado de Cuentas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Pruebas, Ajustes y Validación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Ejecución de las Pruebas Funcionales y Técnicas Unitarias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Nini/Seidor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19.04.22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21.04.22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 Iniciar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Depende del Certificado SSL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28447316"/>
                  </a:ext>
                </a:extLst>
              </a:tr>
              <a:tr h="762454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Integración Envío de Pedidos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Pruebas, Ajustes y Validación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Ejecución de las Pruebas Funcionales y Técnicas Unitarias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Nini/Seidor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19.04.22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21.04.22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 Iniciar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Depende del Certificado SSL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79469233"/>
                  </a:ext>
                </a:extLst>
              </a:tr>
              <a:tr h="762454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Integración Consulta Stock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Ajuste Commerce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Modificación de trama y envío en Commerce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Seidor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06.03.22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08.04.22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Completado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48013713"/>
                  </a:ext>
                </a:extLst>
              </a:tr>
              <a:tr h="762454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Integración Consulta Stock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Pruebas, Ajustes y Validación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Ejecución de las Pruebas Funcionales y Técnicas Unitarias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Nini/Seidor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19.04.22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21.04.22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Por Iniciar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Depende del Certificado SSL</a:t>
                      </a:r>
                    </a:p>
                    <a:p>
                      <a:pPr algn="l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19354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490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9FA51D0D-72BE-41E3-996F-50E8E4C448CC}"/>
              </a:ext>
            </a:extLst>
          </p:cNvPr>
          <p:cNvSpPr txBox="1"/>
          <p:nvPr/>
        </p:nvSpPr>
        <p:spPr>
          <a:xfrm>
            <a:off x="859535" y="170688"/>
            <a:ext cx="137109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6600" dirty="0">
                <a:solidFill>
                  <a:srgbClr val="1A497A"/>
                </a:solidFill>
              </a:rPr>
              <a:t>3. Int. Actualización Estado de Pedido</a:t>
            </a:r>
            <a:endParaRPr lang="es-PE" sz="2000" dirty="0">
              <a:solidFill>
                <a:srgbClr val="1A497A"/>
              </a:solidFill>
            </a:endParaRPr>
          </a:p>
        </p:txBody>
      </p:sp>
      <p:pic>
        <p:nvPicPr>
          <p:cNvPr id="6" name="Picture 2" descr="Nini Mayorista - Home | Facebook">
            <a:extLst>
              <a:ext uri="{FF2B5EF4-FFF2-40B4-BE49-F238E27FC236}">
                <a16:creationId xmlns:a16="http://schemas.microsoft.com/office/drawing/2014/main" xmlns="" id="{10BEF5EE-892A-45B2-98DD-69464C1AFB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57" b="29989"/>
          <a:stretch/>
        </p:blipFill>
        <p:spPr bwMode="auto">
          <a:xfrm>
            <a:off x="16079506" y="9044942"/>
            <a:ext cx="2229852" cy="115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xmlns="" id="{B0456B76-EA63-43E7-9DC6-804CDE4C3F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706483"/>
              </p:ext>
            </p:extLst>
          </p:nvPr>
        </p:nvGraphicFramePr>
        <p:xfrm>
          <a:off x="1379220" y="2967672"/>
          <a:ext cx="15529560" cy="3474444"/>
        </p:xfrm>
        <a:graphic>
          <a:graphicData uri="http://schemas.openxmlformats.org/drawingml/2006/table">
            <a:tbl>
              <a:tblPr/>
              <a:tblGrid>
                <a:gridCol w="2780716">
                  <a:extLst>
                    <a:ext uri="{9D8B030D-6E8A-4147-A177-3AD203B41FA5}">
                      <a16:colId xmlns:a16="http://schemas.microsoft.com/office/drawing/2014/main" xmlns="" val="2696648263"/>
                    </a:ext>
                  </a:extLst>
                </a:gridCol>
                <a:gridCol w="2720924">
                  <a:extLst>
                    <a:ext uri="{9D8B030D-6E8A-4147-A177-3AD203B41FA5}">
                      <a16:colId xmlns:a16="http://schemas.microsoft.com/office/drawing/2014/main" xmlns="" val="3778844179"/>
                    </a:ext>
                  </a:extLst>
                </a:gridCol>
                <a:gridCol w="3037954">
                  <a:extLst>
                    <a:ext uri="{9D8B030D-6E8A-4147-A177-3AD203B41FA5}">
                      <a16:colId xmlns:a16="http://schemas.microsoft.com/office/drawing/2014/main" xmlns="" val="639723956"/>
                    </a:ext>
                  </a:extLst>
                </a:gridCol>
                <a:gridCol w="1211970">
                  <a:extLst>
                    <a:ext uri="{9D8B030D-6E8A-4147-A177-3AD203B41FA5}">
                      <a16:colId xmlns:a16="http://schemas.microsoft.com/office/drawing/2014/main" xmlns="" val="2753302927"/>
                    </a:ext>
                  </a:extLst>
                </a:gridCol>
                <a:gridCol w="1124490">
                  <a:extLst>
                    <a:ext uri="{9D8B030D-6E8A-4147-A177-3AD203B41FA5}">
                      <a16:colId xmlns:a16="http://schemas.microsoft.com/office/drawing/2014/main" xmlns="" val="1520708692"/>
                    </a:ext>
                  </a:extLst>
                </a:gridCol>
                <a:gridCol w="1134020">
                  <a:extLst>
                    <a:ext uri="{9D8B030D-6E8A-4147-A177-3AD203B41FA5}">
                      <a16:colId xmlns:a16="http://schemas.microsoft.com/office/drawing/2014/main" xmlns="" val="3492613071"/>
                    </a:ext>
                  </a:extLst>
                </a:gridCol>
                <a:gridCol w="1050606">
                  <a:extLst>
                    <a:ext uri="{9D8B030D-6E8A-4147-A177-3AD203B41FA5}">
                      <a16:colId xmlns:a16="http://schemas.microsoft.com/office/drawing/2014/main" xmlns="" val="3499067203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xmlns="" val="3747165083"/>
                    </a:ext>
                  </a:extLst>
                </a:gridCol>
              </a:tblGrid>
              <a:tr h="587472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Secciones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Actividad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Descripción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Responsable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Fecha </a:t>
                      </a:r>
                      <a:b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 Inicio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Fecha </a:t>
                      </a:r>
                      <a:b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 Finalización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Estado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Comentarios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0147294"/>
                  </a:ext>
                </a:extLst>
              </a:tr>
              <a:tr h="877432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Integración Actualización de Estado de Pedidos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PoC Creación de Pedido en ERP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Crear una PoC para la creación de Pedido en ERP y que se cambien los estados por los que pasará el objeto.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Nini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07.04.22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Pendiente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07.04.22: Parte del acuerdo de la Call realizada.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48238655"/>
                  </a:ext>
                </a:extLst>
              </a:tr>
              <a:tr h="877432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Integración Actualización de Estado de Pedidos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Validación de Creación de Pedido desde Commerce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Validación de Creación de Pedido en ERP desde Commerce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Nini/Seidor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21.04.22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22.04.22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 Iniciar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Depende de la Creación del Pedido de Commerce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67213845"/>
                  </a:ext>
                </a:extLst>
              </a:tr>
              <a:tr h="877432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Integración Actualización de Estado de Pedidos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Pruebas, Ajustes y Validación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Cambio de Estado del Pedido en ERP y corrección de issues que se presenten.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Nini/Seidor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22.04.22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25.04.22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 Iniciar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09100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940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9FA51D0D-72BE-41E3-996F-50E8E4C448CC}"/>
              </a:ext>
            </a:extLst>
          </p:cNvPr>
          <p:cNvSpPr txBox="1"/>
          <p:nvPr/>
        </p:nvSpPr>
        <p:spPr>
          <a:xfrm>
            <a:off x="859535" y="170688"/>
            <a:ext cx="137109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6600" dirty="0">
                <a:solidFill>
                  <a:srgbClr val="1A497A"/>
                </a:solidFill>
              </a:rPr>
              <a:t>4. Integración Cliente/Contacto</a:t>
            </a:r>
            <a:endParaRPr lang="es-PE" sz="2000" dirty="0">
              <a:solidFill>
                <a:srgbClr val="1A497A"/>
              </a:solidFill>
            </a:endParaRPr>
          </a:p>
        </p:txBody>
      </p:sp>
      <p:pic>
        <p:nvPicPr>
          <p:cNvPr id="6" name="Picture 2" descr="Nini Mayorista - Home | Facebook">
            <a:extLst>
              <a:ext uri="{FF2B5EF4-FFF2-40B4-BE49-F238E27FC236}">
                <a16:creationId xmlns:a16="http://schemas.microsoft.com/office/drawing/2014/main" xmlns="" id="{10BEF5EE-892A-45B2-98DD-69464C1AFB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57" b="29989"/>
          <a:stretch/>
        </p:blipFill>
        <p:spPr bwMode="auto">
          <a:xfrm>
            <a:off x="16079506" y="9044942"/>
            <a:ext cx="2229852" cy="115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xmlns="" id="{CDB2B051-1533-435B-A542-3556099F1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371435"/>
              </p:ext>
            </p:extLst>
          </p:nvPr>
        </p:nvGraphicFramePr>
        <p:xfrm>
          <a:off x="2209801" y="3177222"/>
          <a:ext cx="13290006" cy="3513139"/>
        </p:xfrm>
        <a:graphic>
          <a:graphicData uri="http://schemas.openxmlformats.org/drawingml/2006/table">
            <a:tbl>
              <a:tblPr/>
              <a:tblGrid>
                <a:gridCol w="1828772">
                  <a:extLst>
                    <a:ext uri="{9D8B030D-6E8A-4147-A177-3AD203B41FA5}">
                      <a16:colId xmlns:a16="http://schemas.microsoft.com/office/drawing/2014/main" xmlns="" val="2601248652"/>
                    </a:ext>
                  </a:extLst>
                </a:gridCol>
                <a:gridCol w="2236857">
                  <a:extLst>
                    <a:ext uri="{9D8B030D-6E8A-4147-A177-3AD203B41FA5}">
                      <a16:colId xmlns:a16="http://schemas.microsoft.com/office/drawing/2014/main" xmlns="" val="1944346227"/>
                    </a:ext>
                  </a:extLst>
                </a:gridCol>
                <a:gridCol w="3371490">
                  <a:extLst>
                    <a:ext uri="{9D8B030D-6E8A-4147-A177-3AD203B41FA5}">
                      <a16:colId xmlns:a16="http://schemas.microsoft.com/office/drawing/2014/main" xmlns="" val="2218162104"/>
                    </a:ext>
                  </a:extLst>
                </a:gridCol>
                <a:gridCol w="1706740">
                  <a:extLst>
                    <a:ext uri="{9D8B030D-6E8A-4147-A177-3AD203B41FA5}">
                      <a16:colId xmlns:a16="http://schemas.microsoft.com/office/drawing/2014/main" xmlns="" val="1047802752"/>
                    </a:ext>
                  </a:extLst>
                </a:gridCol>
                <a:gridCol w="1242448">
                  <a:extLst>
                    <a:ext uri="{9D8B030D-6E8A-4147-A177-3AD203B41FA5}">
                      <a16:colId xmlns:a16="http://schemas.microsoft.com/office/drawing/2014/main" xmlns="" val="3198100009"/>
                    </a:ext>
                  </a:extLst>
                </a:gridCol>
                <a:gridCol w="1423929">
                  <a:extLst>
                    <a:ext uri="{9D8B030D-6E8A-4147-A177-3AD203B41FA5}">
                      <a16:colId xmlns:a16="http://schemas.microsoft.com/office/drawing/2014/main" xmlns="" val="780621115"/>
                    </a:ext>
                  </a:extLst>
                </a:gridCol>
                <a:gridCol w="1479770">
                  <a:extLst>
                    <a:ext uri="{9D8B030D-6E8A-4147-A177-3AD203B41FA5}">
                      <a16:colId xmlns:a16="http://schemas.microsoft.com/office/drawing/2014/main" xmlns="" val="3786667708"/>
                    </a:ext>
                  </a:extLst>
                </a:gridCol>
              </a:tblGrid>
              <a:tr h="599416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Secciones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Actividad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Descripción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Responsable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Fecha </a:t>
                      </a:r>
                      <a:b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 Inicio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Fecha </a:t>
                      </a:r>
                      <a:b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 Finalización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Estado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04796677"/>
                  </a:ext>
                </a:extLst>
              </a:tr>
              <a:tr h="599416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Integración Cliente Contacto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Call de Alineamiento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Call para resolver dudas de Campos y recibir definiciones de Negocio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Nini/Seidor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23.03.22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28.03.22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Completado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81618960"/>
                  </a:ext>
                </a:extLst>
              </a:tr>
              <a:tr h="895272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Integración Cliente Contacto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Resolución Incidente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Nini y SNP deben solucionar el incidente en la integración que no permite enviar el IDOC a PO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Nini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05.04.22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08.04.22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Completado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1002371"/>
                  </a:ext>
                </a:extLst>
              </a:tr>
              <a:tr h="599416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Integración Cliente Contacto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Ajustes del Desarrollo BPM en PO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Ajustes de BPM de PO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Seidor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13.04.22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18.04.22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 Iniciar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7399130"/>
                  </a:ext>
                </a:extLst>
              </a:tr>
              <a:tr h="819619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Integración Cliente Contacto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Pruebas, Ajustes y Validación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Validación de Integración de Cliente Contacto y correcciones que se presenten.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Nini/Seidor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20.04.22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22.04.22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 Iniciar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39566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7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9FA51D0D-72BE-41E3-996F-50E8E4C448CC}"/>
              </a:ext>
            </a:extLst>
          </p:cNvPr>
          <p:cNvSpPr txBox="1"/>
          <p:nvPr/>
        </p:nvSpPr>
        <p:spPr>
          <a:xfrm>
            <a:off x="859535" y="170688"/>
            <a:ext cx="137109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6600" dirty="0">
                <a:solidFill>
                  <a:srgbClr val="1A497A"/>
                </a:solidFill>
              </a:rPr>
              <a:t>5. Integración Producto Padre</a:t>
            </a:r>
            <a:endParaRPr lang="es-PE" sz="2000" dirty="0">
              <a:solidFill>
                <a:srgbClr val="1A497A"/>
              </a:solidFill>
            </a:endParaRPr>
          </a:p>
        </p:txBody>
      </p:sp>
      <p:pic>
        <p:nvPicPr>
          <p:cNvPr id="6" name="Picture 2" descr="Nini Mayorista - Home | Facebook">
            <a:extLst>
              <a:ext uri="{FF2B5EF4-FFF2-40B4-BE49-F238E27FC236}">
                <a16:creationId xmlns:a16="http://schemas.microsoft.com/office/drawing/2014/main" xmlns="" id="{10BEF5EE-892A-45B2-98DD-69464C1AFB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57" b="29989"/>
          <a:stretch/>
        </p:blipFill>
        <p:spPr bwMode="auto">
          <a:xfrm>
            <a:off x="16079506" y="9044942"/>
            <a:ext cx="2229852" cy="115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xmlns="" id="{9939B010-93A8-46A8-B0C3-9ED53DBAF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803658"/>
              </p:ext>
            </p:extLst>
          </p:nvPr>
        </p:nvGraphicFramePr>
        <p:xfrm>
          <a:off x="1555750" y="2840673"/>
          <a:ext cx="15176500" cy="6153150"/>
        </p:xfrm>
        <a:graphic>
          <a:graphicData uri="http://schemas.openxmlformats.org/drawingml/2006/table">
            <a:tbl>
              <a:tblPr/>
              <a:tblGrid>
                <a:gridCol w="1663700">
                  <a:extLst>
                    <a:ext uri="{9D8B030D-6E8A-4147-A177-3AD203B41FA5}">
                      <a16:colId xmlns:a16="http://schemas.microsoft.com/office/drawing/2014/main" xmlns="" val="334200107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xmlns="" val="638453034"/>
                    </a:ext>
                  </a:extLst>
                </a:gridCol>
                <a:gridCol w="3149600">
                  <a:extLst>
                    <a:ext uri="{9D8B030D-6E8A-4147-A177-3AD203B41FA5}">
                      <a16:colId xmlns:a16="http://schemas.microsoft.com/office/drawing/2014/main" xmlns="" val="1920332679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xmlns="" val="2994794467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xmlns="" val="169168404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xmlns="" val="1191665206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xmlns="" val="2266348624"/>
                    </a:ext>
                  </a:extLst>
                </a:gridCol>
                <a:gridCol w="3086100">
                  <a:extLst>
                    <a:ext uri="{9D8B030D-6E8A-4147-A177-3AD203B41FA5}">
                      <a16:colId xmlns:a16="http://schemas.microsoft.com/office/drawing/2014/main" xmlns="" val="2308206279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Secciones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Actividad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Descripción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Responsable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Fecha </a:t>
                      </a:r>
                      <a:b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 Inicio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Fecha </a:t>
                      </a:r>
                      <a:b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 Finalización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Estado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Comentarios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2838058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Integración Producto Padre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Entrega de IDOC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Elaboración de IDOC por parte de Nini y SNP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Nini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23.03.22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31.03.22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Cancelado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2208563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Integración Producto Padre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Call de Alineamiento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Call con Nini, SNP y Seidor para alinear cómo se realizará la nueva integración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Nini/Seidor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31.03.22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31.03.22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Completado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6147495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Integración Producto Padre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Ampliación IDOC Producto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SNP debe ampliar el IDOC de Productos con los campos solicitados para Producto Padre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Nini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06.04.22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07.04.22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Completado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8742119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Integración Producto Padre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Validación ampliación IDOC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SNP debe ampliar el IDOC de Productos con los campos solicitados para Producto Padre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Nini/Seidor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07.04.22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12.04.22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Completado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0881410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Integración Producto Padre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Estimación CC y Aprobación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Estimación de actividad en PO y Commerce para soportar la ampliación para Producto Padre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Seidor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12.04.22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13.04.22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Pendiente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12.04.22: La estimación y presentación se enviará a Pre-Venta Seidor. 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06308527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Integración Producto Padre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Modificación de Desarrollo BPM de Productos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Modificar el actual desarrollo BPM de productos y agregar campos de Producto Padre en PO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Seidor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 Iniciar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1967566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Integración Producto Padre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Modificación Interfaz Productos Variantes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Modificar Interfaz de Productos Variantes para que soporte Producto Padre en Commerce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Seidor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 Iniciar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12392187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Integración Producto Padre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Pruebas, Ajustes y Validación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Ante issues que se presenten se requiere ajustes o correcciones entre Nini, SNP y Seidor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Nini/Seidor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 Iniciar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00943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181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XSwiQ3VsdHVyZUluZm9OYW1lIjoiZW4tVVMiLCJTdHlsZU5hbWUiOm51bGwsIlZlcnNpb24iOnsiJGlkIjoiMiIsIlZlcnNpb24iOiIzLjYuMSIsIk9yaWdpbmFsQXNzZW1ibHlWZXJzaW9uIjoiNi4wMi4wMC4wMCIsIkVkaXRpb24iOm51bGwsIkxhc3RTYXZlZEVkaXRpb24iOjEsIklzUGx1c0VkaXRpb24iOmZhbHNlLCJJc1Byb0VkaXRpb24iOmZhbHNlfSwiRWZmZWN0IjoxLCJTdHlsZSI6eyIkaWQiOiIzIiwiVGltZWJhbmRTdHlsZSI6eyIkaWQiOiI0IiwiU2NhbGVNYXJraW5nIjowLCJTaGFwZSI6MCwiU2hhcGVTdHlsZSI6eyIkaWQiOiI1IiwiTWFyZ2luIjp7IiRpZCI6IjYiLCJUb3AiOjAuMCwiTGVmdCI6MTIuMCwiUmlnaHQiOjEyLjAsIkJvdHRvbSI6MC4wfSwiUGFkZGluZyI6eyIkaWQiOiI3IiwiVG9wIjo1LjAsIkxlZnQiOjAuMCwiUmlnaHQiOjAuMCwiQm90dG9tIjo1LjB9LCJCYWNrZ3JvdW5kIjp7IiRpZCI6IjgiLCJDb2xvciI6eyIkaWQiOiI5IiwiQSI6MjU1LCJSIjoxMTUsIkciOjExNSwiQiI6MTE1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k1pZGRsZVRpZXJTaGFwZVN0eWxlIjp7IiRpZCI6IjEzIiwiTWFyZ2luIjp7IiRpZCI6IjE0IiwiVG9wIjowLjAsIkxlZnQiOjEyLjAsIlJpZ2h0IjoxMi4wLCJCb3R0b20iOjAuMH0sIlBhZGRpbmciOnsiJGlkIjoiMTUiLCJUb3AiOjUuMCwiTGVmdCI6MC4wLCJSaWdodCI6MC4wLCJCb3R0b20iOjUuMH0sIkJhY2tncm91bmQiOnsiJGlkIjoiMTYiLCJDb2xvciI6eyIkaWQiOiIxNyIsIkEiOjI1NSwiUiI6MzEsIkciOjczLCJCIjoxMjV9fSwiSXNWaXNpYmxlIjp0cnVlLCJXaWR0aCI6ODU4LjAsIkhlaWdodCI6MzAuMCwiQm9yZGVyU3R5bGUiOnsiJGlkIjoiMTgiLCJMaW5lQ29sb3IiOnsiJGlkIjoiMTkiLCIkdHlwZSI6Ik5MUkUuQ29tbW9uLkRvbS5Tb2xpZENvbG9yQnJ1c2gsIE5MUkUuQ29tbW9uIiwiQ29sb3IiOnsiJGlkIjoiMjAiLCJBIjoyNTUsIlIiOjI1NSwiRyI6MCwiQiI6MH19LCJMaW5lV2VpZ2h0IjowLjAsIkxpbmVUeXBlIjowLCJQYXJlbnRTdHlsZSI6bnVsbH0sIlBhcmVudFN0eWxlIjpudWxsfSwiQm90dG9tVGllclNoYXBlU3R5bGUiOnsiJGlkIjoiMjEiLCJNYXJnaW4iOnsiJGlkIjoiMjIiLCJUb3AiOjAuMCwiTGVmdCI6MTIuMCwiUmlnaHQiOjEyLjAsIkJvdHRvbSI6MC4wfSwiUGFkZGluZyI6eyIkaWQiOiIyMyIsIlRvcCI6NS4wLCJMZWZ0IjowLjAsIlJpZ2h0IjowLjAsIkJvdHRvbSI6NS4wfSwiQmFja2dyb3VuZCI6eyIkaWQiOiIyNCIsIkNvbG9yIjp7IiRpZCI6IjI1IiwiQSI6MjU1LCJSIjozMSwiRyI6NzMsIkIiOjEyNX19LCJJc1Zpc2libGUiOnRydWUsIldpZHRoIjo4NTguMCwiSGVpZ2h0IjozMC4wLCJCb3JkZXJTdHlsZSI6eyIkaWQiOiIyNiIsIkxpbmVDb2xvciI6eyIkaWQiOiIyNyIsIiR0eXBlIjoiTkxSRS5Db21tb24uRG9tLlNvbGlkQ29sb3JCcnVzaCwgTkxSRS5Db21tb24iLCJDb2xvciI6eyIkaWQiOiIyOCIsIkEiOjI1NSwiUiI6MjU1LCJHIjowLCJCIjowfX0sIkxpbmVXZWlnaHQiOjAuMCwiTGluZVR5cGUiOjAsIlBhcmVudFN0eWxlIjpudWxsfSwiUGFyZW50U3R5bGUiOm51bGx9LCJSaWdodEVuZENhcHNTdHlsZSI6eyIkaWQiOiIyOSIsIkZvbnRTZXR0aW5ncyI6eyIkaWQiOiIzMCIsIkZvbnRTaXplIjoxOCwiRm9udE5hbWUiOiJDYWxpYnJpIiwiSXNCb2xkIjp0cnVlLCJJc0l0YWxpYyI6ZmFsc2UsIklzVW5kZXJsaW5lZCI6ZmFsc2UsIlBhcmVudFN0eWxlIjpudWxsfSwiQXV0b1NpemUiOjAsIkZvcmVncm91bmQiOnsiJGlkIjoiMzEiLCJDb2xvciI6eyIkaWQiOiIzMi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zMiLCJUb3AiOjAuMCwiTGVmdCI6MC4wLCJSaWdodCI6MjUuMCwiQm90dG9tIjowLjB9LCJQYWRkaW5nIjp7IiRpZCI6IjM0IiwiVG9wIjowLjAsIkxlZnQiOjAuMCwiUmlnaHQiOjAuMCwiQm90dG9tIjowLjB9LCJCYWNrZ3JvdW5kIjp7IiRpZCI6IjM1IiwiQ29sb3IiOnsiJGlkIjoiMzYiLCJBIjo4OSwiUiI6MCwiRyI6MCwiQiI6MH19LCJJc1Zpc2libGUiOmZhbHNlLCJXaWR0aCI6MC4wLCJIZWlnaHQiOjAuMCwiQm9yZGVyU3R5bGUiOm51bGwsIlBhcmVudFN0eWxlIjpudWxsfSwiTGVmdEVuZENhcHNTdHlsZSI6eyIkaWQiOiIzNyIsIkZvbnRTZXR0aW5ncyI6eyIkaWQiOiIzOCIsIkZvbnRTaXplIjoyMCwiRm9udE5hbWUiOiJDYWxpYnJpIiwiSXNCb2xkIjp0cnVlLCJJc0l0YWxpYyI6ZmFsc2UsIklzVW5kZXJsaW5lZCI6ZmFsc2UsIlBhcmVudFN0eWxlIjpudWxsfSwiQXV0b1NpemUiOjAsIkZvcmVncm91bmQiOnsiJGlkIjoiMzkiLCJDb2xvciI6eyIkaWQiOiI0MC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QxIiwiVG9wIjowLjAsIkxlZnQiOjI1LjAsIlJpZ2h0IjowLjAsIkJvdHRvbSI6MC4wfSwiUGFkZGluZyI6eyIkaWQiOiI0MiIsIlRvcCI6MC4wLCJMZWZ0IjowLjAsIlJpZ2h0IjowLjAsIkJvdHRvbSI6MC4wfSwiQmFja2dyb3VuZCI6eyIkaWQiOiI0MyIsIkNvbG9yIjp7IiRyZWYiOiIzNiJ9fSwiSXNWaXNpYmxlIjp0cnVlLCJXaWR0aCI6MC4wLCJIZWlnaHQiOjAuMCwiQm9yZGVyU3R5bGUiOm51bGwsIlBhcmVudFN0eWxlIjpudWxsfSwiVG9kYXlUZXh0U3R5bGUiOnsiJGlkIjoiNDQiLCJGb250U2V0dGluZ3MiOnsiJGlkIjoiNDUiLCJGb250U2l6ZSI6MTYsIkZvbnROYW1lIjoiQ2FsaWJyaSIsIklzQm9sZCI6dHJ1ZSwiSXNJdGFsaWMiOmZhbHNlLCJJc1VuZGVybGluZWQiOmZhbHNlLCJQYXJlbnRTdHlsZSI6bnVsbH0sIkF1dG9TaXplIjowLCJGb3JlZ3JvdW5kIjp7IiRpZCI6IjQ2IiwiQ29sb3IiOnsiJGlkIjoiNDc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DgiLCJUb3AiOjAuMCwiTGVmdCI6MC4wLCJSaWdodCI6MC4wLCJCb3R0b20iOjAuMH0sIlBhZGRpbmciOnsiJGlkIjoiNDkiLCJUb3AiOjAuMCwiTGVmdCI6MC4wLCJSaWdodCI6MC4wLCJCb3R0b20iOjAuMH0sIkJhY2tncm91bmQiOnsiJGlkIjoiNTAiLCJDb2xvciI6eyIkcmVmIjoiMzYifX0sIklzVmlzaWJsZSI6dHJ1ZSwiV2lkdGgiOjAuMCwiSGVpZ2h0IjowLjAsIkJvcmRlclN0eWxlIjpudWxsLCJQYXJlbnRTdHlsZSI6bnVsbH0sIlRvZGF5TWFya2VyU3R5bGUiOnsiJGlkIjoiNTEiLCJNYXJnaW4iOnsiJGlkIjoiNTIiLCJUb3AiOjAuMCwiTGVmdCI6MC4wLCJSaWdodCI6MC4wLCJCb3R0b20iOjAuMH0sIlBhZGRpbmciOnsiJGlkIjoiNTMiLCJUb3AiOjAuMCwiTGVmdCI6MC4wLCJSaWdodCI6MC4wLCJCb3R0b20iOjAuMH0sIkJhY2tncm91bmQiOnsiJGlkIjoiNTQiLCJDb2xvciI6eyIkaWQiOiI1NSIsIkEiOjI1NSwiUiI6MjU1LCJHIjowLCJCIjowfX0sIklzVmlzaWJsZSI6dHJ1ZSwiV2lkdGgiOjAuMCwiSGVpZ2h0IjowLjAsIkJvcmRlclN0eWxlIjpudWxsLCJQYXJlbnRTdHlsZSI6bnVsbH0sIlNjYWxlU3R5bGUiOnsiJGlkIjoiNTYiLCJTaGFwZSI6MCwiU2hvd1NlZ21lbnRTZXBhcmF0b3JzIjp0cnVlLCJTZWdtZW50U2VwYXJhdG9yT3BhY2l0eSI6MzAsIkhhc0JlZW5WaXNpYmxlQmVmb3JlIjp0cnVlLCJGb250U2V0dGluZ3MiOnsiJGlkIjoiNTciLCJGb250U2l6ZSI6MTQsIkZvbnROYW1lIjoiQ2FsaWJyaSIsIklzQm9sZCI6ZmFsc2UsIklzSXRhbGljIjpmYWxzZSwiSXNVbmRlcmxpbmVkIjpmYWxzZSwiUGFyZW50U3R5bGUiOm51bGx9LCJBdXRvU2l6ZSI6MCwiRm9yZWdyb3VuZCI6eyIkaWQiOiI1OCIsIkNvbG9yIjp7IiRpZCI6IjU5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YwIiwiVG9wIjowLjAsIkxlZnQiOjUuMCwiUmlnaHQiOjAuMCwiQm90dG9tIjowLjB9LCJQYWRkaW5nIjp7IiRpZCI6IjYxIiwiVG9wIjowLjAsIkxlZnQiOjAuMCwiUmlnaHQiOjAuMCwiQm90dG9tIjowLjB9LCJCYWNrZ3JvdW5kIjp7IiRpZCI6IjYyIiwiQ29sb3IiOnsiJHJlZiI6IjM2In19LCJJc1Zpc2libGUiOnRydWUsIldpZHRoIjowLjAsIkhlaWdodCI6MC4wLCJCb3JkZXJTdHlsZSI6bnVsbCwiUGFyZW50U3R5bGUiOm51bGx9LCJTaW5nbGVTY2FsZVNoYXBlU3R5bGUiOnsiJGlkIjoiNjMiLCJTaGFwZSI6MCwiSGVpZ2h0IjowLjB9LCJNaWRkbGVUaWVyU2NhbGVTdHlsZSI6eyIkaWQiOiI2NCIsIlNoYXBlIjowLCJTaG93U2VnbWVudFNlcGFyYXRvcnMiOnRydWUsIlNlZ21lbnRTZXBhcmF0b3JPcGFjaXR5IjozMCwiSGFzQmVlblZpc2libGVCZWZvcmUiOmZhbHNlLCJGb250U2V0dGluZ3MiOnsiJGlkIjoiNjUiLCJGb250U2l6ZSI6MTIsIkZvbnROYW1lIjoiQ2FsaWJyaSIsIklzQm9sZCI6ZmFsc2UsIklzSXRhbGljIjpmYWxzZSwiSXNVbmRlcmxpbmVkIjpmYWxzZSwiUGFyZW50U3R5bGUiOm51bGx9LCJBdXRvU2l6ZSI6MCwiRm9yZWdyb3VuZCI6eyIkaWQiOiI2NiIsIkNvbG9yIjp7IiRpZCI6IjY3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Y4IiwiVG9wIjowLjAsIkxlZnQiOjUuMCwiUmlnaHQiOjAuMCwiQm90dG9tIjowLjB9LCJQYWRkaW5nIjp7IiRpZCI6IjY5IiwiVG9wIjowLjAsIkxlZnQiOjAuMCwiUmlnaHQiOjAuMCwiQm90dG9tIjowLjB9LCJCYWNrZ3JvdW5kIjp7IiRpZCI6IjcwIiwiQ29sb3IiOnsiJGlkIjoiNzEiLCJBIjo4OSwiUiI6MCwiRyI6MCwiQiI6MH19LCJJc1Zpc2libGUiOmZhbHNlLCJXaWR0aCI6MC4wLCJIZWlnaHQiOjAuMCwiQm9yZGVyU3R5bGUiOm51bGwsIlBhcmVudFN0eWxlIjpudWxsfSwiQm90dG9tVGllclNjYWxlU3R5bGUiOnsiJGlkIjoiNzIiLCJTaGFwZSI6MCwiU2hvd1NlZ21lbnRTZXBhcmF0b3JzIjp0cnVlLCJTZWdtZW50U2VwYXJhdG9yT3BhY2l0eSI6MzAsIkhhc0JlZW5WaXNpYmxlQmVmb3JlIjpmYWxzZSwiRm9udFNldHRpbmdzIjp7IiRpZCI6IjczIiwiRm9udFNpemUiOjEyLCJGb250TmFtZSI6IkNhbGlicmkiLCJJc0JvbGQiOmZhbHNlLCJJc0l0YWxpYyI6ZmFsc2UsIklzVW5kZXJsaW5lZCI6ZmFsc2UsIlBhcmVudFN0eWxlIjpudWxsfSwiQXV0b1NpemUiOjAsIkZvcmVncm91bmQiOnsiJGlkIjoiNzQiLCJDb2xvciI6eyIkaWQiOiI3NS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3NiIsIlRvcCI6MC4wLCJMZWZ0Ijo1LjAsIlJpZ2h0IjowLjAsIkJvdHRvbSI6MC4wfSwiUGFkZGluZyI6eyIkaWQiOiI3NyIsIlRvcCI6MC4wLCJMZWZ0IjowLjAsIlJpZ2h0IjowLjAsIkJvdHRvbSI6MC4wfSwiQmFja2dyb3VuZCI6eyIkaWQiOiI3OCIsIkNvbG9yIjp7IiRpZCI6Ijc5IiwiQSI6ODksIlIiOjAsIkciOjAsIkIiOjB9fSwiSXNWaXNpYmxlIjpmYWxzZSwiV2lkdGgiOjAuMCwiSGVpZ2h0IjowLjAsIkJvcmRlclN0eWxlIjpudWxsLCJQYXJlbnRTdHlsZSI6bnVsbH0sIkVsYXBzZWRUaW1lQmFja2dyb3VuZCI6eyIkaWQiOiI4MCIsIkNvbG9yIjp7IiRpZCI6IjgxIiwiQSI6NzcsIlIiOjkxLCJHIjoxNTUsIkIiOjIxM319LCJBcHBlbmRZZWFyT25ZZWFyQ2hhbmdlIjp0cnVlLCJFbGFwc2VkVGltZUZvcm1hdCI6MSwiVG9kYXlNYXJrZXJQb3NpdGlvbiI6MiwiUXVpY2tQb3NpdGlvbiI6MywiQWJzb2x1dGVQb3NpdGlvbiI6Mjg3LjU3MSwiTWFyZ2luIjp7IiRpZCI6IjgyIiwiVG9wIjowLjAsIkxlZnQiOjEwLjAsIlJpZ2h0IjoxMC4wLCJCb3R0b20iOjAuMH0sIlBhZGRpbmciOnsiJGlkIjoiODMiLCJUb3AiOjAuMCwiTGVmdCI6MC4wLCJSaWdodCI6MC4wLCJCb3R0b20iOjAuMH0sIkJhY2tncm91bmQiOnsiJGlkIjoiODQiLCJDb2xvciI6eyIkaWQiOiI4NSIsIkEiOjI1NSwiUiI6MzEsIkciOjczLCJCIjoxMjV9fSwiSXNWaXNpYmxlIjp0cnVlLCJXaWR0aCI6MC4wLCJIZWlnaHQiOjAuMCwiQm9yZGVyU3R5bGUiOm51bGwsIlBhcmVudFN0eWxlIjpudWxsfSwiRGVmYXVsdE1pbGVzdG9uZVN0eWxlIjp7IiRpZCI6Ijg2IiwiU2hhcGUiOjIsIkNvbm5lY3Rvck1hcmdpbiI6eyIkaWQiOiI4NyIsIlRvcCI6MC4wLCJMZWZ0IjoyLjAsIlJpZ2h0IjoyLjAsIkJvdHRvbSI6MC4wfSwiQ29ubmVjdG9yU3R5bGUiOnsiJGlkIjoiODgiLCJMaW5lQ29sb3IiOnsiJGlkIjoiODkiLCIkdHlwZSI6Ik5MUkUuQ29tbW9uLkRvbS5Tb2xpZENvbG9yQnJ1c2gsIE5MUkUuQ29tbW9uIiwiQ29sb3IiOnsiJGlkIjoiOTAiLCJBIjoxMjcsIlIiOjc5LCJHIjoxMjksIkIiOjE4OX19LCJMaW5lV2VpZ2h0IjoxLjAsIkxpbmVUeXBlIjowLCJQYXJlbnRTdHlsZSI6bnVsbH0sIklzQmVsb3dUaW1lYmFuZCI6ZmFsc2UsIlBvc2l0aW9uT25UYXNrIjowLCJIaWRlRGF0ZSI6ZmFsc2UsIlNoYXBlU2l6ZSI6MiwiU3BhY2luZyI6MS4wLCJQYWRkaW5nIjp7IiRpZCI6IjkxIiwiVG9wIjo3LjAsIkxlZnQiOjMuMCwiUmlnaHQiOjAuMCwiQm90dG9tIjoyLjB9LCJTaGFwZVN0eWxlIjp7IiRpZCI6IjkyIiwiTWFyZ2luIjp7IiRpZCI6IjkzIiwiVG9wIjowLjAsIkxlZnQiOjAuMCwiUmlnaHQiOjAuMCwiQm90dG9tIjowLjB9LCJQYWRkaW5nIjp7IiRpZCI6Ijk0IiwiVG9wIjowLjAsIkxlZnQiOjAuMCwiUmlnaHQiOjAuMCwiQm90dG9tIjowLjB9LCJCYWNrZ3JvdW5kIjp7IiRpZCI6Ijk1IiwiQ29sb3IiOnsiJGlkIjoiOTYiLCJBIjoyNTUsIlIiOjExMSwiRyI6NDksIkIiOjE1Mn19LCJJc1Zpc2libGUiOnRydWUsIldpZHRoIjoxOC4wLCJIZWlnaHQiOjE4LjAsIkJvcmRlclN0eWxlIjp7IiRpZCI6Ijk3IiwiTGluZUNvbG9yIjp7IiRpZCI6Ijk4IiwiJHR5cGUiOiJOTFJFLkNvbW1vbi5Eb20uU29saWRDb2xvckJydXNoLCBOTFJFLkNvbW1vbiIsIkNvbG9yIjp7IiRpZCI6Ijk5IiwiQSI6MjU1LCJSIjoyNTUsIkciOjAsIkIiOjB9fSwiTGluZVdlaWdodCI6MC4wLCJMaW5lVHlwZSI6MCwiUGFyZW50U3R5bGUiOm51bGx9LCJQYXJlbnRTdHlsZSI6bnVsbH0sIlRpdGxlU3R5bGUiOnsiJGlkIjoiMTAwIiwiRm9udFNldHRpbmdzIjp7IiRpZCI6IjEwMSIsIkZvbnRTaXplIjoxOCwiRm9udE5hbWUiOiJDYWxpYnJpIiwiSXNCb2xkIjp0cnVlLCJJc0l0YWxpYyI6ZmFsc2UsIklzVW5kZXJsaW5lZCI6ZmFsc2UsIlBhcmVudFN0eWxlIjpudWxsfSwiQXV0b1NpemUiOjAsIkZvcmVncm91bmQiOnsiJGlkIjoiMTAyIiwiQ29sb3IiOnsiJGlkIjoiMTAz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wNCIsIlRvcCI6MC4wLCJMZWZ0IjowLjAsIlJpZ2h0IjowLjAsIkJvdHRvbSI6MC4wfSwiUGFkZGluZyI6eyIkaWQiOiIxMDUiLCJUb3AiOjAuMCwiTGVmdCI6MC4wLCJSaWdodCI6MC4wLCJCb3R0b20iOjAuMH0sIkJhY2tncm91bmQiOnsiJGlkIjoiMTA2IiwiQ29sb3IiOnsiJHJlZiI6IjM2In19LCJJc1Zpc2libGUiOnRydWUsIldpZHRoIjowLjAsIkhlaWdodCI6MC4wLCJCb3JkZXJTdHlsZSI6bnVsbCwiUGFyZW50U3R5bGUiOm51bGx9LCJEYXRlU3R5bGUiOnsiJGlkIjoiMTA3IiwiRm9udFNldHRpbmdzIjp7IiRpZCI6IjEwOCIsIkZvbnRTaXplIjoxMiwiRm9udE5hbWUiOiJDYWxpYnJpIiwiSXNCb2xkIjpmYWxzZSwiSXNJdGFsaWMiOmZhbHNlLCJJc1VuZGVybGluZWQiOmZhbHNlLCJQYXJlbnRTdHlsZSI6bnVsbH0sIkF1dG9TaXplIjowLCJGb3JlZ3JvdW5kIjp7IiRpZCI6IjEwOSIsIkNvbG9yIjp7IiRpZCI6IjExM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ExIiwiVG9wIjowLjAsIkxlZnQiOjAuMCwiUmlnaHQiOjAuMCwiQm90dG9tIjowLjB9LCJQYWRkaW5nIjp7IiRpZCI6IjExMiIsIlRvcCI6MC4wLCJMZWZ0IjowLjAsIlJpZ2h0IjowLjAsIkJvdHRvbSI6MC4wfSwiQmFja2dyb3VuZCI6eyIkaWQiOiIxMTMiLCJDb2xvciI6eyIkcmVmIjoiMzYifX0sIklzVmlzaWJsZSI6dHJ1ZSwiV2lkdGgiOjAuMCwiSGVpZ2h0IjowLjAsIkJvcmRlclN0eWxlIjpudWxsLCJQYXJlbnRTdHlsZSI6bnVsbH0sIkRhdGVGb3JtYXQiOnsiJGlkIjoiMTE0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xNSIsIkZvcm1hdCI6MCwiSXNWaXNpYmxlIjpmYWxzZSwiTGFzdEtub3duVmlzaWJpbGl0eVN0YXRlIjpmYWxzZX0sIklzVmlzaWJsZSI6dHJ1ZSwiUGFyZW50U3R5bGUiOm51bGx9LCJEZWZhdWx0VGFza1N0eWxlIjp7IiRpZCI6IjExNiIsIlNoYXBlIjoyLCJTaGFwZVRoaWNrbmVzcyI6MiwiRHVyYXRpb25Gb3JtYXQiOjAsIkluY2x1ZGVOb25Xb3JraW5nRGF5c0luRHVyYXRpb24iOmZhbHNlLCJQZXJjZW50YWdlQ29tcGxldGVTdHlsZSI6eyIkaWQiOiIxMTciLCJGb250U2V0dGluZ3MiOnsiJGlkIjoiMTE4IiwiRm9udFNpemUiOjEwLCJGb250TmFtZSI6IkNhbGlicmkiLCJJc0JvbGQiOmZhbHNlLCJJc0l0YWxpYyI6ZmFsc2UsIklzVW5kZXJsaW5lZCI6ZmFsc2UsIlBhcmVudFN0eWxlIjpudWxsfSwiQXV0b1NpemUiOjAsIkZvcmVncm91bmQiOnsiJGlkIjoiMTE5IiwiQ29sb3IiOnsiJGlkIjoiMTIwIiwiQSI6MjU1LCJSIjoyMzgsIkciOjIzNiwiQiI6MjI1fX0sIk1heFdpZHRoIjoyMDAuMCwiTWF4SGVpZ2h0IjoiSW5maW5pdHkiLCJTbWFydEZvcmVncm91bmRJc0FjdGl2ZSI6ZmFsc2UsIkhvcml6b250YWxBbGlnbm1lbnQiOjEsIlZlcnRpY2FsQWxpZ25tZW50IjowLCJTbWFydEZvcmVncm91bmQiOm51bGwsIkJhY2tncm91bmRGaWxsVHlwZSI6MCwiTWFyZ2luIjp7IiRpZCI6IjEyMSIsIlRvcCI6MC4wLCJMZWZ0IjowLjAsIlJpZ2h0IjowLjAsIkJvdHRvbSI6MC4wfSwiUGFkZGluZyI6eyIkaWQiOiIxMjIiLCJUb3AiOjAuMCwiTGVmdCI6MC4wLCJSaWdodCI6MC4wLCJCb3R0b20iOjAuMH0sIkJhY2tncm91bmQiOnsiJGlkIjoiMTIzIiwiQ29sb3IiOnsiJHJlZiI6IjM2In19LCJJc1Zpc2libGUiOnRydWUsIldpZHRoIjowLjAsIkhlaWdodCI6MC4wLCJCb3JkZXJTdHlsZSI6bnVsbCwiUGFyZW50U3R5bGUiOm51bGx9LCJEdXJhdGlvblN0eWxlIjp7IiRpZCI6IjEyNCIsIkZvbnRTZXR0aW5ncyI6eyIkaWQiOiIxMjUiLCJGb250U2l6ZSI6MTIsIkZvbnROYW1lIjoiQ2FsaWJyaSIsIklzQm9sZCI6ZmFsc2UsIklzSXRhbGljIjpmYWxzZSwiSXNVbmRlcmxpbmVkIjpmYWxzZSwiUGFyZW50U3R5bGUiOm51bGx9LCJBdXRvU2l6ZSI6MCwiRm9yZWdyb3VuZCI6eyIkaWQiOiIxMjYiLCJDb2xvciI6eyIkaWQiOiIxMjc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TI4IiwiVG9wIjowLjAsIkxlZnQiOjAuMCwiUmlnaHQiOjAuMCwiQm90dG9tIjowLjB9LCJQYWRkaW5nIjp7IiRpZCI6IjEyOSIsIlRvcCI6MC4wLCJMZWZ0IjowLjAsIlJpZ2h0IjowLjAsIkJvdHRvbSI6MC4wfSwiQmFja2dyb3VuZCI6eyIkaWQiOiIxMzAiLCJDb2xvciI6eyIkcmVmIjoiMzYifX0sIklzVmlzaWJsZSI6dHJ1ZSwiV2lkdGgiOjAuMCwiSGVpZ2h0IjowLjAsIkJvcmRlclN0eWxlIjpudWxsLCJQYXJlbnRTdHlsZSI6bnVsbH0sIkhvcml6b250YWxDb25uZWN0b3JTdHlsZSI6eyIkaWQiOiIxMzEiLCJMaW5lQ29sb3IiOnsiJGlkIjoiMTMyIiwiJHR5cGUiOiJOTFJFLkNvbW1vbi5Eb20uU29saWRDb2xvckJydXNoLCBOTFJFLkNvbW1vbiIsIkNvbG9yIjp7IiRpZCI6IjEzMyIsIkEiOjI1NSwiUiI6MjA0LCJHIjoyMDQsIkIiOjIwNH19LCJMaW5lV2VpZ2h0IjoxLjAsIkxpbmVUeXBlIjowLCJQYXJlbnRTdHlsZSI6bnVsbH0sIlZlcnRpY2FsQ29ubmVjdG9yU3R5bGUiOnsiJGlkIjoiMTM0IiwiTGluZUNvbG9yIjp7IiRpZCI6IjEzNSIsIiR0eXBlIjoiTkxSRS5Db21tb24uRG9tLlNvbGlkQ29sb3JCcnVzaCwgTkxSRS5Db21tb24iLCJDb2xvciI6eyIkaWQiOiIxMzYiLCJBIjoyNTUsIlIiOjIwNCwiRyI6MjA0LCJCIjoyMDR9fSwiTGluZVdlaWdodCI6MC4wLCJMaW5lVHlwZSI6MCwiUGFyZW50U3R5bGUiOm51bGx9LCJNYXJnaW4iOm51bGwsIlN0YXJ0RGF0ZVBvc2l0aW9uIjo0LCJFbmREYXRlUG9zaXRpb24iOjQsIkRhdGVJc1Zpc2libGUiOnRydWUsIlRpdGxlUG9zaXRpb24iOjUsIkR1cmF0aW9uUG9zaXRpb24iOjYsIlBlcmNlbnRhZ2VDb21wbGV0ZWRQb3NpdGlvbiI6MiwiU3BhY2luZyI6MTAsIklzQmVsb3dUaW1lYmFuZCI6dHJ1ZSwiUGVyY2VudGFnZUNvbXBsZXRlU2hhcGVPcGFjaXR5IjozNSwiU2hhcGVTdHlsZSI6eyIkaWQiOiIxMzciLCJNYXJnaW4iOnsiJGlkIjoiMTM4IiwiVG9wIjowLjAsIkxlZnQiOjQuMCwiUmlnaHQiOjQuMCwiQm90dG9tIjowLjB9LCJQYWRkaW5nIjp7IiRpZCI6IjEzOSIsIlRvcCI6MC4wLCJMZWZ0IjowLjAsIlJpZ2h0IjowLjAsIkJvdHRvbSI6MC4wfSwiQmFja2dyb3VuZCI6eyIkaWQiOiIxNDAiLCJDb2xvciI6eyIkaWQiOiIxNDEiLCJBIjoyNTUsIlIiOjAsIkciOjExNCwiQiI6MTg4fX0sIklzVmlzaWJsZSI6dHJ1ZSwiV2lkdGgiOjAuMCwiSGVpZ2h0IjoyMi4wLCJCb3JkZXJTdHlsZSI6eyIkaWQiOiIxNDIiLCJMaW5lQ29sb3IiOnsiJGlkIjoiMTQzIiwiJHR5cGUiOiJOTFJFLkNvbW1vbi5Eb20uU29saWRDb2xvckJydXNoLCBOTFJFLkNvbW1vbiIsIkNvbG9yIjp7IiRpZCI6IjE0NCIsIkEiOjI1NSwiUiI6MjU1LCJHIjowLCJCIjowfX0sIkxpbmVXZWlnaHQiOjAuMCwiTGluZVR5cGUiOjAsIlBhcmVudFN0eWxlIjpudWxsfSwiUGFyZW50U3R5bGUiOm51bGx9LCJUaXRsZVN0eWxlIjp7IiRpZCI6IjE0NSIsIkZvbnRTZXR0aW5ncyI6eyIkaWQiOiIxNDYiLCJGb250U2l6ZSI6MTgsIkZvbnROYW1lIjoiQ2FsaWJyaSIsIklzQm9sZCI6dHJ1ZSwiSXNJdGFsaWMiOmZhbHNlLCJJc1VuZGVybGluZWQiOmZhbHNlLCJQYXJlbnRTdHlsZSI6bnVsbH0sIkF1dG9TaXplIjowLCJGb3JlZ3JvdW5kIjp7IiRpZCI6IjE0NyIsIkNvbG9yIjp7IiRpZCI6IjE0OC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xNDkiLCJUb3AiOjAuMCwiTGVmdCI6MC4wLCJSaWdodCI6MC4wLCJCb3R0b20iOjAuMH0sIlBhZGRpbmciOnsiJGlkIjoiMTUwIiwiVG9wIjowLjAsIkxlZnQiOjAuMCwiUmlnaHQiOjAuMCwiQm90dG9tIjowLjB9LCJCYWNrZ3JvdW5kIjp7IiRpZCI6IjE1MSIsIkNvbG9yIjp7IiRyZWYiOiIzNiJ9fSwiSXNWaXNpYmxlIjp0cnVlLCJXaWR0aCI6MC4wLCJIZWlnaHQiOjAuMCwiQm9yZGVyU3R5bGUiOm51bGwsIlBhcmVudFN0eWxlIjpudWxsfSwiRGF0ZVN0eWxlIjp7IiRpZCI6IjE1MiIsIkZvbnRTZXR0aW5ncyI6eyIkaWQiOiIxNTMiLCJGb250U2l6ZSI6MTIsIkZvbnROYW1lIjoiQ2FsaWJyaSIsIklzQm9sZCI6ZmFsc2UsIklzSXRhbGljIjpmYWxzZSwiSXNVbmRlcmxpbmVkIjpmYWxzZSwiUGFyZW50U3R5bGUiOm51bGx9LCJBdXRvU2l6ZSI6MCwiRm9yZWdyb3VuZCI6eyIkaWQiOiIxNTQiLCJDb2xvciI6eyIkaWQiOiIxNTU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TU2IiwiVG9wIjowLjAsIkxlZnQiOjAuMCwiUmlnaHQiOjAuMCwiQm90dG9tIjowLjB9LCJQYWRkaW5nIjp7IiRpZCI6IjE1NyIsIlRvcCI6MC4wLCJMZWZ0IjowLjAsIlJpZ2h0IjowLjAsIkJvdHRvbSI6MC4wfSwiQmFja2dyb3VuZCI6eyIkaWQiOiIxNTgiLCJDb2xvciI6eyIkcmVmIjoiMzYifX0sIklzVmlzaWJsZSI6dHJ1ZSwiV2lkdGgiOjAuMCwiSGVpZ2h0IjowLjAsIkJvcmRlclN0eWxlIjpudWxsLCJQYXJlbnRTdHlsZSI6bnVsbH0sIkRhdGVGb3JtYXQiOnsiJGlkIjoiMTU5IiwiRm9ybWF0U3RyaW5nIjoiTU1NIGQiLCJTZXBhcmF0b3IiOiIvIiwiVXNlSW50ZXJuYXRpb25hbERhdGVGb3JtYXQiOnRydWUsIkRhdGVJc1Zpc2libGUiOnRydWUsIlRpbWVJc1Zpc2libGUiOmZhbHNlLCJIb3VyRGlnaXRzIjoxLCJBbVBtRGVzaWduYXRvciI6MiwiVHJpbTAwTWludXRlcyI6ZmFsc2UsIkxhc3RLbm93blZpc2liaWxpdHlTdGF0ZSI6bnVsbH0sIldlZWtOdW1iZXJpbmciOnsiJGlkIjoiMTYwIiwiRm9ybWF0IjowLCJJc1Zpc2libGUiOmZhbHNlLCJMYXN0S25vd25WaXNpYmlsaXR5U3RhdGUiOmZhbHNlfSwiSXNWaXNpYmxlIjp0cnVlLCJQYXJlbnRTdHlsZSI6bnVsbCwiX2V4cGxpY2l0bHlTZXQiOnsiJGlkIjoiMTYx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dyaWRsaW5lUGFuZWxTdHlsZSI6eyIkaWQiOiIxNjIiLCJHcmlkbGluZVN0eWxlIjp7IiRpZCI6IjE2MyIsIkxpbmVDb2xvciI6eyIkaWQiOiIxNjQiLCIkdHlwZSI6Ik5MUkUuQ29tbW9uLkRvbS5Tb2xpZENvbG9yQnJ1c2gsIE5MUkUuQ29tbW9uIiwiQ29sb3IiOnsiJGlkIjoiMTY1IiwiQSI6MzgsIlIiOjkxLCJHIjoxNTUsIkIiOjIxM319LCJMaW5lV2VpZ2h0IjoxLjAsIkxpbmVUeXBlIjowLCJQYXJlbnRTdHlsZSI6bnVsbH0sIk1hcmdpbiI6eyIkaWQiOiIxNjYiLCJUb3AiOjAuMCwiTGVmdCI6MC4wLCJSaWdodCI6MC4wLCJCb3R0b20iOjAuMH0sIlBhZGRpbmciOnsiJGlkIjoiMTY3IiwiVG9wIjowLjAsIkxlZnQiOjAuMCwiUmlnaHQiOjAuMCwiQm90dG9tIjowLjB9LCJCYWNrZ3JvdW5kIjpudWxsLCJJc1Zpc2libGUiOnRydWUsIldpZHRoIjowLjAsIkhlaWdodCI6MC4wLCJCb3JkZXJTdHlsZSI6eyIkaWQiOiIxNjgiLCJMaW5lQ29sb3IiOm51bGwsIkxpbmVXZWlnaHQiOjAuMCwiTGluZVR5cGUiOjAsIlBhcmVudFN0eWxlIjpudWxsfSwiUGFyZW50U3R5bGUiOm51bGx9LCJBY3Rpdml0eUxpbmVQYW5lbFN0eWxlIjp7IiRpZCI6IjE2OSIsIkFjdGl2aXR5TGluZVN0eWxlIjp7IiRpZCI6IjE3MCIsIkxpbmVDb2xvciI6eyIkaWQiOiIxNzEiLCIkdHlwZSI6Ik5MUkUuQ29tbW9uLkRvbS5Tb2xpZENvbG9yQnJ1c2gsIE5MUkUuQ29tbW9uIiwiQ29sb3IiOnsiJGlkIjoiMTcyIiwiQSI6MzgsIlIiOjY4LCJHIjoxMTQsIkIiOjE5Nn19LCJMaW5lV2VpZ2h0IjoxLjAsIkxpbmVUeXBlIjowLCJQYXJlbnRTdHlsZSI6bnVsbH0sIk1hcmdpbiI6eyIkaWQiOiIxNzMiLCJUb3AiOjAuMCwiTGVmdCI6MC4wLCJSaWdodCI6MC4wLCJCb3R0b20iOjAuMH0sIlBhZGRpbmciOnsiJGlkIjoiMTc0IiwiVG9wIjowLjAsIkxlZnQiOjAuMCwiUmlnaHQiOjAuMCwiQm90dG9tIjowLjB9LCJCYWNrZ3JvdW5kIjpudWxsLCJJc1Zpc2libGUiOnRydWUsIldpZHRoIjowLjAsIkhlaWdodCI6MC4wLCJCb3JkZXJTdHlsZSI6eyIkaWQiOiIxNzUiLCJMaW5lQ29sb3IiOm51bGwsIkxpbmVXZWlnaHQiOjAuMCwiTGluZVR5cGUiOjAsIlBhcmVudFN0eWxlIjpudWxsfSwiUGFyZW50U3R5bGUiOm51bGx9LCJTaG93RWxhcHNlZFRpbWVHcmFkaWVudFN0eWxlIjpmYWxzZSwiVGltZWJhbmRSZXNlcnZlZExlZnRBcmVhU3R5bGUiOnsiJGlkIjoiMTc2IiwiQWN0aXZpdHlIZWFkZXJXaWR0aCI6MC4wLCJJc1NldCI6ZmFsc2V9LCJEZWZhdWx0U3dpbWxhbmVTdHlsZSI6bnVsbH0sIlNjYWxlIjpudWxsLCJTY2FsZVYyIjp7IiRpZCI6IjE3NyIsIlN0YXJ0RGF0ZSI6IjIwMTgtMDEtMTBUMjM6NTk6MDBaIiwiRW5kRGF0ZSI6IjIwMjItMDUtMjNUMjM6NTk6MDBaIiwiQXV0b0RhdGVSYW5nZSI6dHJ1ZSwiV29ya2luZ0RheXMiOjMxLCJGaXNjYWxZZWFyIjp7IiRpZCI6IjE3OCIsIlN0YXJ0TW9udGgiOjEsIlVzZVN0YXJ0aW5nWWVhckZvck51bWJlcmluZyI6dHJ1ZSwiU2hvd0Zpc2NhbFllYXJMYWJlbCI6dHJ1ZX0sIlRvZGF5TWFya2VyVGV4dCI6IlRvZGF5IiwiQXV0b1NjYWxlVHlwZSI6ZmFsc2UsIlRpbWViYW5kU2NhbGVzIjp7IiRpZCI6IjE3OSIsIlRvcFNjYWxlTGF5ZXIiOnsiJGlkIjoiMTgwIiwiRm9ybWF0IjoiTU1NIiwiVHlwZSI6Mn0sIk1pZGRsZVNjYWxlTGF5ZXIiOnsiJGlkIjoiMTgxIiwiRm9ybWF0IjpudWxsLCJUeXBlIjowfSwiQm90dG9tU2NhbGVMYXllciI6eyIkaWQiOiIxODIiLCJGb3JtYXQiOm51bGwsIlR5cGUiOjB9fX0sIk1pbGVzdG9uZXMiOlt7IiRpZCI6IjE4MyIsIkRhdGUiOiIyMDIyLTA0LTA0VDIzOjU5OjAwIiwiU3R5bGUiOnsiJGlkIjoiMTg0IiwiU2hhcGUiOjIsIkNvbm5lY3Rvck1hcmdpbiI6eyIkaWQiOiIxODUiLCJUb3AiOjAuMCwiTGVmdCI6Mi4wLCJSaWdodCI6Mi4wLCJCb3R0b20iOjAuMH0sIkNvbm5lY3RvclN0eWxlIjp7IiRpZCI6IjE4NiIsIkxpbmVDb2xvciI6eyIkaWQiOiIxODciLCIkdHlwZSI6Ik5MUkUuQ29tbW9uLkRvbS5Tb2xpZENvbG9yQnJ1c2gsIE5MUkUuQ29tbW9uIiwiQ29sb3IiOnsiJGlkIjoiMTg4IiwiQSI6MTI3LCJSIjo3OSwiRyI6MTI5LCJCIjoxODl9fSwiTGluZVdlaWdodCI6MS4wLCJMaW5lVHlwZSI6MCwiUGFyZW50U3R5bGUiOm51bGx9LCJJc0JlbG93VGltZWJhbmQiOmZhbHNlLCJQb3NpdGlvbk9uVGFzayI6MCwiSGlkZURhdGUiOmZhbHNlLCJTaGFwZVNpemUiOjIsIlNwYWNpbmciOjEuMCwiUGFkZGluZyI6eyIkaWQiOiIxODkiLCJUb3AiOjcuMCwiTGVmdCI6My4wLCJSaWdodCI6MC4wLCJCb3R0b20iOjIuMH0sIlNoYXBlU3R5bGUiOnsiJGlkIjoiMTkwIiwiTWFyZ2luIjp7IiRpZCI6IjE5MSIsIlRvcCI6MC4wLCJMZWZ0IjowLjAsIlJpZ2h0IjowLjAsIkJvdHRvbSI6MC4wfSwiUGFkZGluZyI6eyIkaWQiOiIxOTIiLCJUb3AiOjAuMCwiTGVmdCI6MC4wLCJSaWdodCI6MC4wLCJCb3R0b20iOjAuMH0sIkJhY2tncm91bmQiOnsiJGlkIjoiMTkzIiwiQ29sb3IiOnsiJGlkIjoiMTk0IiwiQSI6MjU1LCJSIjoxMTEsIkciOjQ5LCJCIjoxNTJ9fSwiSXNWaXNpYmxlIjp0cnVlLCJXaWR0aCI6MTguMCwiSGVpZ2h0IjoxOC4wLCJCb3JkZXJTdHlsZSI6eyIkaWQiOiIxOTUiLCJMaW5lQ29sb3IiOnsiJHJlZiI6Ijk4In0sIkxpbmVXZWlnaHQiOjAuMCwiTGluZVR5cGUiOjAsIlBhcmVudFN0eWxlIjpudWxsfSwiUGFyZW50U3R5bGUiOm51bGx9LCJUaXRsZVN0eWxlIjp7IiRpZCI6IjE5NiIsIkZvbnRTZXR0aW5ncyI6eyIkaWQiOiIxOTciLCJGb250U2l6ZSI6MTgsIkZvbnROYW1lIjoiQ2FsaWJyaSIsIklzQm9sZCI6dHJ1ZSwiSXNJdGFsaWMiOmZhbHNlLCJJc1VuZGVybGluZWQiOmZhbHNlLCJQYXJlbnRTdHlsZSI6bnVsbH0sIkF1dG9TaXplIjowLCJGb3JlZ3JvdW5kIjp7IiRpZCI6IjE5OCIsIkNvbG9yIjp7IiRpZCI6IjE5O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yMDAiLCJUb3AiOjAuMCwiTGVmdCI6MC4wLCJSaWdodCI6MC4wLCJCb3R0b20iOjAuMH0sIlBhZGRpbmciOnsiJGlkIjoiMjAxIiwiVG9wIjowLjAsIkxlZnQiOjAuMCwiUmlnaHQiOjAuMCwiQm90dG9tIjowLjB9LCJCYWNrZ3JvdW5kIjp7IiRpZCI6IjIwMiIsIkNvbG9yIjp7IiRpZCI6IjIwMyIsIkEiOjAsIlIiOjI1NSwiRyI6MjU1LCJCIjoyNTV9fSwiSXNWaXNpYmxlIjp0cnVlLCJXaWR0aCI6MC4wLCJIZWlnaHQiOjAuMCwiQm9yZGVyU3R5bGUiOnsiJGlkIjoiMjA0IiwiTGluZUNvbG9yIjpudWxsLCJMaW5lV2VpZ2h0IjowLjAsIkxpbmVUeXBlIjowLCJQYXJlbnRTdHlsZSI6bnVsbH0sIlBhcmVudFN0eWxlIjpudWxsfSwiRGF0ZVN0eWxlIjp7IiRpZCI6IjIwNSIsIkZvbnRTZXR0aW5ncyI6eyIkaWQiOiIyMDYiLCJGb250U2l6ZSI6MTIsIkZvbnROYW1lIjoiQ2FsaWJyaSIsIklzQm9sZCI6ZmFsc2UsIklzSXRhbGljIjpmYWxzZSwiSXNVbmRlcmxpbmVkIjpmYWxzZSwiUGFyZW50U3R5bGUiOm51bGx9LCJBdXRvU2l6ZSI6MCwiRm9yZWdyb3VuZCI6eyIkaWQiOiIyMDciLCJDb2xvciI6eyIkaWQiOiIyMDg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IwOSIsIlRvcCI6MC4wLCJMZWZ0IjowLjAsIlJpZ2h0IjowLjAsIkJvdHRvbSI6MC4wfSwiUGFkZGluZyI6eyIkaWQiOiIyMTAiLCJUb3AiOjAuMCwiTGVmdCI6MC4wLCJSaWdodCI6MC4wLCJCb3R0b20iOjAuMH0sIkJhY2tncm91bmQiOnsiJGlkIjoiMjExIiwiQ29sb3IiOnsiJGlkIjoiMjEyIiwiQSI6MCwiUiI6MjU1LCJHIjoyNTUsIkIiOjI1NX19LCJJc1Zpc2libGUiOnRydWUsIldpZHRoIjowLjAsIkhlaWdodCI6MC4wLCJCb3JkZXJTdHlsZSI6eyIkaWQiOiIyMTMiLCJMaW5lQ29sb3IiOm51bGwsIkxpbmVXZWlnaHQiOjAuMCwiTGluZVR5cGUiOjAsIlBhcmVudFN0eWxlIjpudWxsfSwiUGFyZW50U3R5bGUiOm51bGx9LCJEYXRlRm9ybWF0Ijp7IiRpZCI6IjIx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yMTUiLCJGb3JtYXQiOjAsIklzVmlzaWJsZSI6ZmFsc2UsIkxhc3RLbm93blZpc2liaWxpdHlTdGF0ZSI6ZmFsc2V9LCJJc1Zpc2libGUiOnRydWUsIlBhcmVudFN0eWxlIjpudWxsfSwiSW5kZXgiOjAsIlBlcmNlbnRhZ2VDb21wbGV0ZSI6bnVsbCwiUG9zaXRpb24iOnsiUmF0aW8iOjAuMTEzMDYwNzI4NTk2MDg4NTcsIklzQ3VzdG9tIjpmYWxzZX0sIkRhdGVGb3JtYXQiOnsiJHJlZiI6IjIxNCJ9LCJXZWVrTnVtYmVyaW5nIjp7IiRpZCI6IjIxNiIsIkZvcm1hdCI6MCwiSXNWaXNpYmxlIjpmYWxzZSwiTGFzdEtub3duVmlzaWJpbGl0eVN0YXRlIjpmYWxzZX0sIlJlbGF0ZWRUYXNrSWQiOiIwMDAwMDAwMC0wMDAwLTAwMDAtMDAwMC0wMDAwMDAwMDAwMDAiLCJJZCI6IjA0MDcyYjQzLTZiNDAtNDhjMC05ZDQ5LTI2NjU0OTVjNWRiNCIsIkltcG9ydElkIjpudWxsLCJUaXRsZSI6IkluaWNpbyBQcnVlYmFzIEludGVncmFsZXMiLCJOb3RlIjpudWxsLCJIeXBlcmxpbmsiOnsiJGlkIjoiMjE3IiwiQWRkcmVzcyI6bnVsbCwiU3ViQWRkcmVzcyI6bnVsbH0sIklzQ2hhbmdlZCI6ZmFsc2UsIklzTmV3IjpmYWxzZX0seyIkaWQiOiIyMTgiLCJEYXRlIjoiMjAyMS0xMS0xMFQyMzo1OTowMFoiLCJTdHlsZSI6eyIkaWQiOiIyMTkiLCJTaGFwZSI6MiwiQ29ubmVjdG9yTWFyZ2luIjp7IiRpZCI6IjIyMCIsIlRvcCI6MC4wLCJMZWZ0IjoyLjAsIlJpZ2h0IjoyLjAsIkJvdHRvbSI6MC4wfSwiQ29ubmVjdG9yU3R5bGUiOnsiJGlkIjoiMjIxIiwiTGluZUNvbG9yIjp7IiRpZCI6IjIyMiIsIiR0eXBlIjoiTkxSRS5Db21tb24uRG9tLlNvbGlkQ29sb3JCcnVzaCwgTkxSRS5Db21tb24iLCJDb2xvciI6eyIkaWQiOiIyMjMiLCJBIjoxMjcsIlIiOjc5LCJHIjoxMjksIkIiOjE4OX19LCJMaW5lV2VpZ2h0IjoxLjAsIkxpbmVUeXBlIjowLCJQYXJlbnRTdHlsZSI6bnVsbH0sIklzQmVsb3dUaW1lYmFuZCI6ZmFsc2UsIlBvc2l0aW9uT25UYXNrIjowLCJIaWRlRGF0ZSI6ZmFsc2UsIlNoYXBlU2l6ZSI6MiwiU3BhY2luZyI6MS4wLCJQYWRkaW5nIjp7IiRpZCI6IjIyNCIsIlRvcCI6Ny4wLCJMZWZ0IjozLjAsIlJpZ2h0IjowLjAsIkJvdHRvbSI6Mi4wfSwiU2hhcGVTdHlsZSI6eyIkaWQiOiIyMjUiLCJNYXJnaW4iOnsiJGlkIjoiMjI2IiwiVG9wIjowLjAsIkxlZnQiOjAuMCwiUmlnaHQiOjAuMCwiQm90dG9tIjowLjB9LCJQYWRkaW5nIjp7IiRpZCI6IjIyNyIsIlRvcCI6MC4wLCJMZWZ0IjowLjAsIlJpZ2h0IjowLjAsIkJvdHRvbSI6MC4wfSwiQmFja2dyb3VuZCI6eyIkaWQiOiIyMjgiLCJDb2xvciI6eyIkaWQiOiIyMjkiLCJBIjoyNTUsIlIiOjExMSwiRyI6NDksIkIiOjE1Mn19LCJJc1Zpc2libGUiOnRydWUsIldpZHRoIjoxOC4wLCJIZWlnaHQiOjE4LjAsIkJvcmRlclN0eWxlIjp7IiRpZCI6IjIzMCIsIkxpbmVDb2xvciI6eyIkcmVmIjoiOTgifSwiTGluZVdlaWdodCI6MC4wLCJMaW5lVHlwZSI6MCwiUGFyZW50U3R5bGUiOm51bGx9LCJQYXJlbnRTdHlsZSI6bnVsbH0sIlRpdGxlU3R5bGUiOnsiJGlkIjoiMjMxIiwiRm9udFNldHRpbmdzIjp7IiRpZCI6IjIzMiIsIkZvbnRTaXplIjoxOCwiRm9udE5hbWUiOiJDYWxpYnJpIiwiSXNCb2xkIjp0cnVlLCJJc0l0YWxpYyI6ZmFsc2UsIklzVW5kZXJsaW5lZCI6ZmFsc2UsIlBhcmVudFN0eWxlIjpudWxsfSwiQXV0b1NpemUiOjAsIkZvcmVncm91bmQiOnsiJGlkIjoiMjMzIiwiQ29sb3IiOnsiJGlkIjoiMjM0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IzNSIsIlRvcCI6MC4wLCJMZWZ0IjowLjAsIlJpZ2h0IjowLjAsIkJvdHRvbSI6MC4wfSwiUGFkZGluZyI6eyIkaWQiOiIyMzYiLCJUb3AiOjAuMCwiTGVmdCI6MC4wLCJSaWdodCI6MC4wLCJCb3R0b20iOjAuMH0sIkJhY2tncm91bmQiOnsiJGlkIjoiMjM3IiwiQ29sb3IiOnsiJGlkIjoiMjM4IiwiQSI6MCwiUiI6MjU1LCJHIjoyNTUsIkIiOjI1NX19LCJJc1Zpc2libGUiOnRydWUsIldpZHRoIjowLjAsIkhlaWdodCI6MC4wLCJCb3JkZXJTdHlsZSI6eyIkaWQiOiIyMzkiLCJMaW5lQ29sb3IiOm51bGwsIkxpbmVXZWlnaHQiOjAuMCwiTGluZVR5cGUiOjAsIlBhcmVudFN0eWxlIjpudWxsfSwiUGFyZW50U3R5bGUiOm51bGx9LCJEYXRlU3R5bGUiOnsiJGlkIjoiMjQwIiwiRm9udFNldHRpbmdzIjp7IiRpZCI6IjI0MSIsIkZvbnRTaXplIjoxMiwiRm9udE5hbWUiOiJDYWxpYnJpIiwiSXNCb2xkIjpmYWxzZSwiSXNJdGFsaWMiOmZhbHNlLCJJc1VuZGVybGluZWQiOmZhbHNlLCJQYXJlbnRTdHlsZSI6bnVsbH0sIkF1dG9TaXplIjowLCJGb3JlZ3JvdW5kIjp7IiRpZCI6IjI0MiIsIkNvbG9yIjp7IiRpZCI6IjI0M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jQ0IiwiVG9wIjowLjAsIkxlZnQiOjAuMCwiUmlnaHQiOjAuMCwiQm90dG9tIjowLjB9LCJQYWRkaW5nIjp7IiRpZCI6IjI0NSIsIlRvcCI6MC4wLCJMZWZ0IjowLjAsIlJpZ2h0IjowLjAsIkJvdHRvbSI6MC4wfSwiQmFja2dyb3VuZCI6eyIkaWQiOiIyNDYiLCJDb2xvciI6eyIkaWQiOiIyNDciLCJBIjowLCJSIjoyNTUsIkciOjI1NSwiQiI6MjU1fX0sIklzVmlzaWJsZSI6dHJ1ZSwiV2lkdGgiOjAuMCwiSGVpZ2h0IjowLjAsIkJvcmRlclN0eWxlIjp7IiRpZCI6IjI0OCIsIkxpbmVDb2xvciI6bnVsbCwiTGluZVdlaWdodCI6MC4wLCJMaW5lVHlwZSI6MCwiUGFyZW50U3R5bGUiOm51bGx9LCJQYXJlbnRTdHlsZSI6bnVsbH0sIkRhdGVGb3JtYXQiOnsiJGlkIjoiMjQ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1MCIsIkZvcm1hdCI6MCwiSXNWaXNpYmxlIjpmYWxzZSwiTGFzdEtub3duVmlzaWJpbGl0eVN0YXRlIjpmYWxzZX0sIklzVmlzaWJsZSI6ZmFsc2UsIlBhcmVudFN0eWxlIjpudWxsfSwiSW5kZXgiOjEsIlBlcmNlbnRhZ2VDb21wbGV0ZSI6bnVsbCwiUG9zaXRpb24iOnsiUmF0aW8iOjAuMTYxNTY3Njc3MzkzNTM0OTUsIklzQ3VzdG9tIjpmYWxzZX0sIkRhdGVGb3JtYXQiOnsiJHJlZiI6IjI0OSJ9LCJXZWVrTnVtYmVyaW5nIjp7IiRpZCI6IjI1MSIsIkZvcm1hdCI6MCwiSXNWaXNpYmxlIjpmYWxzZSwiTGFzdEtub3duVmlzaWJpbGl0eVN0YXRlIjpmYWxzZX0sIlJlbGF0ZWRUYXNrSWQiOiIwMDAwMDAwMC0wMDAwLTAwMDAtMDAwMC0wMDAwMDAwMDAwMDAiLCJJZCI6IjliMzlmZWZhLWQ4MjItNDQxZi1hYWVjLTI0OTgwMzNkOGJkMSIsIkltcG9ydElkIjpudWxsLCJUaXRsZSI6IkluaWNpbyBTcHJpbnQgNCIsIk5vdGUiOm51bGwsIkh5cGVybGluayI6eyIkaWQiOiIyNTIiLCJBZGRyZXNzIjpudWxsLCJTdWJBZGRyZXNzIjpudWxsfSwiSXNDaGFuZ2VkIjpmYWxzZSwiSXNOZXciOmZhbHNlfSx7IiRpZCI6IjI1MyIsIkRhdGUiOiIyMDIyLTA0LTEzVDIzOjU5OjAwIiwiU3R5bGUiOnsiJGlkIjoiMjU0IiwiU2hhcGUiOjIsIkNvbm5lY3Rvck1hcmdpbiI6eyIkaWQiOiIyNTUiLCJUb3AiOjAuMCwiTGVmdCI6Mi4wLCJSaWdodCI6Mi4wLCJCb3R0b20iOjAuMH0sIkNvbm5lY3RvclN0eWxlIjp7IiRpZCI6IjI1NiIsIkxpbmVDb2xvciI6eyIkaWQiOiIyNTciLCIkdHlwZSI6Ik5MUkUuQ29tbW9uLkRvbS5Tb2xpZENvbG9yQnJ1c2gsIE5MUkUuQ29tbW9uIiwiQ29sb3IiOnsiJGlkIjoiMjU4IiwiQSI6MTI3LCJSIjo3OSwiRyI6MTI5LCJCIjoxODl9fSwiTGluZVdlaWdodCI6MS4wLCJMaW5lVHlwZSI6MCwiUGFyZW50U3R5bGUiOm51bGx9LCJJc0JlbG93VGltZWJhbmQiOmZhbHNlLCJQb3NpdGlvbk9uVGFzayI6MCwiSGlkZURhdGUiOmZhbHNlLCJTaGFwZVNpemUiOjIsIlNwYWNpbmciOjEuMCwiUGFkZGluZyI6eyIkaWQiOiIyNTkiLCJUb3AiOjcuMCwiTGVmdCI6My4wLCJSaWdodCI6MC4wLCJCb3R0b20iOjIuMH0sIlNoYXBlU3R5bGUiOnsiJGlkIjoiMjYwIiwiTWFyZ2luIjp7IiRpZCI6IjI2MSIsIlRvcCI6MC4wLCJMZWZ0IjowLjAsIlJpZ2h0IjowLjAsIkJvdHRvbSI6MC4wfSwiUGFkZGluZyI6eyIkaWQiOiIyNjIiLCJUb3AiOjAuMCwiTGVmdCI6MC4wLCJSaWdodCI6MC4wLCJCb3R0b20iOjAuMH0sIkJhY2tncm91bmQiOnsiJGlkIjoiMjYzIiwiQ29sb3IiOnsiJGlkIjoiMjY0IiwiQSI6MjU1LCJSIjoxMTEsIkciOjQ5LCJCIjoxNTJ9fSwiSXNWaXNpYmxlIjp0cnVlLCJXaWR0aCI6MTguMCwiSGVpZ2h0IjoxOC4wLCJCb3JkZXJTdHlsZSI6eyIkaWQiOiIyNjUiLCJMaW5lQ29sb3IiOnsiJHJlZiI6Ijk4In0sIkxpbmVXZWlnaHQiOjAuMCwiTGluZVR5cGUiOjAsIlBhcmVudFN0eWxlIjpudWxsfSwiUGFyZW50U3R5bGUiOm51bGx9LCJUaXRsZVN0eWxlIjp7IiRpZCI6IjI2NiIsIkZvbnRTZXR0aW5ncyI6eyIkaWQiOiIyNjciLCJGb250U2l6ZSI6MTgsIkZvbnROYW1lIjoiQ2FsaWJyaSIsIklzQm9sZCI6dHJ1ZSwiSXNJdGFsaWMiOmZhbHNlLCJJc1VuZGVybGluZWQiOmZhbHNlLCJQYXJlbnRTdHlsZSI6bnVsbH0sIkF1dG9TaXplIjowLCJGb3JlZ3JvdW5kIjp7IiRpZCI6IjI2OCIsIkNvbG9yIjp7IiRpZCI6IjI2O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yNzAiLCJUb3AiOjAuMCwiTGVmdCI6MC4wLCJSaWdodCI6MC4wLCJCb3R0b20iOjAuMH0sIlBhZGRpbmciOnsiJGlkIjoiMjcxIiwiVG9wIjowLjAsIkxlZnQiOjAuMCwiUmlnaHQiOjAuMCwiQm90dG9tIjowLjB9LCJCYWNrZ3JvdW5kIjp7IiRpZCI6IjI3MiIsIkNvbG9yIjp7IiRpZCI6IjI3MyIsIkEiOjAsIlIiOjI1NSwiRyI6MjU1LCJCIjoyNTV9fSwiSXNWaXNpYmxlIjp0cnVlLCJXaWR0aCI6MC4wLCJIZWlnaHQiOjAuMCwiQm9yZGVyU3R5bGUiOnsiJGlkIjoiMjc0IiwiTGluZUNvbG9yIjpudWxsLCJMaW5lV2VpZ2h0IjowLjAsIkxpbmVUeXBlIjowLCJQYXJlbnRTdHlsZSI6bnVsbH0sIlBhcmVudFN0eWxlIjpudWxsfSwiRGF0ZVN0eWxlIjp7IiRpZCI6IjI3NSIsIkZvbnRTZXR0aW5ncyI6eyIkaWQiOiIyNzYiLCJGb250U2l6ZSI6MTIsIkZvbnROYW1lIjoiQ2FsaWJyaSIsIklzQm9sZCI6ZmFsc2UsIklzSXRhbGljIjpmYWxzZSwiSXNVbmRlcmxpbmVkIjpmYWxzZSwiUGFyZW50U3R5bGUiOm51bGx9LCJBdXRvU2l6ZSI6MCwiRm9yZWdyb3VuZCI6eyIkaWQiOiIyNzciLCJDb2xvciI6eyIkaWQiOiIyNzg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I3OSIsIlRvcCI6MC4wLCJMZWZ0IjowLjAsIlJpZ2h0IjowLjAsIkJvdHRvbSI6MC4wfSwiUGFkZGluZyI6eyIkaWQiOiIyODAiLCJUb3AiOjAuMCwiTGVmdCI6MC4wLCJSaWdodCI6MC4wLCJCb3R0b20iOjAuMH0sIkJhY2tncm91bmQiOnsiJGlkIjoiMjgxIiwiQ29sb3IiOnsiJGlkIjoiMjgyIiwiQSI6MCwiUiI6MjU1LCJHIjoyNTUsIkIiOjI1NX19LCJJc1Zpc2libGUiOnRydWUsIldpZHRoIjowLjAsIkhlaWdodCI6MC4wLCJCb3JkZXJTdHlsZSI6eyIkaWQiOiIyODMiLCJMaW5lQ29sb3IiOm51bGwsIkxpbmVXZWlnaHQiOjAuMCwiTGluZVR5cGUiOjAsIlBhcmVudFN0eWxlIjpudWxsfSwiUGFyZW50U3R5bGUiOm51bGx9LCJEYXRlRm9ybWF0Ijp7IiRpZCI6IjI4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yODUiLCJGb3JtYXQiOjAsIklzVmlzaWJsZSI6ZmFsc2UsIkxhc3RLbm93blZpc2liaWxpdHlTdGF0ZSI6ZmFsc2V9LCJJc1Zpc2libGUiOnRydWUsIlBhcmVudFN0eWxlIjpudWxsfSwiSW5kZXgiOjIsIlBlcmNlbnRhZ2VDb21wbGV0ZSI6bnVsbCwiUG9zaXRpb24iOnsiUmF0aW8iOjAuMTEzMDYwNzI4NTk2MDg4NTcsIklzQ3VzdG9tIjpmYWxzZX0sIkRhdGVGb3JtYXQiOnsiJHJlZiI6IjI4NCJ9LCJXZWVrTnVtYmVyaW5nIjp7IiRpZCI6IjI4NiIsIkZvcm1hdCI6MCwiSXNWaXNpYmxlIjpmYWxzZSwiTGFzdEtub3duVmlzaWJpbGl0eVN0YXRlIjpmYWxzZX0sIlJlbGF0ZWRUYXNrSWQiOiIwMDAwMDAwMC0wMDAwLTAwMDAtMDAwMC0wMDAwMDAwMDAwMDAiLCJJZCI6IjQ2ZmFlOWIxLTFhMzQtNGZkNy05MTViLTYzMWQ5ZTc0YmFiYiIsIkltcG9ydElkIjpudWxsLCJUaXRsZSI6IkluaWNpbyBEZXNwbGllZ3VlIiwiTm90ZSI6bnVsbCwiSHlwZXJsaW5rIjp7IiRpZCI6IjI4NyIsIkFkZHJlc3MiOm51bGwsIlN1YkFkZHJlc3MiOm51bGx9LCJJc0NoYW5nZWQiOmZhbHNlLCJJc05ldyI6ZmFsc2V9LHsiJGlkIjoiMjg4IiwiRGF0ZSI6IjIwMjItMDQtMjZUMjM6NTk6MDAiLCJTdHlsZSI6eyIkaWQiOiIyODkiLCJTaGFwZSI6MiwiQ29ubmVjdG9yTWFyZ2luIjp7IiRpZCI6IjI5MCIsIlRvcCI6MC4wLCJMZWZ0IjoyLjAsIlJpZ2h0IjoyLjAsIkJvdHRvbSI6MC4wfSwiQ29ubmVjdG9yU3R5bGUiOnsiJGlkIjoiMjkxIiwiTGluZUNvbG9yIjp7IiRpZCI6IjI5MiIsIiR0eXBlIjoiTkxSRS5Db21tb24uRG9tLlNvbGlkQ29sb3JCcnVzaCwgTkxSRS5Db21tb24iLCJDb2xvciI6eyIkaWQiOiIyOTMiLCJBIjoxMjcsIlIiOjc5LCJHIjoxMjksIkIiOjE4OX19LCJMaW5lV2VpZ2h0IjoxLjAsIkxpbmVUeXBlIjowLCJQYXJlbnRTdHlsZSI6bnVsbH0sIklzQmVsb3dUaW1lYmFuZCI6ZmFsc2UsIlBvc2l0aW9uT25UYXNrIjowLCJIaWRlRGF0ZSI6ZmFsc2UsIlNoYXBlU2l6ZSI6MiwiU3BhY2luZyI6MS4wLCJQYWRkaW5nIjp7IiRpZCI6IjI5NCIsIlRvcCI6Ny4wLCJMZWZ0IjozLjAsIlJpZ2h0IjowLjAsIkJvdHRvbSI6Mi4wfSwiU2hhcGVTdHlsZSI6eyIkaWQiOiIyOTUiLCJNYXJnaW4iOnsiJGlkIjoiMjk2IiwiVG9wIjowLjAsIkxlZnQiOjAuMCwiUmlnaHQiOjAuMCwiQm90dG9tIjowLjB9LCJQYWRkaW5nIjp7IiRpZCI6IjI5NyIsIlRvcCI6MC4wLCJMZWZ0IjowLjAsIlJpZ2h0IjowLjAsIkJvdHRvbSI6MC4wfSwiQmFja2dyb3VuZCI6eyIkaWQiOiIyOTgiLCJDb2xvciI6eyIkaWQiOiIyOTkiLCJBIjoyNTUsIlIiOjI2LCJHIjoxNzAsIkIiOjY2fX0sIklzVmlzaWJsZSI6dHJ1ZSwiV2lkdGgiOjE4LjAsIkhlaWdodCI6MTguMCwiQm9yZGVyU3R5bGUiOnsiJGlkIjoiMzAwIiwiTGluZUNvbG9yIjp7IiRyZWYiOiI5OCJ9LCJMaW5lV2VpZ2h0IjowLjAsIkxpbmVUeXBlIjowLCJQYXJlbnRTdHlsZSI6bnVsbH0sIlBhcmVudFN0eWxlIjpudWxsfSwiVGl0bGVTdHlsZSI6eyIkaWQiOiIzMDEiLCJGb250U2V0dGluZ3MiOnsiJGlkIjoiMzAyIiwiRm9udFNpemUiOjE4LCJGb250TmFtZSI6IkNhbGlicmkiLCJJc0JvbGQiOnRydWUsIklzSXRhbGljIjpmYWxzZSwiSXNVbmRlcmxpbmVkIjpmYWxzZSwiUGFyZW50U3R5bGUiOm51bGx9LCJBdXRvU2l6ZSI6MCwiRm9yZWdyb3VuZCI6eyIkaWQiOiIzMDMiLCJDb2xvciI6eyIkaWQiOiIzMDQ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A1IiwiVG9wIjowLjAsIkxlZnQiOjAuMCwiUmlnaHQiOjAuMCwiQm90dG9tIjowLjB9LCJQYWRkaW5nIjp7IiRpZCI6IjMwNiIsIlRvcCI6MC4wLCJMZWZ0IjowLjAsIlJpZ2h0IjowLjAsIkJvdHRvbSI6MC4wfSwiQmFja2dyb3VuZCI6eyIkaWQiOiIzMDciLCJDb2xvciI6eyIkaWQiOiIzMDgiLCJBIjowLCJSIjoyNTUsIkciOjI1NSwiQiI6MjU1fX0sIklzVmlzaWJsZSI6dHJ1ZSwiV2lkdGgiOjAuMCwiSGVpZ2h0IjowLjAsIkJvcmRlclN0eWxlIjp7IiRpZCI6IjMwOSIsIkxpbmVDb2xvciI6bnVsbCwiTGluZVdlaWdodCI6MC4wLCJMaW5lVHlwZSI6MCwiUGFyZW50U3R5bGUiOm51bGx9LCJQYXJlbnRTdHlsZSI6bnVsbH0sIkRhdGVTdHlsZSI6eyIkaWQiOiIzMTAiLCJGb250U2V0dGluZ3MiOnsiJGlkIjoiMzExIiwiRm9udFNpemUiOjEyLCJGb250TmFtZSI6IkNhbGlicmkiLCJJc0JvbGQiOmZhbHNlLCJJc0l0YWxpYyI6ZmFsc2UsIklzVW5kZXJsaW5lZCI6ZmFsc2UsIlBhcmVudFN0eWxlIjpudWxsfSwiQXV0b1NpemUiOjAsIkZvcmVncm91bmQiOnsiJGlkIjoiMzEyIiwiQ29sb3IiOnsiJGlkIjoiMzEz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zMTQiLCJUb3AiOjAuMCwiTGVmdCI6MC4wLCJSaWdodCI6MC4wLCJCb3R0b20iOjAuMH0sIlBhZGRpbmciOnsiJGlkIjoiMzE1IiwiVG9wIjowLjAsIkxlZnQiOjAuMCwiUmlnaHQiOjAuMCwiQm90dG9tIjowLjB9LCJCYWNrZ3JvdW5kIjp7IiRpZCI6IjMxNiIsIkNvbG9yIjp7IiRpZCI6IjMxNyIsIkEiOjAsIlIiOjI1NSwiRyI6MjU1LCJCIjoyNTV9fSwiSXNWaXNpYmxlIjp0cnVlLCJXaWR0aCI6MC4wLCJIZWlnaHQiOjAuMCwiQm9yZGVyU3R5bGUiOnsiJGlkIjoiMzE4IiwiTGluZUNvbG9yIjpudWxsLCJMaW5lV2VpZ2h0IjowLjAsIkxpbmVUeXBlIjowLCJQYXJlbnRTdHlsZSI6bnVsbH0sIlBhcmVudFN0eWxlIjpudWxsfSwiRGF0ZUZvcm1hdCI6eyIkaWQiOiIzMTk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IwIiwiRm9ybWF0IjowLCJJc1Zpc2libGUiOmZhbHNlLCJMYXN0S25vd25WaXNpYmlsaXR5U3RhdGUiOmZhbHNlfSwiSXNWaXNpYmxlIjp0cnVlLCJQYXJlbnRTdHlsZSI6bnVsbH0sIkluZGV4IjozLCJQZXJjZW50YWdlQ29tcGxldGUiOm51bGwsIlBvc2l0aW9uIjp7IlJhdGlvIjowLjA4MDU4MTg4ODcwNTkyODg3NSwiSXNDdXN0b20iOmZhbHNlfSwiRGF0ZUZvcm1hdCI6eyIkcmVmIjoiMzE5In0sIldlZWtOdW1iZXJpbmciOnsiJGlkIjoiMzIxIiwiRm9ybWF0IjowLCJJc1Zpc2libGUiOmZhbHNlLCJMYXN0S25vd25WaXNpYmlsaXR5U3RhdGUiOmZhbHNlfSwiUmVsYXRlZFRhc2tJZCI6IjAwMDAwMDAwLTAwMDAtMDAwMC0wMDAwLTAwMDAwMDAwMDAwMCIsIklkIjoiYzQxNDFhZjMtYWMzOC00NjVjLWI1M2YtY2M3ZjdhNGFhOWY1IiwiSW1wb3J0SWQiOm51bGwsIlRpdGxlIjoiR29MaXZlIiwiTm90ZSI6bnVsbCwiSHlwZXJsaW5rIjp7IiRpZCI6IjMyMiIsIkFkZHJlc3MiOm51bGwsIlN1YkFkZHJlc3MiOm51bGx9LCJJc0NoYW5nZWQiOmZhbHNlLCJJc05ldyI6ZmFsc2V9LHsiJGlkIjoiMzIzIiwiRGF0ZSI6IjIwMjEtMTItMDZUMjM6NTk6MDBaIiwiU3R5bGUiOnsiJGlkIjoiMzI0IiwiU2hhcGUiOjIsIkNvbm5lY3Rvck1hcmdpbiI6eyIkaWQiOiIzMjUiLCJUb3AiOjAuMCwiTGVmdCI6Mi4wLCJSaWdodCI6Mi4wLCJCb3R0b20iOjAuMH0sIkNvbm5lY3RvclN0eWxlIjp7IiRpZCI6IjMyNiIsIkxpbmVDb2xvciI6eyIkaWQiOiIzMjciLCIkdHlwZSI6Ik5MUkUuQ29tbW9uLkRvbS5Tb2xpZENvbG9yQnJ1c2gsIE5MUkUuQ29tbW9uIiwiQ29sb3IiOnsiJGlkIjoiMzI4IiwiQSI6MTI3LCJSIjoxMTEsIkciOjQ5LCJCIjoxNTJ9fSwiTGluZVdlaWdodCI6MS4wLCJMaW5lVHlwZSI6MCwiUGFyZW50U3R5bGUiOm51bGx9LCJJc0JlbG93VGltZWJhbmQiOmZhbHNlLCJQb3NpdGlvbk9uVGFzayI6MCwiSGlkZURhdGUiOmZhbHNlLCJTaGFwZVNpemUiOjIsIlNwYWNpbmciOjEuMCwiUGFkZGluZyI6eyIkaWQiOiIzMjkiLCJUb3AiOjcuMCwiTGVmdCI6My4wLCJSaWdodCI6MC4wLCJCb3R0b20iOjIuMH0sIlNoYXBlU3R5bGUiOnsiJGlkIjoiMzMwIiwiTWFyZ2luIjp7IiRpZCI6IjMzMSIsIlRvcCI6MC4wLCJMZWZ0IjowLjAsIlJpZ2h0IjowLjAsIkJvdHRvbSI6MC4wfSwiUGFkZGluZyI6eyIkaWQiOiIzMzIiLCJUb3AiOjAuMCwiTGVmdCI6MC4wLCJSaWdodCI6MC4wLCJCb3R0b20iOjAuMH0sIkJhY2tncm91bmQiOnsiJGlkIjoiMzMzIiwiQ29sb3IiOnsiJGlkIjoiMzM0IiwiQSI6MjU1LCJSIjoxMTEsIkciOjQ5LCJCIjoxNTJ9fSwiSXNWaXNpYmxlIjp0cnVlLCJXaWR0aCI6MTguMCwiSGVpZ2h0IjoxOC4wLCJCb3JkZXJTdHlsZSI6eyIkaWQiOiIzMzUiLCJMaW5lQ29sb3IiOnsiJHJlZiI6Ijk4In0sIkxpbmVXZWlnaHQiOjAuMCwiTGluZVR5cGUiOjAsIlBhcmVudFN0eWxlIjpudWxsfSwiUGFyZW50U3R5bGUiOm51bGx9LCJUaXRsZVN0eWxlIjp7IiRpZCI6IjMzNiIsIkZvbnRTZXR0aW5ncyI6eyIkaWQiOiIzMzciLCJGb250U2l6ZSI6MTgsIkZvbnROYW1lIjoiQ2FsaWJyaSIsIklzQm9sZCI6dHJ1ZSwiSXNJdGFsaWMiOmZhbHNlLCJJc1VuZGVybGluZWQiOmZhbHNlLCJQYXJlbnRTdHlsZSI6bnVsbH0sIkF1dG9TaXplIjowLCJGb3JlZ3JvdW5kIjp7IiRpZCI6IjMzOCIsIkNvbG9yIjp7IiRpZCI6IjMzO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NDAiLCJUb3AiOjAuMCwiTGVmdCI6MC4wLCJSaWdodCI6MC4wLCJCb3R0b20iOjAuMH0sIlBhZGRpbmciOnsiJGlkIjoiMzQxIiwiVG9wIjowLjAsIkxlZnQiOjAuMCwiUmlnaHQiOjAuMCwiQm90dG9tIjowLjB9LCJCYWNrZ3JvdW5kIjp7IiRpZCI6IjM0MiIsIkNvbG9yIjp7IiRpZCI6IjM0MyIsIkEiOjAsIlIiOjI1NSwiRyI6MjU1LCJCIjoyNTV9fSwiSXNWaXNpYmxlIjp0cnVlLCJXaWR0aCI6MC4wLCJIZWlnaHQiOjAuMCwiQm9yZGVyU3R5bGUiOnsiJGlkIjoiMzQ0IiwiTGluZUNvbG9yIjpudWxsLCJMaW5lV2VpZ2h0IjowLjAsIkxpbmVUeXBlIjowLCJQYXJlbnRTdHlsZSI6bnVsbH0sIlBhcmVudFN0eWxlIjpudWxsfSwiRGF0ZVN0eWxlIjp7IiRpZCI6IjM0NSIsIkZvbnRTZXR0aW5ncyI6eyIkaWQiOiIzNDYiLCJGb250U2l6ZSI6MTIsIkZvbnROYW1lIjoiQ2FsaWJyaSIsIklzQm9sZCI6ZmFsc2UsIklzSXRhbGljIjpmYWxzZSwiSXNVbmRlcmxpbmVkIjpmYWxzZSwiUGFyZW50U3R5bGUiOm51bGx9LCJBdXRvU2l6ZSI6MCwiRm9yZWdyb3VuZCI6eyIkaWQiOiIzNDciLCJDb2xvciI6eyIkaWQiOiIzNDg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M0OSIsIlRvcCI6MC4wLCJMZWZ0IjowLjAsIlJpZ2h0IjowLjAsIkJvdHRvbSI6MC4wfSwiUGFkZGluZyI6eyIkaWQiOiIzNTAiLCJUb3AiOjAuMCwiTGVmdCI6MC4wLCJSaWdodCI6MC4wLCJCb3R0b20iOjAuMH0sIkJhY2tncm91bmQiOnsiJGlkIjoiMzUxIiwiQ29sb3IiOnsiJGlkIjoiMzUyIiwiQSI6MCwiUiI6MjU1LCJHIjoyNTUsIkIiOjI1NX19LCJJc1Zpc2libGUiOnRydWUsIldpZHRoIjowLjAsIkhlaWdodCI6MC4wLCJCb3JkZXJTdHlsZSI6eyIkaWQiOiIzNTMiLCJMaW5lQ29sb3IiOm51bGwsIkxpbmVXZWlnaHQiOjAuMCwiTGluZVR5cGUiOjAsIlBhcmVudFN0eWxlIjpudWxsfSwiUGFyZW50U3R5bGUiOm51bGx9LCJEYXRlRm9ybWF0Ijp7IiRpZCI6IjM1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NTUiLCJGb3JtYXQiOjAsIklzVmlzaWJsZSI6ZmFsc2UsIkxhc3RLbm93blZpc2liaWxpdHlTdGF0ZSI6ZmFsc2V9LCJJc1Zpc2libGUiOmZhbHNlLCJQYXJlbnRTdHlsZSI6bnVsbH0sIkluZGV4Ijo0LCJQZXJjZW50YWdlQ29tcGxldGUiOm51bGwsIlBvc2l0aW9uIjp7IlJhdGlvIjowLjAsIklzQ3VzdG9tIjpmYWxzZX0sIkRhdGVGb3JtYXQiOnsiJHJlZiI6IjM1NCJ9LCJXZWVrTnVtYmVyaW5nIjp7IiRpZCI6IjM1NiIsIkZvcm1hdCI6MCwiSXNWaXNpYmxlIjpmYWxzZSwiTGFzdEtub3duVmlzaWJpbGl0eVN0YXRlIjpmYWxzZX0sIlJlbGF0ZWRUYXNrSWQiOiIwMDAwMDAwMC0wMDAwLTAwMDAtMDAwMC0wMDAwMDAwMDAwMDAiLCJJZCI6IjZmY2Q4YzQ5LWExOGMtNGM1ZC1hZjJiLTY1ZmU1YTRmZDBjNSIsIkltcG9ydElkIjpudWxsLCJUaXRsZSI6IkluaWNpbyBTcHJpbnQgMyIsIk5vdGUiOm51bGwsIkh5cGVybGluayI6eyIkaWQiOiIzNTciLCJBZGRyZXNzIjpudWxsLCJTdWJBZGRyZXNzIjpudWxsfSwiSXNDaGFuZ2VkIjpmYWxzZSwiSXNOZXciOmZhbHNlfSx7IiRpZCI6IjM1OCIsIkRhdGUiOiIyMDIyLTA1LTIzVDIzOjU5OjAwIiwiU3R5bGUiOnsiJGlkIjoiMzU5IiwiU2hhcGUiOjIsIkNvbm5lY3Rvck1hcmdpbiI6eyIkcmVmIjoiODcifSwiQ29ubmVjdG9yU3R5bGUiOnsiJGlkIjoiMzYwIiwiTGluZUNvbG9yIjp7IiRpZCI6IjM2MSIsIiR0eXBlIjoiTkxSRS5Db21tb24uRG9tLlNvbGlkQ29sb3JCcnVzaCwgTkxSRS5Db21tb24iLCJDb2xvciI6eyIkaWQiOiIzNjIiLCJBIjoxMjcsIlIiOjc5LCJHIjoxMjksIkIiOjE4OX19LCJMaW5lV2VpZ2h0IjoxLjAsIkxpbmVUeXBlIjowLCJQYXJlbnRTdHlsZSI6bnVsbH0sIklzQmVsb3dUaW1lYmFuZCI6ZmFsc2UsIlBvc2l0aW9uT25UYXNrIjowLCJIaWRlRGF0ZSI6ZmFsc2UsIlNoYXBlU2l6ZSI6MiwiU3BhY2luZyI6MS4wLCJQYWRkaW5nIjp7IiRyZWYiOiI5MSJ9LCJTaGFwZVN0eWxlIjp7IiRpZCI6IjM2MyIsIk1hcmdpbiI6eyIkcmVmIjoiOTMifSwiUGFkZGluZyI6eyIkcmVmIjoiOTQifSwiQmFja2dyb3VuZCI6eyIkaWQiOiIzNjQiLCJDb2xvciI6eyIkaWQiOiIzNjUiLCJBIjoyNTUsIlIiOjIzNCwiRyI6MjIsIkIiOjMwfX0sIklzVmlzaWJsZSI6dHJ1ZSwiV2lkdGgiOjE4LjAsIkhlaWdodCI6MTguMCwiQm9yZGVyU3R5bGUiOnsiJGlkIjoiMzY2IiwiTGluZUNvbG9yIjp7IiRyZWYiOiI5OCJ9LCJMaW5lV2VpZ2h0IjowLjAsIkxpbmVUeXBlIjowLCJQYXJlbnRTdHlsZSI6bnVsbH0sIlBhcmVudFN0eWxlIjpudWxsfSwiVGl0bGVTdHlsZSI6eyIkaWQiOiIzNjciLCJGb250U2V0dGluZ3MiOnsiJGlkIjoiMzY4IiwiRm9udFNpemUiOjE4LCJGb250TmFtZSI6IkNhbGlicmkiLCJJc0JvbGQiOnRydWUsIklzSXRhbGljIjpmYWxzZSwiSXNVbmRlcmxpbmVkIjpmYWxzZSwiUGFyZW50U3R5bGUiOm51bGx9LCJBdXRvU2l6ZSI6MiwiRm9yZWdyb3VuZCI6eyIkaWQiOiIzNjkiLCJDb2xvciI6eyIkaWQiOiIzNzAiLCJBIjoyNTUsIlIiOjAsIkciOjAsIkIiOjB9fSwiTWF4V2lkdGgiOjcxLjAsIk1heEhlaWdodCI6IkluZmluaXR5IiwiU21hcnRGb3JlZ3JvdW5kSXNBY3RpdmUiOmZhbHNlLCJIb3Jpem9udGFsQWxpZ25tZW50IjowLCJWZXJ0aWNhbEFsaWdubWVudCI6MCwiU21hcnRGb3JlZ3JvdW5kIjpudWxsLCJCYWNrZ3JvdW5kRmlsbFR5cGUiOjAsIk1hcmdpbiI6eyIkcmVmIjoiMTA0In0sIlBhZGRpbmciOnsiJHJlZiI6IjEwNSJ9LCJCYWNrZ3JvdW5kIjp7IiRpZCI6IjM3MSIsIkNvbG9yIjp7IiRpZCI6IjM3MiIsIkEiOjAsIlIiOjI1NSwiRyI6MjU1LCJCIjoyNTV9fSwiSXNWaXNpYmxlIjp0cnVlLCJXaWR0aCI6MC4wLCJIZWlnaHQiOjAuMCwiQm9yZGVyU3R5bGUiOnsiJGlkIjoiMzczIiwiTGluZUNvbG9yIjpudWxsLCJMaW5lV2VpZ2h0IjowLjAsIkxpbmVUeXBlIjowLCJQYXJlbnRTdHlsZSI6bnVsbH0sIlBhcmVudFN0eWxlIjpudWxsfSwiRGF0ZVN0eWxlIjp7IiRpZCI6IjM3NCIsIkZvbnRTZXR0aW5ncyI6eyIkaWQiOiIzNzUiLCJGb250U2l6ZSI6MTIsIkZvbnROYW1lIjoiQ2FsaWJyaSIsIklzQm9sZCI6ZmFsc2UsIklzSXRhbGljIjpmYWxzZSwiSXNVbmRlcmxpbmVkIjpmYWxzZSwiUGFyZW50U3R5bGUiOm51bGx9LCJBdXRvU2l6ZSI6MCwiRm9yZWdyb3VuZCI6eyIkaWQiOiIzNzYiLCJDb2xvciI6eyIkaWQiOiIzNz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xMTEifSwiUGFkZGluZyI6eyIkcmVmIjoiMTEyIn0sIkJhY2tncm91bmQiOnsiJGlkIjoiMzc4IiwiQ29sb3IiOnsiJGlkIjoiMzc5IiwiQSI6MCwiUiI6MjU1LCJHIjoyNTUsIkIiOjI1NX19LCJJc1Zpc2libGUiOnRydWUsIldpZHRoIjowLjAsIkhlaWdodCI6MC4wLCJCb3JkZXJTdHlsZSI6eyIkaWQiOiIzODAiLCJMaW5lQ29sb3IiOm51bGwsIkxpbmVXZWlnaHQiOjAuMCwiTGluZVR5cGUiOjAsIlBhcmVudFN0eWxlIjpudWxsfSwiUGFyZW50U3R5bGUiOm51bGx9LCJEYXRlRm9ybWF0Ijp7IiRpZCI6IjM4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ODIiLCJGb3JtYXQiOjAsIklzVmlzaWJsZSI6ZmFsc2UsIkxhc3RLbm93blZpc2liaWxpdHlTdGF0ZSI6ZmFsc2V9LCJJc1Zpc2libGUiOnRydWUsIlBhcmVudFN0eWxlIjpudWxsfSwiSW5kZXgiOjUsIlBlcmNlbnRhZ2VDb21wbGV0ZSI6bnVsbCwiUG9zaXRpb24iOnsiUmF0aW8iOjAuMTU4MDUwNDY2NDc3NzMzLCJJc0N1c3RvbSI6ZmFsc2V9LCJEYXRlRm9ybWF0Ijp7IiRyZWYiOiIzODEifSwiV2Vla051bWJlcmluZyI6eyIkaWQiOiIzODMiLCJGb3JtYXQiOjAsIklzVmlzaWJsZSI6ZmFsc2UsIkxhc3RLbm93blZpc2liaWxpdHlTdGF0ZSI6ZmFsc2V9LCJSZWxhdGVkVGFza0lkIjoiMDAwMDAwMDAtMDAwMC0wMDAwLTAwMDAtMDAwMDAwMDAwMDAwIiwiSWQiOiJjMjQzZmZjOS03Yzc3LTQ2ZTktYTEwOC1mZjA0M2I1MTQxMmEiLCJJbXBvcnRJZCI6bnVsbCwiVGl0bGUiOiJDaWVycmUgZGUgXHJQcm95ZWN0byIsIk5vdGUiOm51bGwsIkh5cGVybGluayI6eyIkaWQiOiIzODQiLCJBZGRyZXNzIjpudWxsLCJTdWJBZGRyZXNzIjpudWxsfSwiSXNDaGFuZ2VkIjpmYWxzZSwiSXNOZXciOmZhbHNlfV0sIlRhc2tzIjpbeyIkaWQiOiIzODUiLCJHcm91cE5hbWUiOm51bGwsIlN0YXJ0RGF0ZSI6IjIwMjItMDMtMjFUMDA6MDA6MDBaIiwiRW5kRGF0ZSI6IjIwMjItMDQtMDFUMjM6NTk6MDBaIiwiUGVyY2VudGFnZUNvbXBsZXRlIjowLjAsIlN0eWxlIjp7IiRpZCI6IjM4NiIsIlNoYXBlIjoyLCJTaGFwZVRoaWNrbmVzcyI6MiwiRHVyYXRpb25Gb3JtYXQiOjAsIkluY2x1ZGVOb25Xb3JraW5nRGF5c0luRHVyYXRpb24iOmZhbHNlLCJQZXJjZW50YWdlQ29tcGxldGVTdHlsZSI6eyIkaWQiOiIzODciLCJGb250U2V0dGluZ3MiOnsiJGlkIjoiMzg4IiwiRm9udFNpemUiOjEyLCJGb250TmFtZSI6IkNhbGlicmkiLCJJc0JvbGQiOmZhbHNlLCJJc0l0YWxpYyI6ZmFsc2UsIklzVW5kZXJsaW5lZCI6ZmFsc2UsIlBhcmVudFN0eWxlIjpudWxsfSwiQXV0b1NpemUiOjAsIkZvcmVncm91bmQiOnsiJGlkIjoiMzg5IiwiQ29sb3IiOnsiJGlkIjoiMzkwIiwiQSI6MjU1LCJSIjoyNTUsIkciOjI1NSwiQiI6MjU1fX0sIk1heFdpZHRoIjoyMDAuMCwiTWF4SGVpZ2h0IjoiSW5maW5pdHkiLCJTbWFydEZvcmVncm91bmRJc0FjdGl2ZSI6ZmFsc2UsIkhvcml6b250YWxBbGlnbm1lbnQiOjEsIlZlcnRpY2FsQWxpZ25tZW50IjowLCJTbWFydEZvcmVncm91bmQiOm51bGwsIkJhY2tncm91bmRGaWxsVHlwZSI6MCwiTWFyZ2luIjp7IiRpZCI6IjM5MSIsIlRvcCI6MC4wLCJMZWZ0IjowLjAsIlJpZ2h0IjowLjAsIkJvdHRvbSI6MC4wfSwiUGFkZGluZyI6eyIkaWQiOiIzOTIiLCJUb3AiOjAuMCwiTGVmdCI6MC4wLCJSaWdodCI6MC4wLCJCb3R0b20iOjAuMH0sIkJhY2tncm91bmQiOnsiJGlkIjoiMzkzIiwiQ29sb3IiOnsiJGlkIjoiMzk0IiwiQSI6ODksIlIiOjAsIkciOjAsIkIiOjB9fSwiSXNWaXNpYmxlIjp0cnVlLCJXaWR0aCI6MC4wLCJIZWlnaHQiOjAuMCwiQm9yZGVyU3R5bGUiOnsiJGlkIjoiMzk1IiwiTGluZUNvbG9yIjpudWxsLCJMaW5lV2VpZ2h0IjowLjAsIkxpbmVUeXBlIjowLCJQYXJlbnRTdHlsZSI6bnVsbH0sIlBhcmVudFN0eWxlIjpudWxsfSwiRHVyYXRpb25TdHlsZSI6eyIkaWQiOiIzOTYiLCJGb250U2V0dGluZ3MiOnsiJGlkIjoiMzk3IiwiRm9udFNpemUiOjEyLCJGb250TmFtZSI6IkNhbGlicmkiLCJJc0JvbGQiOmZhbHNlLCJJc0l0YWxpYyI6ZmFsc2UsIklzVW5kZXJsaW5lZCI6ZmFsc2UsIlBhcmVudFN0eWxlIjpudWxsfSwiQXV0b1NpemUiOjAsIkZvcmVncm91bmQiOnsiJGlkIjoiMzk4IiwiQ29sb3IiOnsiJGlkIjoiMzk5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QwMCIsIlRvcCI6MC4wLCJMZWZ0IjowLjAsIlJpZ2h0IjowLjAsIkJvdHRvbSI6MC4wfSwiUGFkZGluZyI6eyIkaWQiOiI0MDEiLCJUb3AiOjAuMCwiTGVmdCI6MC4wLCJSaWdodCI6MC4wLCJCb3R0b20iOjAuMH0sIkJhY2tncm91bmQiOnsiJGlkIjoiNDAyIiwiQ29sb3IiOnsiJGlkIjoiNDAzIiwiQSI6MCwiUiI6MjU1LCJHIjoyNTUsIkIiOjI1NX19LCJJc1Zpc2libGUiOnRydWUsIldpZHRoIjowLjAsIkhlaWdodCI6MC4wLCJCb3JkZXJTdHlsZSI6eyIkaWQiOiI0MDQiLCJMaW5lQ29sb3IiOm51bGwsIkxpbmVXZWlnaHQiOjAuMCwiTGluZVR5cGUiOjAsIlBhcmVudFN0eWxlIjpudWxsfSwiUGFyZW50U3R5bGUiOm51bGx9LCJIb3Jpem9udGFsQ29ubmVjdG9yU3R5bGUiOnsiJGlkIjoiNDA1IiwiTGluZUNvbG9yIjp7IiRpZCI6IjQwNiIsIiR0eXBlIjoiTkxSRS5Db21tb24uRG9tLlNvbGlkQ29sb3JCcnVzaCwgTkxSRS5Db21tb24iLCJDb2xvciI6eyIkaWQiOiI0MDciLCJBIjoyNTUsIlIiOjIwNCwiRyI6MjA0LCJCIjoyMDR9fSwiTGluZVdlaWdodCI6MS4wLCJMaW5lVHlwZSI6MCwiUGFyZW50U3R5bGUiOm51bGx9LCJWZXJ0aWNhbENvbm5lY3RvclN0eWxlIjp7IiRpZCI6IjQwOCIsIkxpbmVDb2xvciI6eyIkcmVmIjoiMTM1In0sIkxpbmVXZWlnaHQiOjAuMCwiTGluZVR5cGUiOjAsIlBhcmVudFN0eWxlIjpudWxsfSwiTWFyZ2luIjpudWxsLCJTdGFydERhdGVQb3NpdGlvbiI6NCwiRW5kRGF0ZVBvc2l0aW9uIjo0LCJEYXRlSXNWaXNpYmxlIjp0cnVlLCJUaXRsZVBvc2l0aW9uIjo1LCJEdXJhdGlvblBvc2l0aW9uIjo2LCJQZXJjZW50YWdlQ29tcGxldGVkUG9zaXRpb24iOjIsIlNwYWNpbmciOjEwLCJJc0JlbG93VGltZWJhbmQiOnRydWUsIlBlcmNlbnRhZ2VDb21wbGV0ZVNoYXBlT3BhY2l0eSI6MzUsIlNoYXBlU3R5bGUiOnsiJGlkIjoiNDA5IiwiTWFyZ2luIjp7IiRpZCI6IjQxMCIsIlRvcCI6MC4wLCJMZWZ0Ijo0LjAsIlJpZ2h0Ijo0LjAsIkJvdHRvbSI6MC4wfSwiUGFkZGluZyI6eyIkaWQiOiI0MTEiLCJUb3AiOjAuMCwiTGVmdCI6MC4wLCJSaWdodCI6MC4wLCJCb3R0b20iOjAuMH0sIkJhY2tncm91bmQiOnsiJGlkIjoiNDEyIiwiQ29sb3IiOnsiJGlkIjoiNDEzIiwiQSI6MjU1LCJSIjoxNTAsIkciOjIxNCwiQiI6NjZ9fSwiSXNWaXNpYmxlIjp0cnVlLCJXaWR0aCI6NjEzLjAsIkhlaWdodCI6MjIuMCwiQm9yZGVyU3R5bGUiOnsiJGlkIjoiNDE0IiwiTGluZUNvbG9yIjp7IiRpZCI6IjQxNSIsIiR0eXBlIjoiTkxSRS5Db21tb24uRG9tLlNvbGlkQ29sb3JCcnVzaCwgTkxSRS5Db21tb24iLCJDb2xvciI6eyIkaWQiOiI0MTYiLCJBIjoyNTUsIlIiOjQ3LCJHIjo4MiwiQiI6MTQzfX0sIkxpbmVXZWlnaHQiOjAuMCwiTGluZVR5cGUiOjAsIlBhcmVudFN0eWxlIjpudWxsfSwiUGFyZW50U3R5bGUiOm51bGx9LCJUaXRsZVN0eWxlIjp7IiRpZCI6IjQxNyIsIkZvbnRTZXR0aW5ncyI6eyIkaWQiOiI0MTgiLCJGb250U2l6ZSI6MTgsIkZvbnROYW1lIjoiQ2FsaWJyaSIsIklzQm9sZCI6dHJ1ZSwiSXNJdGFsaWMiOmZhbHNlLCJJc1VuZGVybGluZWQiOmZhbHNlLCJQYXJlbnRTdHlsZSI6bnVsbH0sIkF1dG9TaXplIjowLCJGb3JlZ3JvdW5kIjp7IiRpZCI6IjQxOSIsIkNvbG9yIjp7IiRpZCI6IjQyMCIsIkEiOjI1NSwiUiI6MCwiRyI6MCwiQiI6MH19LCJNYXhXaWR0aCI6NzIwLjAsIk1heEhlaWdodCI6IkluZmluaXR5IiwiU21hcnRGb3JlZ3JvdW5kSXNBY3RpdmUiOmZhbHNlLCJIb3Jpem9udGFsQWxpZ25tZW50IjowLCJWZXJ0aWNhbEFsaWdubWVudCI6MCwiU21hcnRGb3JlZ3JvdW5kIjpudWxsLCJCYWNrZ3JvdW5kRmlsbFR5cGUiOjAsIk1hcmdpbiI6eyIkaWQiOiI0MjEiLCJUb3AiOjAuMCwiTGVmdCI6MC4wLCJSaWdodCI6MC4wLCJCb3R0b20iOjAuMH0sIlBhZGRpbmciOnsiJGlkIjoiNDIyIiwiVG9wIjowLjAsIkxlZnQiOjAuMCwiUmlnaHQiOjAuMCwiQm90dG9tIjowLjB9LCJCYWNrZ3JvdW5kIjp7IiRpZCI6IjQyMyIsIkNvbG9yIjp7IiRpZCI6IjQyNCIsIkEiOjAsIlIiOjI1NSwiRyI6MjU1LCJCIjoyNTV9fSwiSXNWaXNpYmxlIjp0cnVlLCJXaWR0aCI6MC4wLCJIZWlnaHQiOjAuMCwiQm9yZGVyU3R5bGUiOnsiJGlkIjoiNDI1IiwiTGluZUNvbG9yIjpudWxsLCJMaW5lV2VpZ2h0IjowLjAsIkxpbmVUeXBlIjowLCJQYXJlbnRTdHlsZSI6bnVsbH0sIlBhcmVudFN0eWxlIjpudWxsfSwiRGF0ZVN0eWxlIjp7IiRpZCI6IjQyNiIsIkZvbnRTZXR0aW5ncyI6eyIkaWQiOiI0MjciLCJGb250U2l6ZSI6MTIsIkZvbnROYW1lIjoiQ2FsaWJyaSIsIklzQm9sZCI6ZmFsc2UsIklzSXRhbGljIjpmYWxzZSwiSXNVbmRlcmxpbmVkIjpmYWxzZSwiUGFyZW50U3R5bGUiOm51bGx9LCJBdXRvU2l6ZSI6MiwiRm9yZWdyb3VuZCI6eyIkaWQiOiI0MjgiLCJDb2xvciI6eyIkaWQiOiI0MjkiLCJBIjoyNTUsIlIiOjAsIkciOjAsIkIiOjB9fSwiTWF4V2lkdGgiOjgxLjQ2MDc4NDkxMjEwOTM3NSwiTWF4SGVpZ2h0IjoiSW5maW5pdHkiLCJTbWFydEZvcmVncm91bmRJc0FjdGl2ZSI6ZmFsc2UsIkhvcml6b250YWxBbGlnbm1lbnQiOjAsIlZlcnRpY2FsQWxpZ25tZW50IjowLCJTbWFydEZvcmVncm91bmQiOm51bGwsIkJhY2tncm91bmRGaWxsVHlwZSI6MCwiTWFyZ2luIjp7IiRpZCI6IjQzMCIsIlRvcCI6MC4wLCJMZWZ0IjowLjAsIlJpZ2h0IjowLjAsIkJvdHRvbSI6MC4wfSwiUGFkZGluZyI6eyIkaWQiOiI0MzEiLCJUb3AiOjAuMCwiTGVmdCI6MC4wLCJSaWdodCI6MC4wLCJCb3R0b20iOjAuMH0sIkJhY2tncm91bmQiOnsiJGlkIjoiNDMyIiwiQ29sb3IiOnsiJGlkIjoiNDMzIiwiQSI6MCwiUiI6MjU1LCJHIjoyNTUsIkIiOjI1NX19LCJJc1Zpc2libGUiOnRydWUsIldpZHRoIjowLjAsIkhlaWdodCI6MC4wLCJCb3JkZXJTdHlsZSI6eyIkaWQiOiI0MzQiLCJMaW5lQ29sb3IiOm51bGwsIkxpbmVXZWlnaHQiOjAuMCwiTGluZVR5cGUiOjAsIlBhcmVudFN0eWxlIjpudWxsfSwiUGFyZW50U3R5bGUiOm51bGx9LCJEYXRlRm9ybWF0Ijp7IiRpZCI6IjQzNSIsIkZvcm1hdFN0cmluZyI6Ik1NTSBkIiwiU2VwYXJhdG9yIjoiLyIsIlVzZUludGVybmF0aW9uYWxEYXRlRm9ybWF0Ijp0cnVlLCJEYXRlSXNWaXNpYmxlIjp0cnVlLCJUaW1lSXNWaXNpYmxlIjpmYWxzZSwiSG91ckRpZ2l0cyI6MSwiQW1QbURlc2lnbmF0b3IiOjIsIlRyaW0wME1pbnV0ZXMiOmZhbHNlLCJMYXN0S25vd25WaXNpYmlsaXR5U3RhdGUiOm51bGx9LCJXZWVrTnVtYmVyaW5nIjp7IiRpZCI6IjQzNiIsIkZvcm1hdCI6MCwiSXNWaXNpYmxlIjpmYWxzZSwiTGFzdEtub3duVmlzaWJpbGl0eVN0YXRlIjpmYWxzZX0sIklzVmlzaWJsZSI6dHJ1ZSwiUGFyZW50U3R5bGUiOm51bGx9LCJJbmRleCI6NiwiU21hcnREdXJhdGlvbkFjdGl2YXRlZCI6ZmFsc2UsIkRhdGVGb3JtYXQiOnsiJHJlZiI6IjQzNSJ9LCJXZWVrTnVtYmVyaW5nIjp7IiRpZCI6IjQzNyIsIkZvcm1hdCI6MCwiSXNWaXNpYmxlIjpmYWxzZSwiTGFzdEtub3duVmlzaWJpbGl0eVN0YXRlIjpmYWxzZX0sIklkIjoiMTFhNWZkMjAtMTY5YS00ZTVhLWEwYmUtZDA0OGRiYTA4ZmYyIiwiSW1wb3J0SWQiOm51bGwsIlRpdGxlIjoiSW1wbGVtZW50YWNpw7NuIiwiTm90ZSI6bnVsbCwiSHlwZXJsaW5rIjp7IiRpZCI6IjQzOCIsIkFkZHJlc3MiOm51bGwsIlN1YkFkZHJlc3MiOm51bGx9LCJJc0NoYW5nZWQiOmZhbHNlLCJJc05ldyI6ZmFsc2V9LHsiJGlkIjoiNDM5IiwiR3JvdXBOYW1lIjpudWxsLCJTdGFydERhdGUiOiIyMDIyLTA0LTA0VDAwOjAwOjAwWiIsIkVuZERhdGUiOiIyMDIyLTA0LTEyVDIzOjU5OjAwWiIsIlBlcmNlbnRhZ2VDb21wbGV0ZSI6MC4wLCJTdHlsZSI6eyIkaWQiOiI0NDAiLCJTaGFwZSI6MiwiU2hhcGVUaGlja25lc3MiOjIsIkR1cmF0aW9uRm9ybWF0IjowLCJJbmNsdWRlTm9uV29ya2luZ0RheXNJbkR1cmF0aW9uIjpmYWxzZSwiUGVyY2VudGFnZUNvbXBsZXRlU3R5bGUiOnsiJGlkIjoiNDQxIiwiRm9udFNldHRpbmdzIjp7IiRpZCI6IjQ0MiIsIkZvbnRTaXplIjoxMiwiRm9udE5hbWUiOiJDYWxpYnJpIiwiSXNCb2xkIjpmYWxzZSwiSXNJdGFsaWMiOmZhbHNlLCJJc1VuZGVybGluZWQiOmZhbHNlLCJQYXJlbnRTdHlsZSI6bnVsbH0sIkF1dG9TaXplIjowLCJGb3JlZ3JvdW5kIjp7IiRpZCI6IjQ0MyIsIkNvbG9yIjp7IiRpZCI6IjQ0NCIsIkEiOjI1NSwiUiI6MjU1LCJHIjoyNTUsIkIiOjI1NX19LCJNYXhXaWR0aCI6MjAwLjAsIk1heEhlaWdodCI6IkluZmluaXR5IiwiU21hcnRGb3JlZ3JvdW5kSXNBY3RpdmUiOmZhbHNlLCJIb3Jpem9udGFsQWxpZ25tZW50IjoxLCJWZXJ0aWNhbEFsaWdubWVudCI6MCwiU21hcnRGb3JlZ3JvdW5kIjpudWxsLCJCYWNrZ3JvdW5kRmlsbFR5cGUiOjAsIk1hcmdpbiI6eyIkaWQiOiI0NDUiLCJUb3AiOjAuMCwiTGVmdCI6MC4wLCJSaWdodCI6MC4wLCJCb3R0b20iOjAuMH0sIlBhZGRpbmciOnsiJGlkIjoiNDQ2IiwiVG9wIjowLjAsIkxlZnQiOjAuMCwiUmlnaHQiOjAuMCwiQm90dG9tIjowLjB9LCJCYWNrZ3JvdW5kIjp7IiRpZCI6IjQ0NyIsIkNvbG9yIjp7IiRpZCI6IjQ0OCIsIkEiOjg5LCJSIjowLCJHIjowLCJCIjowfX0sIklzVmlzaWJsZSI6dHJ1ZSwiV2lkdGgiOjAuMCwiSGVpZ2h0IjowLjAsIkJvcmRlclN0eWxlIjp7IiRpZCI6IjQ0OSIsIkxpbmVDb2xvciI6bnVsbCwiTGluZVdlaWdodCI6MC4wLCJMaW5lVHlwZSI6MCwiUGFyZW50U3R5bGUiOm51bGx9LCJQYXJlbnRTdHlsZSI6bnVsbH0sIkR1cmF0aW9uU3R5bGUiOnsiJGlkIjoiNDUwIiwiRm9udFNldHRpbmdzIjp7IiRpZCI6IjQ1MSIsIkZvbnRTaXplIjoxMiwiRm9udE5hbWUiOiJDYWxpYnJpIiwiSXNCb2xkIjpmYWxzZSwiSXNJdGFsaWMiOmZhbHNlLCJJc1VuZGVybGluZWQiOmZhbHNlLCJQYXJlbnRTdHlsZSI6bnVsbH0sIkF1dG9TaXplIjowLCJGb3JlZ3JvdW5kIjp7IiRpZCI6IjQ1MiIsIkNvbG9yIjp7IiRpZCI6IjQ1My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0NTQiLCJUb3AiOjAuMCwiTGVmdCI6MC4wLCJSaWdodCI6MC4wLCJCb3R0b20iOjAuMH0sIlBhZGRpbmciOnsiJGlkIjoiNDU1IiwiVG9wIjowLjAsIkxlZnQiOjAuMCwiUmlnaHQiOjAuMCwiQm90dG9tIjowLjB9LCJCYWNrZ3JvdW5kIjp7IiRpZCI6IjQ1NiIsIkNvbG9yIjp7IiRpZCI6IjQ1NyIsIkEiOjAsIlIiOjI1NSwiRyI6MjU1LCJCIjoyNTV9fSwiSXNWaXNpYmxlIjp0cnVlLCJXaWR0aCI6MC4wLCJIZWlnaHQiOjAuMCwiQm9yZGVyU3R5bGUiOnsiJGlkIjoiNDU4IiwiTGluZUNvbG9yIjpudWxsLCJMaW5lV2VpZ2h0IjowLjAsIkxpbmVUeXBlIjowLCJQYXJlbnRTdHlsZSI6bnVsbH0sIlBhcmVudFN0eWxlIjpudWxsfSwiSG9yaXpvbnRhbENvbm5lY3RvclN0eWxlIjp7IiRpZCI6IjQ1OSIsIkxpbmVDb2xvciI6eyIkaWQiOiI0NjAiLCIkdHlwZSI6Ik5MUkUuQ29tbW9uLkRvbS5Tb2xpZENvbG9yQnJ1c2gsIE5MUkUuQ29tbW9uIiwiQ29sb3IiOnsiJGlkIjoiNDYxIiwiQSI6MjU1LCJSIjoyMDQsIkciOjIwNCwiQiI6MjA0fX0sIkxpbmVXZWlnaHQiOjEuMCwiTGluZVR5cGUiOjAsIlBhcmVudFN0eWxlIjpudWxsfSwiVmVydGljYWxDb25uZWN0b3JTdHlsZSI6eyIkaWQiOiI0NjIiLCJMaW5lQ29sb3IiOnsiJHJlZiI6IjEzNSJ9LCJMaW5lV2VpZ2h0IjowLjAsIkxpbmVUeXBlIjowLCJQYXJlbnRTdHlsZSI6bnVsbH0sIk1hcmdpbiI6bnVsbCwiU3RhcnREYXRlUG9zaXRpb24iOjQsIkVuZERhdGVQb3NpdGlvbiI6NCwiRGF0ZUlzVmlzaWJsZSI6dHJ1ZSwiVGl0bGVQb3NpdGlvbiI6NSwiRHVyYXRpb25Qb3NpdGlvbiI6NiwiUGVyY2VudGFnZUNvbXBsZXRlZFBvc2l0aW9uIjoyLCJTcGFjaW5nIjoxMCwiSXNCZWxvd1RpbWViYW5kIjp0cnVlLCJQZXJjZW50YWdlQ29tcGxldGVTaGFwZU9wYWNpdHkiOjM1LCJTaGFwZVN0eWxlIjp7IiRpZCI6IjQ2MyIsIk1hcmdpbiI6eyIkaWQiOiI0NjQiLCJUb3AiOjAuMCwiTGVmdCI6NC4wLCJSaWdodCI6NC4wLCJCb3R0b20iOjAuMH0sIlBhZGRpbmciOnsiJGlkIjoiNDY1IiwiVG9wIjowLjAsIkxlZnQiOjAuMCwiUmlnaHQiOjAuMCwiQm90dG9tIjowLjB9LCJCYWNrZ3JvdW5kIjp7IiRpZCI6IjQ2NiIsIkNvbG9yIjp7IiRpZCI6IjQ2NyIsIkEiOjI1NSwiUiI6MTUwLCJHIjoyMTQsIkIiOjY2fX0sIklzVmlzaWJsZSI6dHJ1ZSwiV2lkdGgiOjU3MC4wLCJIZWlnaHQiOjIyLjAsIkJvcmRlclN0eWxlIjp7IiRpZCI6IjQ2OCIsIkxpbmVDb2xvciI6eyIkaWQiOiI0NjkiLCIkdHlwZSI6Ik5MUkUuQ29tbW9uLkRvbS5Tb2xpZENvbG9yQnJ1c2gsIE5MUkUuQ29tbW9uIiwiQ29sb3IiOnsiJGlkIjoiNDcwIiwiQSI6MjU1LCJSIjo0NywiRyI6ODIsIkIiOjE0M319LCJMaW5lV2VpZ2h0IjowLjAsIkxpbmVUeXBlIjowLCJQYXJlbnRTdHlsZSI6bnVsbH0sIlBhcmVudFN0eWxlIjpudWxsfSwiVGl0bGVTdHlsZSI6eyIkaWQiOiI0NzEiLCJGb250U2V0dGluZ3MiOnsiJGlkIjoiNDcyIiwiRm9udFNpemUiOjE4LCJGb250TmFtZSI6IkNhbGlicmkiLCJJc0JvbGQiOnRydWUsIklzSXRhbGljIjpmYWxzZSwiSXNVbmRlcmxpbmVkIjpmYWxzZSwiUGFyZW50U3R5bGUiOm51bGx9LCJBdXRvU2l6ZSI6MCwiRm9yZWdyb3VuZCI6eyIkaWQiOiI0NzMiLCJDb2xvciI6eyIkaWQiOiI0NzQiLCJBIjoyNTUsIlIiOjAsIkciOjAsIkIiOjB9fSwiTWF4V2lkdGgiOjcyMC4wLCJNYXhIZWlnaHQiOiJJbmZpbml0eSIsIlNtYXJ0Rm9yZWdyb3VuZElzQWN0aXZlIjpmYWxzZSwiSG9yaXpvbnRhbEFsaWdubWVudCI6MCwiVmVydGljYWxBbGlnbm1lbnQiOjAsIlNtYXJ0Rm9yZWdyb3VuZCI6bnVsbCwiQmFja2dyb3VuZEZpbGxUeXBlIjowLCJNYXJnaW4iOnsiJGlkIjoiNDc1IiwiVG9wIjowLjAsIkxlZnQiOjAuMCwiUmlnaHQiOjAuMCwiQm90dG9tIjowLjB9LCJQYWRkaW5nIjp7IiRpZCI6IjQ3NiIsIlRvcCI6MC4wLCJMZWZ0IjowLjAsIlJpZ2h0IjowLjAsIkJvdHRvbSI6MC4wfSwiQmFja2dyb3VuZCI6eyIkaWQiOiI0NzciLCJDb2xvciI6eyIkaWQiOiI0NzgiLCJBIjowLCJSIjoyNTUsIkciOjI1NSwiQiI6MjU1fX0sIklzVmlzaWJsZSI6dHJ1ZSwiV2lkdGgiOjAuMCwiSGVpZ2h0IjowLjAsIkJvcmRlclN0eWxlIjp7IiRpZCI6IjQ3OSIsIkxpbmVDb2xvciI6bnVsbCwiTGluZVdlaWdodCI6MC4wLCJMaW5lVHlwZSI6MCwiUGFyZW50U3R5bGUiOm51bGx9LCJQYXJlbnRTdHlsZSI6bnVsbH0sIkRhdGVTdHlsZSI6eyIkaWQiOiI0ODAiLCJGb250U2V0dGluZ3MiOnsiJGlkIjoiNDgxIiwiRm9udFNpemUiOjEyLCJGb250TmFtZSI6IkNhbGlicmkiLCJJc0JvbGQiOmZhbHNlLCJJc0l0YWxpYyI6ZmFsc2UsIklzVW5kZXJsaW5lZCI6ZmFsc2UsIlBhcmVudFN0eWxlIjpudWxsfSwiQXV0b1NpemUiOjIsIkZvcmVncm91bmQiOnsiJGlkIjoiNDgyIiwiQ29sb3IiOnsiJGlkIjoiNDgzIiwiQSI6MjU1LCJSIjowLCJHIjowLCJCIjowfX0sIk1heFdpZHRoIjo4NS40NTU5MDIwOTk2MDkzNzUsIk1heEhlaWdodCI6IkluZmluaXR5IiwiU21hcnRGb3JlZ3JvdW5kSXNBY3RpdmUiOmZhbHNlLCJIb3Jpem9udGFsQWxpZ25tZW50IjowLCJWZXJ0aWNhbEFsaWdubWVudCI6MCwiU21hcnRGb3JlZ3JvdW5kIjpudWxsLCJCYWNrZ3JvdW5kRmlsbFR5cGUiOjAsIk1hcmdpbiI6eyIkaWQiOiI0ODQiLCJUb3AiOjAuMCwiTGVmdCI6MC4wLCJSaWdodCI6MC4wLCJCb3R0b20iOjAuMH0sIlBhZGRpbmciOnsiJGlkIjoiNDg1IiwiVG9wIjowLjAsIkxlZnQiOjAuMCwiUmlnaHQiOjAuMCwiQm90dG9tIjowLjB9LCJCYWNrZ3JvdW5kIjp7IiRpZCI6IjQ4NiIsIkNvbG9yIjp7IiRpZCI6IjQ4NyIsIkEiOjAsIlIiOjI1NSwiRyI6MjU1LCJCIjoyNTV9fSwiSXNWaXNpYmxlIjp0cnVlLCJXaWR0aCI6MC4wLCJIZWlnaHQiOjAuMCwiQm9yZGVyU3R5bGUiOnsiJGlkIjoiNDg4IiwiTGluZUNvbG9yIjpudWxsLCJMaW5lV2VpZ2h0IjowLjAsIkxpbmVUeXBlIjowLCJQYXJlbnRTdHlsZSI6bnVsbH0sIlBhcmVudFN0eWxlIjpudWxsfSwiRGF0ZUZvcm1hdCI6eyIkaWQiOiI0ODkiLCJGb3JtYXRTdHJpbmciOiJNTU0gZCIsIlNlcGFyYXRvciI6Ii8iLCJVc2VJbnRlcm5hdGlvbmFsRGF0ZUZvcm1hdCI6dHJ1ZSwiRGF0ZUlzVmlzaWJsZSI6dHJ1ZSwiVGltZUlzVmlzaWJsZSI6ZmFsc2UsIkhvdXJEaWdpdHMiOjEsIkFtUG1EZXNpZ25hdG9yIjoyLCJUcmltMDBNaW51dGVzIjpmYWxzZSwiTGFzdEtub3duVmlzaWJpbGl0eVN0YXRlIjpudWxsfSwiV2Vla051bWJlcmluZyI6eyIkaWQiOiI0OTAiLCJGb3JtYXQiOjAsIklzVmlzaWJsZSI6ZmFsc2UsIkxhc3RLbm93blZpc2liaWxpdHlTdGF0ZSI6ZmFsc2V9LCJJc1Zpc2libGUiOnRydWUsIlBhcmVudFN0eWxlIjpudWxsfSwiSW5kZXgiOjcsIlNtYXJ0RHVyYXRpb25BY3RpdmF0ZWQiOmZhbHNlLCJEYXRlRm9ybWF0Ijp7IiRyZWYiOiI0ODkifSwiV2Vla051bWJlcmluZyI6eyIkaWQiOiI0OTEiLCJGb3JtYXQiOjAsIklzVmlzaWJsZSI6ZmFsc2UsIkxhc3RLbm93blZpc2liaWxpdHlTdGF0ZSI6ZmFsc2V9LCJJZCI6IjIzYzE1MjMyLTdkMzEtNGU5NS04ZTExLWNhMjUxZjMzZmI0OSIsIkltcG9ydElkIjpudWxsLCJUaXRsZSI6IlBydWViYXMgSW50ZWdyYWxlcyIsIk5vdGUiOm51bGwsIkh5cGVybGluayI6eyIkaWQiOiI0OTIiLCJBZGRyZXNzIjpudWxsLCJTdWJBZGRyZXNzIjpudWxsfSwiSXNDaGFuZ2VkIjpmYWxzZSwiSXNOZXciOmZhbHNlfSx7IiRpZCI6IjQ5MyIsIkdyb3VwTmFtZSI6bnVsbCwiU3RhcnREYXRlIjoiMjAyMi0wNC0xM1QwMDowMDowMFoiLCJFbmREYXRlIjoiMjAyMi0wNC0yNVQyMzo1OTowMFoiLCJQZXJjZW50YWdlQ29tcGxldGUiOm51bGwsIlN0eWxlIjp7IiRpZCI6IjQ5NCIsIlNoYXBlIjoyLCJTaGFwZVRoaWNrbmVzcyI6MiwiRHVyYXRpb25Gb3JtYXQiOjAsIkluY2x1ZGVOb25Xb3JraW5nRGF5c0luRHVyYXRpb24iOmZhbHNlLCJQZXJjZW50YWdlQ29tcGxldGVTdHlsZSI6eyIkaWQiOiI0OTUiLCJGb250U2V0dGluZ3MiOnsiJGlkIjoiNDk2IiwiRm9udFNpemUiOjEwLCJGb250TmFtZSI6IkNhbGlicmkiLCJJc0JvbGQiOmZhbHNlLCJJc0l0YWxpYyI6ZmFsc2UsIklzVW5kZXJsaW5lZCI6ZmFsc2UsIlBhcmVudFN0eWxlIjpudWxsfSwiQXV0b1NpemUiOjAsIkZvcmVncm91bmQiOnsiJGlkIjoiNDk3IiwiQ29sb3IiOnsiJGlkIjoiNDk4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0OTkiLCJUb3AiOjAuMCwiTGVmdCI6MC4wLCJSaWdodCI6MC4wLCJCb3R0b20iOjAuMH0sIlBhZGRpbmciOnsiJGlkIjoiNTAwIiwiVG9wIjowLjAsIkxlZnQiOjAuMCwiUmlnaHQiOjAuMCwiQm90dG9tIjowLjB9LCJCYWNrZ3JvdW5kIjp7IiRyZWYiOiIxMjMifSwiSXNWaXNpYmxlIjp0cnVlLCJXaWR0aCI6MC4wLCJIZWlnaHQiOjAuMCwiQm9yZGVyU3R5bGUiOnsiJGlkIjoiNTAxIiwiTGluZUNvbG9yIjpudWxsLCJMaW5lV2VpZ2h0IjowLjAsIkxpbmVUeXBlIjowLCJQYXJlbnRTdHlsZSI6bnVsbH0sIlBhcmVudFN0eWxlIjpudWxsfSwiRHVyYXRpb25TdHlsZSI6eyIkaWQiOiI1MDIiLCJGb250U2V0dGluZ3MiOnsiJGlkIjoiNTAzIiwiRm9udFNpemUiOjEyLCJGb250TmFtZSI6IkNhbGlicmkiLCJJc0JvbGQiOmZhbHNlLCJJc0l0YWxpYyI6ZmFsc2UsIklzVW5kZXJsaW5lZCI6ZmFsc2UsIlBhcmVudFN0eWxlIjpudWxsfSwiQXV0b1NpemUiOjAsIkZvcmVncm91bmQiOnsiJGlkIjoiNTA0IiwiQ29sb3IiOnsiJGlkIjoiNTA1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UwNiIsIlRvcCI6MC4wLCJMZWZ0IjowLjAsIlJpZ2h0IjowLjAsIkJvdHRvbSI6MC4wfSwiUGFkZGluZyI6eyIkaWQiOiI1MDciLCJUb3AiOjAuMCwiTGVmdCI6MC4wLCJSaWdodCI6MC4wLCJCb3R0b20iOjAuMH0sIkJhY2tncm91bmQiOnsiJGlkIjoiNTA4IiwiQ29sb3IiOnsiJGlkIjoiNTA5IiwiQSI6MCwiUiI6MjU1LCJHIjoyNTUsIkIiOjI1NX19LCJJc1Zpc2libGUiOnRydWUsIldpZHRoIjowLjAsIkhlaWdodCI6MC4wLCJCb3JkZXJTdHlsZSI6eyIkaWQiOiI1MTAiLCJMaW5lQ29sb3IiOm51bGwsIkxpbmVXZWlnaHQiOjAuMCwiTGluZVR5cGUiOjAsIlBhcmVudFN0eWxlIjpudWxsfSwiUGFyZW50U3R5bGUiOm51bGx9LCJIb3Jpem9udGFsQ29ubmVjdG9yU3R5bGUiOnsiJGlkIjoiNTExIiwiTGluZUNvbG9yIjp7IiRpZCI6IjUxMiIsIiR0eXBlIjoiTkxSRS5Db21tb24uRG9tLlNvbGlkQ29sb3JCcnVzaCwgTkxSRS5Db21tb24iLCJDb2xvciI6eyIkaWQiOiI1MTMiLCJBIjoyNTUsIlIiOjIwNCwiRyI6MjA0LCJCIjoyMDR9fSwiTGluZVdlaWdodCI6MS4wLCJMaW5lVHlwZSI6MCwiUGFyZW50U3R5bGUiOm51bGx9LCJWZXJ0aWNhbENvbm5lY3RvclN0eWxlIjp7IiRpZCI6IjUxNCIsIkxpbmVDb2xvciI6eyIkcmVmIjoiMTM1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EwLCJJc0JlbG93VGltZWJhbmQiOnRydWUsIlBlcmNlbnRhZ2VDb21wbGV0ZVNoYXBlT3BhY2l0eSI6MzUsIlNoYXBlU3R5bGUiOnsiJGlkIjoiNTE1IiwiTWFyZ2luIjp7IiRpZCI6IjUxNiIsIlRvcCI6MC4wLCJMZWZ0Ijo0LjAsIlJpZ2h0Ijo0LjAsIkJvdHRvbSI6MC4wfSwiUGFkZGluZyI6eyIkaWQiOiI1MTciLCJUb3AiOjAuMCwiTGVmdCI6MC4wLCJSaWdodCI6MC4wLCJCb3R0b20iOjAuMH0sIkJhY2tncm91bmQiOnsiJGlkIjoiNTE4IiwiQ29sb3IiOnsiJGlkIjoiNTE5IiwiQSI6MjU1LCJSIjoxMTUsIkciOjExNSwiQiI6MTE1fX0sIklzVmlzaWJsZSI6dHJ1ZSwiV2lkdGgiOjg2LjAsIkhlaWdodCI6MjIuMCwiQm9yZGVyU3R5bGUiOnsiJGlkIjoiNTIwIiwiTGluZUNvbG9yIjp7IiRpZCI6IjUyMSIsIiR0eXBlIjoiTkxSRS5Db21tb24uRG9tLlNvbGlkQ29sb3JCcnVzaCwgTkxSRS5Db21tb24iLCJDb2xvciI6eyIkaWQiOiI1MjIiLCJBIjoyNTUsIlIiOjI1NSwiRyI6MCwiQiI6MH19LCJMaW5lV2VpZ2h0IjowLjAsIkxpbmVUeXBlIjowLCJQYXJlbnRTdHlsZSI6bnVsbH0sIlBhcmVudFN0eWxlIjpudWxsfSwiVGl0bGVTdHlsZSI6eyIkaWQiOiI1MjMiLCJGb250U2V0dGluZ3MiOnsiJGlkIjoiNTI0IiwiRm9udFNpemUiOjE4LCJGb250TmFtZSI6IkNhbGlicmkiLCJJc0JvbGQiOnRydWUsIklzSXRhbGljIjpmYWxzZSwiSXNVbmRlcmxpbmVkIjpmYWxzZSwiUGFyZW50U3R5bGUiOm51bGx9LCJBdXRvU2l6ZSI6MiwiRm9yZWdyb3VuZCI6eyIkaWQiOiI1MjUiLCJDb2xvciI6eyIkaWQiOiI1MjYiLCJBIjoyNTUsIlIiOjAsIkciOjAsIkIiOjB9fSwiTWF4V2lkdGgiOjgzLjAsIk1heEhlaWdodCI6IkluZmluaXR5IiwiU21hcnRGb3JlZ3JvdW5kSXNBY3RpdmUiOmZhbHNlLCJIb3Jpem9udGFsQWxpZ25tZW50IjowLCJWZXJ0aWNhbEFsaWdubWVudCI6MCwiU21hcnRGb3JlZ3JvdW5kIjpudWxsLCJCYWNrZ3JvdW5kRmlsbFR5cGUiOjAsIk1hcmdpbiI6eyIkaWQiOiI1MjciLCJUb3AiOjAuMCwiTGVmdCI6MC4wLCJSaWdodCI6MC4wLCJCb3R0b20iOjAuMH0sIlBhZGRpbmciOnsiJGlkIjoiNTI4IiwiVG9wIjowLjAsIkxlZnQiOjAuMCwiUmlnaHQiOjAuMCwiQm90dG9tIjowLjB9LCJCYWNrZ3JvdW5kIjp7IiRpZCI6IjUyOSIsIkNvbG9yIjp7IiRpZCI6IjUzMCIsIkEiOjAsIlIiOjI1NSwiRyI6MjU1LCJCIjoyNTV9fSwiSXNWaXNpYmxlIjp0cnVlLCJXaWR0aCI6MC4wLCJIZWlnaHQiOjAuMCwiQm9yZGVyU3R5bGUiOnsiJGlkIjoiNTMxIiwiTGluZUNvbG9yIjpudWxsLCJMaW5lV2VpZ2h0IjowLjAsIkxpbmVUeXBlIjowLCJQYXJlbnRTdHlsZSI6bnVsbH0sIlBhcmVudFN0eWxlIjpudWxsfSwiRGF0ZVN0eWxlIjp7IiRpZCI6IjUzMiIsIkZvbnRTZXR0aW5ncyI6eyIkaWQiOiI1MzMiLCJGb250U2l6ZSI6MTIsIkZvbnROYW1lIjoiQ2FsaWJyaSIsIklzQm9sZCI6ZmFsc2UsIklzSXRhbGljIjpmYWxzZSwiSXNVbmRlcmxpbmVkIjpmYWxzZSwiUGFyZW50U3R5bGUiOm51bGx9LCJBdXRvU2l6ZSI6MiwiRm9yZWdyb3VuZCI6eyIkaWQiOiI1MzQiLCJDb2xvciI6eyIkaWQiOiI1MzUiLCJBIjoyNTUsIlIiOjAsIkciOjAsIkIiOjB9fSwiTWF4V2lkdGgiOjk0LjU3MDIzNjIwNjA1NDY4OCwiTWF4SGVpZ2h0IjoiSW5maW5pdHkiLCJTbWFydEZvcmVncm91bmRJc0FjdGl2ZSI6ZmFsc2UsIkhvcml6b250YWxBbGlnbm1lbnQiOjAsIlZlcnRpY2FsQWxpZ25tZW50IjowLCJTbWFydEZvcmVncm91bmQiOm51bGwsIkJhY2tncm91bmRGaWxsVHlwZSI6MCwiTWFyZ2luIjp7IiRpZCI6IjUzNiIsIlRvcCI6MC4wLCJMZWZ0IjowLjAsIlJpZ2h0IjowLjAsIkJvdHRvbSI6MC4wfSwiUGFkZGluZyI6eyIkaWQiOiI1MzciLCJUb3AiOjAuMCwiTGVmdCI6MC4wLCJSaWdodCI6MC4wLCJCb3R0b20iOjAuMH0sIkJhY2tncm91bmQiOnsiJGlkIjoiNTM4IiwiQ29sb3IiOnsiJGlkIjoiNTM5IiwiQSI6MCwiUiI6MjU1LCJHIjoyNTUsIkIiOjI1NX19LCJJc1Zpc2libGUiOnRydWUsIldpZHRoIjowLjAsIkhlaWdodCI6MC4wLCJCb3JkZXJTdHlsZSI6eyIkaWQiOiI1NDAiLCJMaW5lQ29sb3IiOm51bGwsIkxpbmVXZWlnaHQiOjAuMCwiTGluZVR5cGUiOjAsIlBhcmVudFN0eWxlIjpudWxsfSwiUGFyZW50U3R5bGUiOm51bGx9LCJEYXRlRm9ybWF0Ijp7IiRpZCI6IjU0MSIsIkZvcm1hdFN0cmluZyI6Ik1NTSBkIiwiU2VwYXJhdG9yIjoiLyIsIlVzZUludGVybmF0aW9uYWxEYXRlRm9ybWF0Ijp0cnVlLCJEYXRlSXNWaXNpYmxlIjp0cnVlLCJUaW1lSXNWaXNpYmxlIjpmYWxzZSwiSG91ckRpZ2l0cyI6MSwiQW1QbURlc2lnbmF0b3IiOjIsIlRyaW0wME1pbnV0ZXMiOmZhbHNlLCJMYXN0S25vd25WaXNpYmlsaXR5U3RhdGUiOm51bGx9LCJXZWVrTnVtYmVyaW5nIjp7IiRpZCI6IjU0MiIsIkZvcm1hdCI6MCwiSXNWaXNpYmxlIjpmYWxzZSwiTGFzdEtub3duVmlzaWJpbGl0eVN0YXRlIjpmYWxzZX0sIklzVmlzaWJsZSI6dHJ1ZSwiUGFyZW50U3R5bGUiOm51bGx9LCJJbmRleCI6OCwiU21hcnREdXJhdGlvbkFjdGl2YXRlZCI6ZmFsc2UsIkRhdGVGb3JtYXQiOnsiJHJlZiI6IjU0MSJ9LCJXZWVrTnVtYmVyaW5nIjp7IiRpZCI6IjU0MyIsIkZvcm1hdCI6MCwiSXNWaXNpYmxlIjpmYWxzZSwiTGFzdEtub3duVmlzaWJpbGl0eVN0YXRlIjpmYWxzZX0sIklkIjoiODJkMWI3YWEtZTc3ZC00MWEyLWJlMTQtZDY5ZjVlNTAxYjFiIiwiSW1wb3J0SWQiOm51bGwsIlRpdGxlIjoiRGVzcGxpZWd1ZSIsIk5vdGUiOm51bGwsIkh5cGVybGluayI6eyIkaWQiOiI1NDQiLCJBZGRyZXNzIjpudWxsLCJTdWJBZGRyZXNzIjpudWxsfSwiSXNDaGFuZ2VkIjpmYWxzZSwiSXNOZXciOmZhbHNlfSx7IiRpZCI6IjU0NSIsIkdyb3VwTmFtZSI6bnVsbCwiU3RhcnREYXRlIjoiMjAyMi0wNC0yNlQwMDowMDowMFoiLCJFbmREYXRlIjoiMjAyMi0wNS0yM1QyMzo1OTowMFoiLCJQZXJjZW50YWdlQ29tcGxldGUiOm51bGwsIlN0eWxlIjp7IiRpZCI6IjU0NiIsIlNoYXBlIjoyLCJTaGFwZVRoaWNrbmVzcyI6MiwiRHVyYXRpb25Gb3JtYXQiOjAsIkluY2x1ZGVOb25Xb3JraW5nRGF5c0luRHVyYXRpb24iOmZhbHNlLCJQZXJjZW50YWdlQ29tcGxldGVTdHlsZSI6eyIkaWQiOiI1NDciLCJGb250U2V0dGluZ3MiOnsiJGlkIjoiNTQ4IiwiRm9udFNpemUiOjEwLCJGb250TmFtZSI6IkNhbGlicmkiLCJJc0JvbGQiOmZhbHNlLCJJc0l0YWxpYyI6ZmFsc2UsIklzVW5kZXJsaW5lZCI6ZmFsc2UsIlBhcmVudFN0eWxlIjpudWxsfSwiQXV0b1NpemUiOjAsIkZvcmVncm91bmQiOnsiJHJlZiI6IjQ5NyJ9LCJNYXhXaWR0aCI6MjAwLjAsIk1heEhlaWdodCI6IkluZmluaXR5IiwiU21hcnRGb3JlZ3JvdW5kSXNBY3RpdmUiOmZhbHNlLCJIb3Jpem9udGFsQWxpZ25tZW50IjowLCJWZXJ0aWNhbEFsaWdubWVudCI6MCwiU21hcnRGb3JlZ3JvdW5kIjpudWxsLCJCYWNrZ3JvdW5kRmlsbFR5cGUiOjAsIk1hcmdpbiI6eyIkaWQiOiI1NDkiLCJUb3AiOjAuMCwiTGVmdCI6MC4wLCJSaWdodCI6MC4wLCJCb3R0b20iOjAuMH0sIlBhZGRpbmciOnsiJGlkIjoiNTUwIiwiVG9wIjowLjAsIkxlZnQiOjAuMCwiUmlnaHQiOjAuMCwiQm90dG9tIjowLjB9LCJCYWNrZ3JvdW5kIjp7IiRyZWYiOiIxMjMifSwiSXNWaXNpYmxlIjp0cnVlLCJXaWR0aCI6MC4wLCJIZWlnaHQiOjAuMCwiQm9yZGVyU3R5bGUiOnsiJGlkIjoiNTUxIiwiTGluZUNvbG9yIjpudWxsLCJMaW5lV2VpZ2h0IjowLjAsIkxpbmVUeXBlIjowLCJQYXJlbnRTdHlsZSI6bnVsbH0sIlBhcmVudFN0eWxlIjpudWxsfSwiRHVyYXRpb25TdHlsZSI6eyIkaWQiOiI1NTIiLCJGb250U2V0dGluZ3MiOnsiJGlkIjoiNTUzIiwiRm9udFNpemUiOjEyLCJGb250TmFtZSI6IkNhbGlicmkiLCJJc0JvbGQiOmZhbHNlLCJJc0l0YWxpYyI6ZmFsc2UsIklzVW5kZXJsaW5lZCI6ZmFsc2UsIlBhcmVudFN0eWxlIjpudWxsfSwiQXV0b1NpemUiOjAsIkZvcmVncm91bmQiOnsiJGlkIjoiNTU0IiwiQ29sb3IiOnsiJGlkIjoiNTU1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U1NiIsIlRvcCI6MC4wLCJMZWZ0IjowLjAsIlJpZ2h0IjowLjAsIkJvdHRvbSI6MC4wfSwiUGFkZGluZyI6eyIkaWQiOiI1NTciLCJUb3AiOjAuMCwiTGVmdCI6MC4wLCJSaWdodCI6MC4wLCJCb3R0b20iOjAuMH0sIkJhY2tncm91bmQiOnsiJGlkIjoiNTU4IiwiQ29sb3IiOnsiJGlkIjoiNTU5IiwiQSI6MCwiUiI6MjU1LCJHIjoyNTUsIkIiOjI1NX19LCJJc1Zpc2libGUiOnRydWUsIldpZHRoIjowLjAsIkhlaWdodCI6MC4wLCJCb3JkZXJTdHlsZSI6eyIkaWQiOiI1NjAiLCJMaW5lQ29sb3IiOm51bGwsIkxpbmVXZWlnaHQiOjAuMCwiTGluZVR5cGUiOjAsIlBhcmVudFN0eWxlIjpudWxsfSwiUGFyZW50U3R5bGUiOm51bGx9LCJIb3Jpem9udGFsQ29ubmVjdG9yU3R5bGUiOnsiJGlkIjoiNTYxIiwiTGluZUNvbG9yIjp7IiRpZCI6IjU2MiIsIiR0eXBlIjoiTkxSRS5Db21tb24uRG9tLlNvbGlkQ29sb3JCcnVzaCwgTkxSRS5Db21tb24iLCJDb2xvciI6eyIkaWQiOiI1NjMiLCJBIjoyNTUsIlIiOjIwNCwiRyI6MjA0LCJCIjoyMDR9fSwiTGluZVdlaWdodCI6MS4wLCJMaW5lVHlwZSI6MCwiUGFyZW50U3R5bGUiOm51bGx9LCJWZXJ0aWNhbENvbm5lY3RvclN0eWxlIjp7IiRpZCI6IjU2NCIsIkxpbmVDb2xvciI6eyIkcmVmIjoiMTM1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EwLCJJc0JlbG93VGltZWJhbmQiOnRydWUsIlBlcmNlbnRhZ2VDb21wbGV0ZVNoYXBlT3BhY2l0eSI6MzUsIlNoYXBlU3R5bGUiOnsiJGlkIjoiNTY1IiwiTWFyZ2luIjp7IiRpZCI6IjU2NiIsIlRvcCI6MC4wLCJMZWZ0Ijo0LjAsIlJpZ2h0Ijo0LjAsIkJvdHRvbSI6MC4wfSwiUGFkZGluZyI6eyIkaWQiOiI1NjciLCJUb3AiOjAuMCwiTGVmdCI6MC4wLCJSaWdodCI6MC4wLCJCb3R0b20iOjAuMH0sIkJhY2tncm91bmQiOnsiJGlkIjoiNTY4IiwiQ29sb3IiOnsiJGlkIjoiNTY5IiwiQSI6MjU1LCJSIjoxMTUsIkciOjExNSwiQiI6MTE1fX0sIklzVmlzaWJsZSI6dHJ1ZSwiV2lkdGgiOjIwMC4wLCJIZWlnaHQiOjIyLjAsIkJvcmRlclN0eWxlIjp7IiRpZCI6IjU3MCIsIkxpbmVDb2xvciI6eyIkaWQiOiI1NzEiLCIkdHlwZSI6Ik5MUkUuQ29tbW9uLkRvbS5Tb2xpZENvbG9yQnJ1c2gsIE5MUkUuQ29tbW9uIiwiQ29sb3IiOnsiJGlkIjoiNTcyIiwiQSI6MjU1LCJSIjo0NywiRyI6ODIsIkIiOjE0M319LCJMaW5lV2VpZ2h0IjowLjAsIkxpbmVUeXBlIjowLCJQYXJlbnRTdHlsZSI6bnVsbH0sIlBhcmVudFN0eWxlIjpudWxsfSwiVGl0bGVTdHlsZSI6eyIkaWQiOiI1NzMiLCJGb250U2V0dGluZ3MiOnsiJGlkIjoiNTc0IiwiRm9udFNpemUiOjE4LCJGb250TmFtZSI6IkNhbGlicmkiLCJJc0JvbGQiOnRydWUsIklzSXRhbGljIjpmYWxzZSwiSXNVbmRlcmxpbmVkIjpmYWxzZSwiUGFyZW50U3R5bGUiOm51bGx9LCJBdXRvU2l6ZSI6MiwiRm9yZWdyb3VuZCI6eyIkaWQiOiI1NzUiLCJDb2xvciI6eyIkaWQiOiI1NzYiLCJBIjoyNTUsIlIiOjAsIkciOjAsIkIiOjB9fSwiTWF4V2lkdGgiOjYwLjAsIk1heEhlaWdodCI6IkluZmluaXR5IiwiU21hcnRGb3JlZ3JvdW5kSXNBY3RpdmUiOmZhbHNlLCJIb3Jpem9udGFsQWxpZ25tZW50IjowLCJWZXJ0aWNhbEFsaWdubWVudCI6MCwiU21hcnRGb3JlZ3JvdW5kIjpudWxsLCJCYWNrZ3JvdW5kRmlsbFR5cGUiOjAsIk1hcmdpbiI6eyIkaWQiOiI1NzciLCJUb3AiOjAuMCwiTGVmdCI6MC4wLCJSaWdodCI6MC4wLCJCb3R0b20iOjAuMH0sIlBhZGRpbmciOnsiJGlkIjoiNTc4IiwiVG9wIjowLjAsIkxlZnQiOjAuMCwiUmlnaHQiOjAuMCwiQm90dG9tIjowLjB9LCJCYWNrZ3JvdW5kIjp7IiRpZCI6IjU3OSIsIkNvbG9yIjp7IiRpZCI6IjU4MCIsIkEiOjAsIlIiOjI1NSwiRyI6MjU1LCJCIjoyNTV9fSwiSXNWaXNpYmxlIjp0cnVlLCJXaWR0aCI6MC4wLCJIZWlnaHQiOjAuMCwiQm9yZGVyU3R5bGUiOnsiJGlkIjoiNTgxIiwiTGluZUNvbG9yIjpudWxsLCJMaW5lV2VpZ2h0IjowLjAsIkxpbmVUeXBlIjowLCJQYXJlbnRTdHlsZSI6bnVsbH0sIlBhcmVudFN0eWxlIjpudWxsfSwiRGF0ZVN0eWxlIjp7IiRpZCI6IjU4MiIsIkZvbnRTZXR0aW5ncyI6eyIkaWQiOiI1ODMiLCJGb250U2l6ZSI6MTIsIkZvbnROYW1lIjoiQ2FsaWJyaSIsIklzQm9sZCI6ZmFsc2UsIklzSXRhbGljIjpmYWxzZSwiSXNVbmRlcmxpbmVkIjpmYWxzZSwiUGFyZW50U3R5bGUiOm51bGx9LCJBdXRvU2l6ZSI6MiwiRm9yZWdyb3VuZCI6eyIkaWQiOiI1ODQiLCJDb2xvciI6eyIkaWQiOiI1ODUiLCJBIjoyNTUsIlIiOjAsIkciOjAsIkIiOjB9fSwiTWF4V2lkdGgiOjgxLjA3NzMyMzkxMzU3NDIxOSwiTWF4SGVpZ2h0IjoiSW5maW5pdHkiLCJTbWFydEZvcmVncm91bmRJc0FjdGl2ZSI6ZmFsc2UsIkhvcml6b250YWxBbGlnbm1lbnQiOjAsIlZlcnRpY2FsQWxpZ25tZW50IjowLCJTbWFydEZvcmVncm91bmQiOm51bGwsIkJhY2tncm91bmRGaWxsVHlwZSI6MCwiTWFyZ2luIjp7IiRpZCI6IjU4NiIsIlRvcCI6MC4wLCJMZWZ0IjowLjAsIlJpZ2h0IjowLjAsIkJvdHRvbSI6MC4wfSwiUGFkZGluZyI6eyIkaWQiOiI1ODciLCJUb3AiOjAuMCwiTGVmdCI6MC4wLCJSaWdodCI6MC4wLCJCb3R0b20iOjAuMH0sIkJhY2tncm91bmQiOnsiJGlkIjoiNTg4IiwiQ29sb3IiOnsiJGlkIjoiNTg5IiwiQSI6MCwiUiI6MjU1LCJHIjoyNTUsIkIiOjI1NX19LCJJc1Zpc2libGUiOnRydWUsIldpZHRoIjowLjAsIkhlaWdodCI6MC4wLCJCb3JkZXJTdHlsZSI6eyIkaWQiOiI1OTAiLCJMaW5lQ29sb3IiOm51bGwsIkxpbmVXZWlnaHQiOjAuMCwiTGluZVR5cGUiOjAsIlBhcmVudFN0eWxlIjpudWxsfSwiUGFyZW50U3R5bGUiOm51bGx9LCJEYXRlRm9ybWF0Ijp7IiRpZCI6IjU5MSIsIkZvcm1hdFN0cmluZyI6Ik1NTSBkIiwiU2VwYXJhdG9yIjoiLyIsIlVzZUludGVybmF0aW9uYWxEYXRlRm9ybWF0Ijp0cnVlLCJEYXRlSXNWaXNpYmxlIjp0cnVlLCJUaW1lSXNWaXNpYmxlIjpmYWxzZSwiSG91ckRpZ2l0cyI6MSwiQW1QbURlc2lnbmF0b3IiOjIsIlRyaW0wME1pbnV0ZXMiOmZhbHNlLCJMYXN0S25vd25WaXNpYmlsaXR5U3RhdGUiOm51bGx9LCJXZWVrTnVtYmVyaW5nIjp7IiRpZCI6IjU5MiIsIkZvcm1hdCI6MCwiSXNWaXNpYmxlIjpmYWxzZSwiTGFzdEtub3duVmlzaWJpbGl0eVN0YXRlIjpmYWxzZX0sIklzVmlzaWJsZSI6dHJ1ZSwiUGFyZW50U3R5bGUiOm51bGx9LCJJbmRleCI6OSwiU21hcnREdXJhdGlvbkFjdGl2YXRlZCI6ZmFsc2UsIkRhdGVGb3JtYXQiOnsiJHJlZiI6IjU5MSJ9LCJXZWVrTnVtYmVyaW5nIjp7IiRpZCI6IjU5MyIsIkZvcm1hdCI6MCwiSXNWaXNpYmxlIjpmYWxzZSwiTGFzdEtub3duVmlzaWJpbGl0eVN0YXRlIjpmYWxzZX0sIklkIjoiMjNiNDJjYWQtZDliYy00MzdmLWI3MzktYzY4YzYyNzM3YzNhIiwiSW1wb3J0SWQiOm51bGwsIlRpdGxlIjoiU29wb3J0ZSIsIk5vdGUiOm51bGwsIkh5cGVybGluayI6eyIkaWQiOiI1OTQiLCJBZGRyZXNzIjpudWxsLCJTdWJBZGRyZXNzIjpudWxsfSwiSXNDaGFuZ2VkIjpmYWxzZSwiSXNOZXciOmZhbHNlfSx7IiRpZCI6IjU5NSIsIkdyb3VwTmFtZSI6bnVsbCwiU3RhcnREYXRlIjoiMjAyMS0xMi0wNlQwMDowMDowMFoiLCJFbmREYXRlIjoiMjAyMi0wMS0wN1QyMzo1OTowMFoiLCJQZXJjZW50YWdlQ29tcGxldGUiOjI1LjAsIlN0eWxlIjp7IiRpZCI6IjU5NiIsIlNoYXBlIjoyLCJTaGFwZVRoaWNrbmVzcyI6MiwiRHVyYXRpb25Gb3JtYXQiOjAsIkluY2x1ZGVOb25Xb3JraW5nRGF5c0luRHVyYXRpb24iOmZhbHNlLCJQZXJjZW50YWdlQ29tcGxldGVTdHlsZSI6eyIkaWQiOiI1OTciLCJGb250U2V0dGluZ3MiOnsiJGlkIjoiNTk4IiwiRm9udFNpemUiOjEyLCJGb250TmFtZSI6IkNhbGlicmkiLCJJc0JvbGQiOmZhbHNlLCJJc0l0YWxpYyI6ZmFsc2UsIklzVW5kZXJsaW5lZCI6ZmFsc2UsIlBhcmVudFN0eWxlIjpudWxsfSwiQXV0b1NpemUiOjAsIkZvcmVncm91bmQiOnsiJGlkIjoiNTk5IiwiQ29sb3IiOnsiJGlkIjoiNjAwIiwiQSI6MjU1LCJSIjoyNTUsIkciOjI1NSwiQiI6MjU1fX0sIk1heFdpZHRoIjoyMDAuMCwiTWF4SGVpZ2h0IjoiSW5maW5pdHkiLCJTbWFydEZvcmVncm91bmRJc0FjdGl2ZSI6ZmFsc2UsIkhvcml6b250YWxBbGlnbm1lbnQiOjEsIlZlcnRpY2FsQWxpZ25tZW50IjowLCJTbWFydEZvcmVncm91bmQiOm51bGwsIkJhY2tncm91bmRGaWxsVHlwZSI6MCwiTWFyZ2luIjp7IiRpZCI6IjYwMSIsIlRvcCI6MC4wLCJMZWZ0IjowLjAsIlJpZ2h0IjowLjAsIkJvdHRvbSI6MC4wfSwiUGFkZGluZyI6eyIkaWQiOiI2MDIiLCJUb3AiOjAuMCwiTGVmdCI6MC4wLCJSaWdodCI6MC4wLCJCb3R0b20iOjAuMH0sIkJhY2tncm91bmQiOnsiJGlkIjoiNjAzIiwiQ29sb3IiOnsiJGlkIjoiNjA0IiwiQSI6ODksIlIiOjAsIkciOjAsIkIiOjB9fSwiSXNWaXNpYmxlIjp0cnVlLCJXaWR0aCI6MC4wLCJIZWlnaHQiOjAuMCwiQm9yZGVyU3R5bGUiOnsiJGlkIjoiNjA1IiwiTGluZUNvbG9yIjpudWxsLCJMaW5lV2VpZ2h0IjowLjAsIkxpbmVUeXBlIjowLCJQYXJlbnRTdHlsZSI6bnVsbH0sIlBhcmVudFN0eWxlIjpudWxsfSwiRHVyYXRpb25TdHlsZSI6eyIkaWQiOiI2MDYiLCJGb250U2V0dGluZ3MiOnsiJGlkIjoiNjA3IiwiRm9udFNpemUiOjEyLCJGb250TmFtZSI6IkNhbGlicmkiLCJJc0JvbGQiOmZhbHNlLCJJc0l0YWxpYyI6ZmFsc2UsIklzVW5kZXJsaW5lZCI6ZmFsc2UsIlBhcmVudFN0eWxlIjpudWxsfSwiQXV0b1NpemUiOjAsIkZvcmVncm91bmQiOnsiJGlkIjoiNjA4IiwiQ29sb3IiOnsiJGlkIjoiNjA5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YxMCIsIlRvcCI6MC4wLCJMZWZ0IjowLjAsIlJpZ2h0IjowLjAsIkJvdHRvbSI6MC4wfSwiUGFkZGluZyI6eyIkaWQiOiI2MTEiLCJUb3AiOjAuMCwiTGVmdCI6MC4wLCJSaWdodCI6MC4wLCJCb3R0b20iOjAuMH0sIkJhY2tncm91bmQiOnsiJGlkIjoiNjEyIiwiQ29sb3IiOnsiJGlkIjoiNjEzIiwiQSI6MCwiUiI6MjU1LCJHIjoyNTUsIkIiOjI1NX19LCJJc1Zpc2libGUiOnRydWUsIldpZHRoIjowLjAsIkhlaWdodCI6MC4wLCJCb3JkZXJTdHlsZSI6eyIkaWQiOiI2MTQiLCJMaW5lQ29sb3IiOm51bGwsIkxpbmVXZWlnaHQiOjAuMCwiTGluZVR5cGUiOjAsIlBhcmVudFN0eWxlIjpudWxsfSwiUGFyZW50U3R5bGUiOm51bGx9LCJIb3Jpem9udGFsQ29ubmVjdG9yU3R5bGUiOnsiJGlkIjoiNjE1IiwiTGluZUNvbG9yIjp7IiRpZCI6IjYxNiIsIiR0eXBlIjoiTkxSRS5Db21tb24uRG9tLlNvbGlkQ29sb3JCcnVzaCwgTkxSRS5Db21tb24iLCJDb2xvciI6eyIkaWQiOiI2MTciLCJBIjoyNTUsIlIiOjIwNCwiRyI6MjA0LCJCIjoyMDR9fSwiTGluZVdlaWdodCI6MS4wLCJMaW5lVHlwZSI6MCwiUGFyZW50U3R5bGUiOm51bGx9LCJWZXJ0aWNhbENvbm5lY3RvclN0eWxlIjp7IiRpZCI6IjYxOCIsIkxpbmVDb2xvciI6eyIkcmVmIjoiMTM1In0sIkxpbmVXZWlnaHQiOjAuMCwiTGluZVR5cGUiOjAsIlBhcmVudFN0eWxlIjpudWxsfSwiTWFyZ2luIjpudWxsLCJTdGFydERhdGVQb3NpdGlvbiI6NCwiRW5kRGF0ZVBvc2l0aW9uIjo0LCJEYXRlSXNWaXNpYmxlIjp0cnVlLCJUaXRsZVBvc2l0aW9uIjo1LCJEdXJhdGlvblBvc2l0aW9uIjo2LCJQZXJjZW50YWdlQ29tcGxldGVkUG9zaXRpb24iOjIsIlNwYWNpbmciOjEwLCJJc0JlbG93VGltZWJhbmQiOnRydWUsIlBlcmNlbnRhZ2VDb21wbGV0ZVNoYXBlT3BhY2l0eSI6MzUsIlNoYXBlU3R5bGUiOnsiJGlkIjoiNjE5IiwiTWFyZ2luIjp7IiRpZCI6IjYyMCIsIlRvcCI6MC4wLCJMZWZ0Ijo0LjAsIlJpZ2h0Ijo0LjAsIkJvdHRvbSI6MC4wfSwiUGFkZGluZyI6eyIkaWQiOiI2MjEiLCJUb3AiOjAuMCwiTGVmdCI6MC4wLCJSaWdodCI6MC4wLCJCb3R0b20iOjAuMH0sIkJhY2tncm91bmQiOnsiJGlkIjoiNjIyIiwiQ29sb3IiOnsiJGlkIjoiNjIzIiwiQSI6MjU1LCJSIjoyNTUsIkciOjE5MiwiQiI6MH19LCJJc1Zpc2libGUiOnRydWUsIldpZHRoIjoyMzUuMCwiSGVpZ2h0IjoyMi4wLCJCb3JkZXJTdHlsZSI6eyIkaWQiOiI2MjQiLCJMaW5lQ29sb3IiOnsiJGlkIjoiNjI1IiwiJHR5cGUiOiJOTFJFLkNvbW1vbi5Eb20uU29saWRDb2xvckJydXNoLCBOTFJFLkNvbW1vbiIsIkNvbG9yIjp7IiRpZCI6IjYyNiIsIkEiOjI1NSwiUiI6NDcsIkciOjgyLCJCIjoxNDN9fSwiTGluZVdlaWdodCI6MC4wLCJMaW5lVHlwZSI6MCwiUGFyZW50U3R5bGUiOm51bGx9LCJQYXJlbnRTdHlsZSI6bnVsbH0sIlRpdGxlU3R5bGUiOnsiJGlkIjoiNjI3IiwiRm9udFNldHRpbmdzIjp7IiRpZCI6IjYyOCIsIkZvbnRTaXplIjoxOCwiRm9udE5hbWUiOiJDYWxpYnJpIiwiSXNCb2xkIjp0cnVlLCJJc0l0YWxpYyI6ZmFsc2UsIklzVW5kZXJsaW5lZCI6ZmFsc2UsIlBhcmVudFN0eWxlIjpudWxsfSwiQXV0b1NpemUiOjIsIkZvcmVncm91bmQiOnsiJGlkIjoiNjI5IiwiQ29sb3IiOnsiJGlkIjoiNjMwIiwiQSI6MjU1LCJSIjowLCJHIjowLCJCIjowfX0sIk1heFdpZHRoIjo1OC4wLCJNYXhIZWlnaHQiOiJJbmZpbml0eSIsIlNtYXJ0Rm9yZWdyb3VuZElzQWN0aXZlIjpmYWxzZSwiSG9yaXpvbnRhbEFsaWdubWVudCI6MCwiVmVydGljYWxBbGlnbm1lbnQiOjAsIlNtYXJ0Rm9yZWdyb3VuZCI6bnVsbCwiQmFja2dyb3VuZEZpbGxUeXBlIjowLCJNYXJnaW4iOnsiJGlkIjoiNjMxIiwiVG9wIjowLjAsIkxlZnQiOjAuMCwiUmlnaHQiOjAuMCwiQm90dG9tIjowLjB9LCJQYWRkaW5nIjp7IiRpZCI6IjYzMiIsIlRvcCI6MC4wLCJMZWZ0IjowLjAsIlJpZ2h0IjowLjAsIkJvdHRvbSI6MC4wfSwiQmFja2dyb3VuZCI6eyIkaWQiOiI2MzMiLCJDb2xvciI6eyIkaWQiOiI2MzQiLCJBIjowLCJSIjoyNTUsIkciOjI1NSwiQiI6MjU1fX0sIklzVmlzaWJsZSI6dHJ1ZSwiV2lkdGgiOjAuMCwiSGVpZ2h0IjowLjAsIkJvcmRlclN0eWxlIjp7IiRpZCI6IjYzNSIsIkxpbmVDb2xvciI6bnVsbCwiTGluZVdlaWdodCI6MC4wLCJMaW5lVHlwZSI6MCwiUGFyZW50U3R5bGUiOm51bGx9LCJQYXJlbnRTdHlsZSI6bnVsbH0sIkRhdGVTdHlsZSI6eyIkaWQiOiI2MzYiLCJGb250U2V0dGluZ3MiOnsiJGlkIjoiNjM3IiwiRm9udFNpemUiOjEyLCJGb250TmFtZSI6IkNhbGlicmkiLCJJc0JvbGQiOmZhbHNlLCJJc0l0YWxpYyI6ZmFsc2UsIklzVW5kZXJsaW5lZCI6ZmFsc2UsIlBhcmVudFN0eWxlIjpudWxsfSwiQXV0b1NpemUiOjIsIkZvcmVncm91bmQiOnsiJGlkIjoiNjM4IiwiQ29sb3IiOnsiJGlkIjoiNjM5IiwiQSI6MjU1LCJSIjowLCJHIjowLCJCIjowfX0sIk1heFdpZHRoIjo2MS4wLCJNYXhIZWlnaHQiOiJJbmZpbml0eSIsIlNtYXJ0Rm9yZWdyb3VuZElzQWN0aXZlIjpmYWxzZSwiSG9yaXpvbnRhbEFsaWdubWVudCI6MCwiVmVydGljYWxBbGlnbm1lbnQiOjAsIlNtYXJ0Rm9yZWdyb3VuZCI6bnVsbCwiQmFja2dyb3VuZEZpbGxUeXBlIjowLCJNYXJnaW4iOnsiJGlkIjoiNjQwIiwiVG9wIjowLjAsIkxlZnQiOjAuMCwiUmlnaHQiOjAuMCwiQm90dG9tIjowLjB9LCJQYWRkaW5nIjp7IiRpZCI6IjY0MSIsIlRvcCI6MC4wLCJMZWZ0IjowLjAsIlJpZ2h0IjowLjAsIkJvdHRvbSI6MC4wfSwiQmFja2dyb3VuZCI6eyIkaWQiOiI2NDIiLCJDb2xvciI6eyIkaWQiOiI2NDMiLCJBIjowLCJSIjoyNTUsIkciOjI1NSwiQiI6MjU1fX0sIklzVmlzaWJsZSI6dHJ1ZSwiV2lkdGgiOjAuMCwiSGVpZ2h0IjowLjAsIkJvcmRlclN0eWxlIjp7IiRpZCI6IjY0NCIsIkxpbmVDb2xvciI6bnVsbCwiTGluZVdlaWdodCI6MC4wLCJMaW5lVHlwZSI6MCwiUGFyZW50U3R5bGUiOm51bGx9LCJQYXJlbnRTdHlsZSI6bnVsbH0sIkRhdGVGb3JtYXQiOnsiJGlkIjoiNjQ1IiwiRm9ybWF0U3RyaW5nIjoiTU1NIGQiLCJTZXBhcmF0b3IiOiIvIiwiVXNlSW50ZXJuYXRpb25hbERhdGVGb3JtYXQiOnRydWUsIkRhdGVJc1Zpc2libGUiOnRydWUsIlRpbWVJc1Zpc2libGUiOmZhbHNlLCJIb3VyRGlnaXRzIjoxLCJBbVBtRGVzaWduYXRvciI6MiwiVHJpbTAwTWludXRlcyI6ZmFsc2UsIkxhc3RLbm93blZpc2liaWxpdHlTdGF0ZSI6bnVsbH0sIldlZWtOdW1iZXJpbmciOnsiJGlkIjoiNjQ2IiwiRm9ybWF0IjowLCJJc1Zpc2libGUiOmZhbHNlLCJMYXN0S25vd25WaXNpYmlsaXR5U3RhdGUiOmZhbHNlfSwiSXNWaXNpYmxlIjpmYWxzZSwiUGFyZW50U3R5bGUiOm51bGx9LCJJbmRleCI6MTAsIlNtYXJ0RHVyYXRpb25BY3RpdmF0ZWQiOmZhbHNlLCJEYXRlRm9ybWF0Ijp7IiRyZWYiOiI2NDUifSwiV2Vla051bWJlcmluZyI6eyIkaWQiOiI2NDciLCJGb3JtYXQiOjAsIklzVmlzaWJsZSI6ZmFsc2UsIkxhc3RLbm93blZpc2liaWxpdHlTdGF0ZSI6ZmFsc2V9LCJJZCI6ImYyM2U0NjA1LTA1YzItNGVlOC04MTU5LWI0MjFiODEwYjdlNCIsIkltcG9ydElkIjpudWxsLCJUaXRsZSI6IlNwcmludCAzIiwiTm90ZSI6bnVsbCwiSHlwZXJsaW5rIjp7IiRpZCI6IjY0OCIsIkFkZHJlc3MiOm51bGwsIlN1YkFkZHJlc3MiOm51bGx9LCJJc0NoYW5nZWQiOmZhbHNlLCJJc05ldyI6ZmFsc2V9XSwiU3dpbWxhbmVzIjpbXSwiTXNQcm9qZWN0SXRlbXNUcmVlIjp7IiRpZCI6IjY0OSIsIlJvb3QiOnsiSW1wb3J0SWQiOm51bGwsIklzSW1wb3J0ZWQiOmZhbHNlLCJDaGlsZHJlbiI6W119fSwiTWV0YWRhdGEiOnsiJGlkIjoiNjUwIiwiUmVjZW50Q29sb3JzQ29sbGVjdGlvbiI6IltcIiNGRjlCQkI1OVwiLFwiI0ZGQzA1MDREXCIsXCIjRkZGNzk2NDZcIixcIiNGRjAwNzJCQ1wiLFwiI0ZGNEY4MUJEXCIsXCIjRkYwMDAwMDBcIixcIiNGRjRCQUNDNlwiXSIsIlNvdXJjZVRlbXBsYXRlIjoie1wiJGlkXCI6XCIxXCIsXCJJZFwiOlwiOTkwZGUwMDItNjcxMC00NDJhLTk3ZDItOGQ0MTZjYzc2NjJhXCIsXCJDdWx0dXJlSW5mb05hbWVcIjpcImVuLVVTXCIsXCJWZXJzaW9uXCI6e1wiJGlkXCI6XCIyXCIsXCJUZW1wbGF0ZURvbVZlcnNpb25cIjpcIjEuMi4wXCJ9LFwiRWZmZWN0XCI6MSxcIlN0eWxlXCI6e1wiJGlkXCI6XCIzXCIsXCJUaW1lYmFuZFN0eWxlXCI6e1wiJGlkXCI6XCI0XCIsXCJTY2FsZU1hcmtpbmdcIjowLFwiU2hhcGVcIjowLFwiU2hhcGVTdHlsZVwiOntcIiRpZFwiOlwiNVwiLFwiTWFyZ2luXCI6e1wiJGlkXCI6XCI2XCIsXCJUb3BcIjowLjAsXCJMZWZ0XCI6MTIuMCxcIlJpZ2h0XCI6MTIuMCxcIkJvdHRvbVwiOjAuMH0sXCJQYWRkaW5nXCI6e1wiJGlkXCI6XCI3XCIsXCJUb3BcIjo1LjAsXCJMZWZ0XCI6MC4wLFwiUmlnaHRcIjowLjAsXCJCb3R0b21cIjo1LjB9LFwiQmFja2dyb3VuZFwiOntcIiRpZFwiOlwiOFwiLFwiQ29sb3JcIjp7XCIkaWRcIjpcIjlcIixcIkFcIjoyNTUsXCJSXCI6MzEsXCJHXCI6NzMsXCJCXCI6MTI1fX0sXCJJc1Zpc2libGVcIjp0cnVlLFwiV2lkdGhcIjo4NTguMCxcIkhlaWdodFwiOjMwLjAsXCJCb3JkZXJTdHlsZVwiOntcIiRpZFwiOlwiMTBcIixcIkxpbmVDb2xvclwiOntcIiRpZFwiOlwiMTFcIixcIiR0eXBlXCI6XCJOTFJFLkNvbW1vbi5Eb20uU29saWRDb2xvckJydXNoLCBOTFJFLkNvbW1vblwiLFwiQ29sb3JcIjp7XCIkaWRcIjpcIjEyXCIsXCJBXCI6MjU1LFwiUlwiOjI1NSxcIkdcIjowLFwiQlwiOjB9fSxcIkxpbmVXZWlnaHRcIjowLjAsXCJMaW5lVHlwZVwiOjB9fSxcIk1pZGRsZVRpZXJTaGFwZVN0eWxlXCI6e1wiJGlkXCI6XCIxM1wiLFwiTWFyZ2luXCI6e1wiJGlkXCI6XCIxNFwiLFwiVG9wXCI6MC4wLFwiTGVmdFwiOjEyLjAsXCJSaWdodFwiOjEyLjAsXCJCb3R0b21cIjowLjB9LFwiUGFkZGluZ1wiOntcIiRpZFwiOlwiMTVcIixcIlRvcFwiOjUuMCxcIkxlZnRcIjowLjAsXCJSaWdodFwiOjAuMCxcIkJvdHRvbVwiOjUuMH0sXCJCYWNrZ3JvdW5kXCI6e1wiJGlkXCI6XCIxNlwiLFwiQ29sb3JcIjp7XCIkaWRcIjpcIjE3XCIsXCJBXCI6MjU1LFwiUlwiOjMxLFwiR1wiOjczLFwiQlwiOjEyNX19LFwiSXNWaXNpYmxlXCI6dHJ1ZSxcIldpZHRoXCI6ODU4LjAsXCJIZWlnaHRcIjozMC4wLFwiQm9yZGVyU3R5bGVcIjp7XCIkaWRcIjpcIjE4XCIsXCJMaW5lQ29sb3JcIjp7XCIkaWRcIjpcIjE5XCIsXCIkdHlwZVwiOlwiTkxSRS5Db21tb24uRG9tLlNvbGlkQ29sb3JCcnVzaCwgTkxSRS5Db21tb25cIixcIkNvbG9yXCI6e1wiJGlkXCI6XCIyMFwiLFwiQVwiOjI1NSxcIlJcIjoyNTUsXCJHXCI6MCxcIkJcIjowfX0sXCJMaW5lV2VpZ2h0XCI6MC4wLFwiTGluZVR5cGVcIjowfX0sXCJCb3R0b21UaWVyU2hhcGVTdHlsZVwiOntcIiRpZFwiOlwiMjFcIixcIk1hcmdpblwiOntcIiRpZFwiOlwiMjJcIixcIlRvcFwiOjAuMCxcIkxlZnRcIjoxMi4wLFwiUmlnaHRcIjoxMi4wLFwiQm90dG9tXCI6MC4wfSxcIlBhZGRpbmdcIjp7XCIkaWRcIjpcIjIzXCIsXCJUb3BcIjo1LjAsXCJMZWZ0XCI6MC4wLFwiUmlnaHRcIjowLjAsXCJCb3R0b21cIjo1LjB9LFwiQmFja2dyb3VuZFwiOntcIiRpZFwiOlwiMjRcIixcIkNvbG9yXCI6e1wiJGlkXCI6XCIyNVwiLFwiQVwiOjI1NSxcIlJcIjozMSxcIkdcIjo3MyxcIkJcIjoxMjV9fSxcIklzVmlzaWJsZVwiOnRydWUsXCJXaWR0aFwiOjg1OC4wLFwiSGVpZ2h0XCI6MzAuMCxcIkJvcmRlclN0eWxlXCI6e1wiJGlkXCI6XCIyNlwiLFwiTGluZUNvbG9yXCI6e1wiJGlkXCI6XCIyN1wiLFwiJHR5cGVcIjpcIk5MUkUuQ29tbW9uLkRvbS5Tb2xpZENvbG9yQnJ1c2gsIE5MUkUuQ29tbW9uXCIsXCJDb2xvclwiOntcIiRpZFwiOlwiMjhcIixcIkFcIjoyNTUsXCJSXCI6MjU1LFwiR1wiOjAsXCJCXCI6MH19LFwiTGluZVdlaWdodFwiOjAuMCxcIkxpbmVUeXBlXCI6MH19LFwiUmlnaHRFbmRDYXBzU3R5bGVcIjp7XCIkaWRcIjpcIjI5XCIsXCJGb250U2V0dGluZ3NcIjp7XCIkaWRcIjpcIjMwXCIsXCJGb250U2l6ZVwiOjE4LFwiRm9udE5hbWVcIjpcIkNhbGlicmlcIixcIklzQm9sZFwiOnRydWUsXCJJc0l0YWxpY1wiOmZhbHNlLFwiSXNVbmRlcmxpbmVkXCI6ZmFsc2V9LFwiQXV0b1NpemVcIjowLFwiRm9yZWdyb3VuZFwiOntcIiRpZFwiOlwiMzFcIixcIkNvbG9yXCI6e1wiJGlkXCI6XCIzMlwiLFwiQVwiOjI1NSxcIlJcIjoyMzcsXCJHXCI6MTI1LFwiQlwiOjQ5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zM1wiLFwiVG9wXCI6MC4wLFwiTGVmdFwiOjAuMCxcIlJpZ2h0XCI6MjUuMCxcIkJvdHRvbVwiOjAuMH0sXCJQYWRkaW5nXCI6e1wiJGlkXCI6XCIzNFwiLFwiVG9wXCI6MC4wLFwiTGVmdFwiOjAuMCxcIlJpZ2h0XCI6MC4wLFwiQm90dG9tXCI6MC4wfSxcIkJhY2tncm91bmRcIjp7XCIkaWRcIjpcIjM1XCIsXCJDb2xvclwiOntcIiRpZFwiOlwiMzZcIixcIkFcIjo4OSxcIlJcIjowLFwiR1wiOjAsXCJCXCI6MH19LFwiSXNWaXNpYmxlXCI6dHJ1ZSxcIldpZHRoXCI6MC4wLFwiSGVpZ2h0XCI6MC4wLFwiQm9yZGVyU3R5bGVcIjpudWxsfSxcIkxlZnRFbmRDYXBzU3R5bGVcIjp7XCIkaWRcIjpcIjM3XCIsXCJGb250U2V0dGluZ3NcIjp7XCIkaWRcIjpcIjM4XCIsXCJGb250U2l6ZVwiOjE4LFwiRm9udE5hbWVcIjpcIkNhbGlicmlcIixcIklzQm9sZFwiOnRydWUsXCJJc0l0YWxpY1wiOmZhbHNlLFwiSXNVbmRlcmxpbmVkXCI6ZmFsc2V9LFwiQXV0b1NpemVcIjowLFwiRm9yZWdyb3VuZFwiOntcIiRpZFwiOlwiMzlcIixcIkNvbG9yXCI6e1wiJGlkXCI6XCI0MFwiLFwiQVwiOjI1NSxcIlJcIjoyMzcsXCJHXCI6MTI1LFwiQlwiOjQ5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0MVwiLFwiVG9wXCI6MC4wLFwiTGVmdFwiOjI1LjAsXCJSaWdodFwiOjAuMCxcIkJvdHRvbVwiOjAuMH0sXCJQYWRkaW5nXCI6e1wiJGlkXCI6XCI0MlwiLFwiVG9wXCI6MC4wLFwiTGVmdFwiOjAuMCxcIlJpZ2h0XCI6MC4wLFwiQm90dG9tXCI6MC4wfSxcIkJhY2tncm91bmRcIjp7XCIkaWRcIjpcIjQzXCIsXCJDb2xvclwiOntcIiRyZWZcIjpcIjM2XCJ9fSxcIklzVmlzaWJsZVwiOnRydWUsXCJXaWR0aFwiOjAuMCxcIkhlaWdodFwiOjAuMCxcIkJvcmRlclN0eWxlXCI6bnVsbH0sXCJUb2RheVRleHRTdHlsZVwiOntcIiRpZFwiOlwiNDRcIixcIkZvbnRTZXR0aW5nc1wiOntcIiRpZFwiOlwiNDVcIixcIkZvbnRTaXplXCI6OSxcIkZvbnROYW1lXCI6XCJDYWxpYnJpXCIsXCJJc0JvbGRcIjpmYWxzZSxcIklzSXRhbGljXCI6ZmFsc2UsXCJJc1VuZGVybGluZWRcIjpmYWxzZX0sXCJBdXRvU2l6ZVwiOjAsXCJGb3JlZ3JvdW5kXCI6e1wiJGlkXCI6XCI0NlwiLFwiQ29sb3JcIjp7XCIkaWRcIjpcIjQ3XCIsXCJBXCI6MjU1LFwiUlwiOjAsXCJHXCI6MCxcIkJcIjowfX0sXCJCYWNrZ3JvdW5kRmlsbFR5cGVcIjowLFwiTWF4V2lkdGhcIjoyMDAuMCxcIk1heEhlaWdodFwiOlwiSW5maW5pdHlcIixcIlNtYXJ0Rm9yZWdyb3VuZElzQWN0aXZlXCI6ZmFsc2UsXCJIb3Jpem9udGFsQWxpZ25tZW50XCI6MCxcIlZlcnRpY2FsQWxpZ25tZW50XCI6MCxcIlNtYXJ0Rm9yZWdyb3VuZFwiOm51bGwsXCJNYXJnaW5cIjp7XCIkaWRcIjpcIjQ4XCIsXCJUb3BcIjowLjAsXCJMZWZ0XCI6MC4wLFwiUmlnaHRcIjowLjAsXCJCb3R0b21cIjowLjB9LFwiUGFkZGluZ1wiOntcIiRpZFwiOlwiNDlcIixcIlRvcFwiOjAuMCxcIkxlZnRcIjowLjAsXCJSaWdodFwiOjAuMCxcIkJvdHRvbVwiOjAuMH0sXCJCYWNrZ3JvdW5kXCI6e1wiJGlkXCI6XCI1MFwiLFwiQ29sb3JcIjp7XCIkcmVmXCI6XCIzNlwifX0sXCJJc1Zpc2libGVcIjp0cnVlLFwiV2lkdGhcIjowLjAsXCJIZWlnaHRcIjowLjAsXCJCb3JkZXJTdHlsZVwiOm51bGx9LFwiVG9kYXlNYXJrZXJTdHlsZVwiOntcIiRpZFwiOlwiNTFcIixcIk1hcmdpblwiOntcIiRpZFwiOlwiNTJcIixcIlRvcFwiOjAuMCxcIkxlZnRcIjowLjAsXCJSaWdodFwiOjAuMCxcIkJvdHRvbVwiOjAuMH0sXCJQYWRkaW5nXCI6e1wiJGlkXCI6XCI1M1wiLFwiVG9wXCI6MC4wLFwiTGVmdFwiOjAuMCxcIlJpZ2h0XCI6MC4wLFwiQm90dG9tXCI6MC4wfSxcIkJhY2tncm91bmRcIjp7XCIkaWRcIjpcIjU0XCIsXCJDb2xvclwiOntcIiRpZFwiOlwiNTVcIixcIkFcIjoyNTUsXCJSXCI6MjU1LFwiR1wiOjAsXCJCXCI6MH19LFwiSXNWaXNpYmxlXCI6dHJ1ZSxcIldpZHRoXCI6MC4wLFwiSGVpZ2h0XCI6MC4wLFwiQm9yZGVyU3R5bGVcIjpudWxsfSxcIlNjYWxlU3R5bGVcIjp7XCIkaWRcIjpcIjU2XCIsXCJTaG93U2VnbWVudFNlcGFyYXRvcnNcIjp0cnVlLFwiU2VnbWVudFNlcGFyYXRvck9wYWNpdHlcIjozMCxcIlNoYXBlXCI6MCxcIkhhc0JlZW5WaXNpYmxlQmVmb3JlXCI6dHJ1ZSxcIkZvbnRTZXR0aW5nc1wiOntcIiRpZFwiOlwiNTdcIixcIkZvbnRTaXplXCI6MTIsXCJGb250TmFtZVwiOlwiQ2FsaWJyaVwiLFwiSXNCb2xkXCI6ZmFsc2UsXCJJc0l0YWxpY1wiOmZhbHNlLFwiSXNVbmRlcmxpbmVkXCI6ZmFsc2V9LFwiQXV0b1NpemVcIjowLFwiRm9yZWdyb3VuZFwiOntcIiRpZFwiOlwiNThcIixcIkNvbG9yXCI6e1wiJGlkXCI6XCI1OVwiLFwiQVwiOjI1NSxcIlJcIjoyNTUsXCJHXCI6MjU1LFwiQlwiOjI1NX19LFwiQmFja2dyb3VuZEZpbGxUeXBlXCI6MCxcIk1heFdpZHRoXCI6MjAwLjAsXCJNYXhIZWlnaHRcIjpcIkluZmluaXR5XCIsXCJTbWFydEZvcmVncm91bmRJc0FjdGl2ZVwiOmZhbHNlLFwiSG9yaXpvbnRhbEFsaWdubWVudFwiOjAsXCJWZXJ0aWNhbEFsaWdubWVudFwiOjEsXCJTbWFydEZvcmVncm91bmRcIjpudWxsLFwiTWFyZ2luXCI6e1wiJGlkXCI6XCI2MFwiLFwiVG9wXCI6MC4wLFwiTGVmdFwiOjUuMCxcIlJpZ2h0XCI6MC4wLFwiQm90dG9tXCI6MC4wfSxcIlBhZGRpbmdcIjp7XCIkaWRcIjpcIjYxXCIsXCJUb3BcIjowLjAsXCJMZWZ0XCI6MC4wLFwiUmlnaHRcIjowLjAsXCJCb3R0b21cIjowLjB9LFwiQmFja2dyb3VuZFwiOntcIiRpZFwiOlwiNjJcIixcIkNvbG9yXCI6e1wiJHJlZlwiOlwiMzZcIn19LFwiSXNWaXNpYmxlXCI6dHJ1ZSxcIldpZHRoXCI6MC4wLFwiSGVpZ2h0XCI6MC4wLFwiQm9yZGVyU3R5bGVcIjpudWxsfSxcIk1pZGRsZVRpZXJTY2FsZVN0eWxlXCI6e1wiJGlkXCI6XCI2M1wiLFwiU2hvd1NlZ21lbnRTZXBhcmF0b3JzXCI6dHJ1ZSxcIlNlZ21lbnRTZXBhcmF0b3JPcGFjaXR5XCI6MzAsXCJTaGFwZVwiOjAsXCJIYXNCZWVuVmlzaWJsZUJlZm9yZVwiOmZhbHNlLFwiRm9udFNldHRpbmdzXCI6e1wiJGlkXCI6XCI2NFwiLFwiRm9udFNpemVcIjoxMixcIkZvbnROYW1lXCI6XCJDYWxpYnJpXCIsXCJJc0JvbGRcIjpmYWxzZSxcIklzSXRhbGljXCI6ZmFsc2UsXCJJc1VuZGVybGluZWRcIjpmYWxzZX0sXCJBdXRvU2l6ZVwiOjAsXCJGb3JlZ3JvdW5kXCI6e1wiJGlkXCI6XCI2NVwiLFwiQ29sb3JcIjp7XCIkaWRcIjpcIjY2XCIsXCJBXCI6MjU1LFwiUlwiOjI1NSxcIkdcIjoyNTUsXCJCXCI6MjU1fX0sXCJCYWNrZ3JvdW5kRmlsbFR5cGVcIjowLFwiTWF4V2lkdGhcIjoyMDAuMCxcIk1heEhlaWdodFwiOlwiSW5maW5pdHlcIixcIlNtYXJ0Rm9yZWdyb3VuZElzQWN0aXZlXCI6ZmFsc2UsXCJIb3Jpem9udGFsQWxpZ25tZW50XCI6MCxcIlZlcnRpY2FsQWxpZ25tZW50XCI6MSxcIlNtYXJ0Rm9yZWdyb3VuZFwiOm51bGwsXCJNYXJnaW5cIjp7XCIkaWRcIjpcIjY3XCIsXCJUb3BcIjowLjAsXCJMZWZ0XCI6NS4wLFwiUmlnaHRcIjowLjAsXCJCb3R0b21cIjowLjB9LFwiUGFkZGluZ1wiOntcIiRpZFwiOlwiNjhcIixcIlRvcFwiOjAuMCxcIkxlZnRcIjowLjAsXCJSaWdodFwiOjAuMCxcIkJvdHRvbVwiOjAuMH0sXCJCYWNrZ3JvdW5kXCI6e1wiJGlkXCI6XCI2OVwiLFwiQ29sb3JcIjp7XCIkaWRcIjpcIjcwXCIsXCJBXCI6ODksXCJSXCI6MCxcIkdcIjowLFwiQlwiOjB9fSxcIklzVmlzaWJsZVwiOmZhbHNlLFwiV2lkdGhcIjowLjAsXCJIZWlnaHRcIjowLjAsXCJCb3JkZXJTdHlsZVwiOm51bGx9LFwiQm90dG9tVGllclNjYWxlU3R5bGVcIjp7XCIkaWRcIjpcIjcxXCIsXCJTaG93U2VnbWVudFNlcGFyYXRvcnNcIjp0cnVlLFwiU2VnbWVudFNlcGFyYXRvck9wYWNpdHlcIjozMCxcIlNoYXBlXCI6MCxcIkhhc0JlZW5WaXNpYmxlQmVmb3JlXCI6ZmFsc2UsXCJGb250U2V0dGluZ3NcIjp7XCIkaWRcIjpcIjcyXCIsXCJGb250U2l6ZVwiOjEyLFwiRm9udE5hbWVcIjpcIkNhbGlicmlcIixcIklzQm9sZFwiOmZhbHNlLFwiSXNJdGFsaWNcIjpmYWxzZSxcIklzVW5kZXJsaW5lZFwiOmZhbHNlfSxcIkF1dG9TaXplXCI6MCxcIkZvcmVncm91bmRcIjp7XCIkaWRcIjpcIjczXCIsXCJDb2xvclwiOntcIiRpZFwiOlwiNzRcIixcIkFcIjoyNTUsXCJSXCI6MjU1LFwiR1wiOjI1NSxcIkJcIjoyNTV9fSxcIkJhY2tncm91bmRGaWxsVHlwZVwiOjAsXCJNYXhXaWR0aFwiOjIwMC4wLFwiTWF4SGVpZ2h0XCI6XCJJbmZpbml0eVwiLFwiU21hcnRGb3JlZ3JvdW5kSXNBY3RpdmVcIjpmYWxzZSxcIkhvcml6b250YWxBbGlnbm1lbnRcIjowLFwiVmVydGljYWxBbGlnbm1lbnRcIjoxLFwiU21hcnRGb3JlZ3JvdW5kXCI6bnVsbCxcIk1hcmdpblwiOntcIiRpZFwiOlwiNzVcIixcIlRvcFwiOjAuMCxcIkxlZnRcIjo1LjAsXCJSaWdodFwiOjAuMCxcIkJvdHRvbVwiOjAuMH0sXCJQYWRkaW5nXCI6e1wiJGlkXCI6XCI3NlwiLFwiVG9wXCI6MC4wLFwiTGVmdFwiOjAuMCxcIlJpZ2h0XCI6MC4wLFwiQm90dG9tXCI6MC4wfSxcIkJhY2tncm91bmRcIjp7XCIkaWRcIjpcIjc3XCIsXCJDb2xvclwiOntcIiRpZFwiOlwiNzhcIixcIkFcIjo4OSxcIlJcIjowLFwiR1wiOjAsXCJCXCI6MH19LFwiSXNWaXNpYmxlXCI6ZmFsc2UsXCJXaWR0aFwiOjAuMCxcIkhlaWdodFwiOjAuMCxcIkJvcmRlclN0eWxlXCI6bnVsbH0sXCJTaW5nbGVTY2FsZVNoYXBlU3R5bGVcIjpudWxsLFwiRWxhcHNlZFRpbWVCYWNrZ3JvdW5kXCI6e1wiJGlkXCI6XCI3OVwiLFwiQ29sb3JcIjp7XCIkaWRcIjpcIjgwXCIsXCJBXCI6MTkxLFwiUlwiOjI1NSxcIkdcIjowLFwiQlwiOjB9fSxcIkFwcGVuZFllYXJPblllYXJDaGFuZ2VcIjp0cnVlLFwiRWxhcHNlZFRpbWVGb3JtYXRcIjoyLFwiVG9kYXlNYXJrZXJQb3NpdGlvblwiOjMsXCJRdWlja1Bvc2l0aW9uXCI6MyxcIkFic29sdXRlUG9zaXRpb25cIjoxOTQuNDAwMDA5LFwiTWFyZ2luXCI6e1wiJGlkXCI6XCI4MVwiLFwiVG9wXCI6MC4wLFwiTGVmdFwiOjEwLjAsXCJSaWdodFwiOjEwLjAsXCJCb3R0b21cIjowLjB9LFwiUGFkZGluZ1wiOntcIiRpZFwiOlwiODJcIixcIlRvcFwiOjAuMCxcIkxlZnRcIjowLjAsXCJSaWdodFwiOjAuMCxcIkJvdHRvbVwiOjAuMH0sXCJCYWNrZ3JvdW5kXCI6e1wiJGlkXCI6XCI4M1wiLFwiQ29sb3JcIjp7XCIkaWRcIjpcIjg0XCIsXCJBXCI6MjU1LFwiUlwiOjMxLFwiR1wiOjczLFwiQlwiOjEyNX19LFwiSXNWaXNpYmxlXCI6dHJ1ZSxcIldpZHRoXCI6MC4wLFwiSGVpZ2h0XCI6MC4wLFwiQm9yZGVyU3R5bGVcIjpudWxsfSxcIkRlZmF1bHRNaWxlc3RvbmVTdHlsZVwiOntcIiRpZFwiOlwiODVcIixcIlNoYXBlXCI6MCxcIkNvbm5lY3Rvck1hcmdpblwiOntcIiRpZFwiOlwiODZcIixcIlRvcFwiOjAuMCxcIkxlZnRcIjoyLjAsXCJSaWdodFwiOjIuMCxcIkJvdHRvbVwiOjAuMH0sXCJDb25uZWN0b3JTdHlsZVwiOntcIiRpZFwiOlwiODdcIixcIkxpbmVDb2xvclwiOntcIiRpZFwiOlwiODhcIixcIiR0eXBlXCI6XCJOTFJFLkNvbW1vbi5Eb20uU29saWRDb2xvckJydXNoLCBOTFJFLkNvbW1vblwiLFwiQ29sb3JcIjp7XCIkaWRcIjpcIjg5XCIsXCJBXCI6MTI3LFwiUlwiOjc5LFwiR1wiOjEyOSxcIkJcIjoxODl9fSxcIkxpbmVXZWlnaHRcIjoxLjAsXCJMaW5lVHlwZVwiOjB9LFwiSXNCZWxvd1RpbWViYW5kXCI6ZmFsc2UsXCJIaWRlRGF0ZVwiOmZhbHNlLFwiU2hhcGVTaXplXCI6MSxcIlNwYWNpbmdcIjoxLjAsXCJQYWRkaW5nXCI6e1wiJGlkXCI6XCI5MFwiLFwiVG9wXCI6Ny4wLFwiTGVmdFwiOjMuMCxcIlJpZ2h0XCI6MC4wLFwiQm90dG9tXCI6Mi4wfSxcIlBvc2l0aW9uXCI6bnVsbCxcIlBvc2l0aW9uT25UYXNrXCI6MCxcIlNoYXBlU3R5bGVcIjp7XCIkaWRcIjpcIjkxXCIsXCJNYXJnaW5cIjp7XCIkaWRcIjpcIjkyXCIsXCJUb3BcIjowLjAsXCJMZWZ0XCI6MC4wLFwiUmlnaHRcIjowLjAsXCJCb3R0b21cIjowLjB9LFwiUGFkZGluZ1wiOntcIiRpZFwiOlwiOTNcIixcIlRvcFwiOjAuMCxcIkxlZnRcIjowLjAsXCJSaWdodFwiOjAuMCxcIkJvdHRvbVwiOjAuMH0sXCJCYWNrZ3JvdW5kXCI6e1wiJGlkXCI6XCI5NFwiLFwiQ29sb3JcIjp7XCIkaWRcIjpcIjk1XCIsXCJBXCI6MjU1LFwiUlwiOjAsXCJHXCI6MTE0LFwiQlwiOjE4OH19LFwiSXNWaXNpYmxlXCI6dHJ1ZSxcIldpZHRoXCI6MTguMCxcIkhlaWdodFwiOjIwLjAsXCJCb3JkZXJTdHlsZVwiOntcIiRpZFwiOlwiOTZcIixcIkxpbmVDb2xvclwiOntcIiRpZFwiOlwiOTdcIixcIiR0eXBlXCI6XCJOTFJFLkNvbW1vbi5Eb20uU29saWRDb2xvckJydXNoLCBOTFJFLkNvbW1vblwiLFwiQ29sb3JcIjp7XCIkaWRcIjpcIjk4XCIsXCJBXCI6MjU1LFwiUlwiOjI1NSxcIkdcIjowLFwiQlwiOjB9fSxcIkxpbmVXZWlnaHRcIjowLjAsXCJMaW5lVHlwZVwiOjB9fSxcIlRpdGxlU3R5bGVcIjp7XCIkaWRcIjpcIjk5XCIsXCJGb250U2V0dGluZ3NcIjp7XCIkaWRcIjpcIjEwMFwiLFwiRm9udFNpemVcIjoxMSxcIkZvbnROYW1lXCI6XCJDYWxpYnJpXCIsXCJJc0JvbGRcIjp0cnVlLFwiSXNJdGFsaWNcIjpmYWxzZSxcIklzVW5kZXJsaW5lZFwiOmZhbHNlfSxcIkF1dG9TaXplXCI6MCxcIkZvcmVncm91bmRcIjp7XCIkaWRcIjpcIjEwMVwiLFwiQ29sb3JcIjp7XCIkaWRcIjpcIjEwMlwiLFwiQVwiOjI1NSxcIlJcIjowLFwiR1wiOjAsXCJCXCI6MH19LFwiQmFja2dyb3VuZEZpbGxUeXBlXCI6MCxcIk1heFdpZHRoXCI6MjAwLjAsXCJNYXhIZWlnaHRcIjpcIkluZmluaXR5XCIsXCJTbWFydEZvcmVncm91bmRJc0FjdGl2ZVwiOmZhbHNlLFwiSG9yaXpvbnRhbEFsaWdubWVudFwiOjEsXCJWZXJ0aWNhbEFsaWdubWVudFwiOjAsXCJTbWFydEZvcmVncm91bmRcIjpudWxsLFwiTWFyZ2luXCI6e1wiJGlkXCI6XCIxMDNcIixcIlRvcFwiOjAuMCxcIkxlZnRcIjowLjAsXCJSaWdodFwiOjAuMCxcIkJvdHRvbVwiOjAuMH0sXCJQYWRkaW5nXCI6e1wiJGlkXCI6XCIxMDRcIixcIlRvcFwiOjAuMCxcIkxlZnRcIjowLjAsXCJSaWdodFwiOjAuMCxcIkJvdHRvbVwiOjAuMH0sXCJCYWNrZ3JvdW5kXCI6e1wiJGlkXCI6XCIxMDVcIixcIkNvbG9yXCI6e1wiJHJlZlwiOlwiMzZcIn19LFwiSXNWaXNpYmxlXCI6dHJ1ZSxcIldpZHRoXCI6MC4wLFwiSGVpZ2h0XCI6MC4wLFwiQm9yZGVyU3R5bGVcIjpudWxsfSxcIkRhdGVTdHlsZVwiOntcIiRpZFwiOlwiMTA2XCIsXCJGb250U2V0dGluZ3NcIjp7XCIkaWRcIjpcIjEwN1wiLFwiRm9udFNpemVcIjoxMCxcIkZvbnROYW1lXCI6XCJDYWxpYnJpXCIsXCJJc0JvbGRcIjpmYWxzZSxcIklzSXRhbGljXCI6ZmFsc2UsXCJJc1VuZGVybGluZWRcIjpmYWxzZX0sXCJBdXRvU2l6ZVwiOjAsXCJGb3JlZ3JvdW5kXCI6e1wiJGlkXCI6XCIxMDhcIixcIkNvbG9yXCI6e1wiJGlkXCI6XCIxMDl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ExMFwiLFwiVG9wXCI6MC4wLFwiTGVmdFwiOjAuMCxcIlJpZ2h0XCI6MC4wLFwiQm90dG9tXCI6MC4wfSxcIlBhZGRpbmdcIjp7XCIkaWRcIjpcIjExMVwiLFwiVG9wXCI6MC4wLFwiTGVmdFwiOjAuMCxcIlJpZ2h0XCI6MC4wLFwiQm90dG9tXCI6MC4wfSxcIkJhY2tncm91bmRcIjp7XCIkaWRcIjpcIjExMlwiLFwiQ29sb3JcIjp7XCIkcmVmXCI6XCIzNlwifX0sXCJJc1Zpc2libGVcIjp0cnVlLFwiV2lkdGhcIjowLjAsXCJIZWlnaHRcIjowLjAsXCJCb3JkZXJTdHlsZVwiOm51bGx9LFwiRGF0ZUZvcm1hdFwiOntcIiRpZFwiOlwiMTEz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RlZmF1bHRUYXNrU3R5bGVcIjp7XCIkaWRcIjpcIjExNFwiLFwiU2hhcGVcIjowLFwiU2hhcGVUaGlja25lc3NcIjoxLFwiRHVyYXRpb25Gb3JtYXRcIjowLFwiUGVyY2VudGFnZUNvbXBsZXRlU3R5bGVcIjp7XCIkaWRcIjpcIjExNVwiLFwiRm9udFNldHRpbmdzXCI6e1wiJGlkXCI6XCIxMTZcIixcIkZvbnRTaXplXCI6MTAsXCJGb250TmFtZVwiOlwiQ2FsaWJyaVwiLFwiSXNCb2xkXCI6ZmFsc2UsXCJJc0l0YWxpY1wiOmZhbHNlLFwiSXNVbmRlcmxpbmVkXCI6ZmFsc2V9LFwiQXV0b1NpemVcIjowLFwiRm9yZWdyb3VuZFwiOntcIiRpZFwiOlwiMTE3XCIsXCJDb2xvclwiOntcIiRpZFwiOlwiMTE4XCIsXCJBXCI6MjU1LFwiUlwiOjE5MixcIkdcIjo4MCxcIkJcIjo3N319LFwiQmFja2dyb3VuZEZpbGxUeXBlXCI6MCxcIk1heFdpZHRoXCI6MjAwLjAsXCJNYXhIZWlnaHRcIjpcIkluZmluaXR5XCIsXCJTbWFydEZvcmVncm91bmRJc0FjdGl2ZVwiOmZhbHNlLFwiSG9yaXpvbnRhbEFsaWdubWVudFwiOjAsXCJWZXJ0aWNhbEFsaWdubWVudFwiOjAsXCJTbWFydEZvcmVncm91bmRcIjpudWxsLFwiTWFyZ2luXCI6e1wiJGlkXCI6XCIxMTlcIixcIlRvcFwiOjAuMCxcIkxlZnRcIjowLjAsXCJSaWdodFwiOjAuMCxcIkJvdHRvbVwiOjAuMH0sXCJQYWRkaW5nXCI6e1wiJGlkXCI6XCIxMjBcIixcIlRvcFwiOjAuMCxcIkxlZnRcIjowLjAsXCJSaWdodFwiOjAuMCxcIkJvdHRvbVwiOjAuMH0sXCJCYWNrZ3JvdW5kXCI6e1wiJGlkXCI6XCIxMjFcIixcIkNvbG9yXCI6e1wiJHJlZlwiOlwiMzZcIn19LFwiSXNWaXNpYmxlXCI6dHJ1ZSxcIldpZHRoXCI6MC4wLFwiSGVpZ2h0XCI6MC4wLFwiQm9yZGVyU3R5bGVcIjpudWxsfSxcIkR1cmF0aW9uU3R5bGVcIjp7XCIkaWRcIjpcIjEyMlwiLFwiRm9udFNldHRpbmdzXCI6e1wiJGlkXCI6XCIxMjNcIixcIkZvbnRTaXplXCI6MTAsXCJGb250TmFtZVwiOlwiQ2FsaWJyaVwiLFwiSXNCb2xkXCI6ZmFsc2UsXCJJc0l0YWxpY1wiOmZhbHNlLFwiSXNVbmRlcmxpbmVkXCI6ZmFsc2V9LFwiQXV0b1NpemVcIjowLFwiRm9yZWdyb3VuZFwiOntcIiRpZFwiOlwiMTI0XCIsXCJDb2xvclwiOntcIiRpZFwiOlwiMTI1XCIsXCJBXCI6MjU1LFwiUlwiOjAsXCJHXCI6MCxcIkJcIjowfX0sXCJCYWNrZ3JvdW5kRmlsbFR5cGVcIjowLFwiTWF4V2lkdGhcIjoyMDAuMCxcIk1heEhlaWdodFwiOlwiSW5maW5pdHlcIixcIlNtYXJ0Rm9yZWdyb3VuZElzQWN0aXZlXCI6ZmFsc2UsXCJIb3Jpem9udGFsQWxpZ25tZW50XCI6MSxcIlZlcnRpY2FsQWxpZ25tZW50XCI6MCxcIlNtYXJ0Rm9yZWdyb3VuZFwiOm51bGwsXCJNYXJnaW5cIjp7XCIkaWRcIjpcIjEyNlwiLFwiVG9wXCI6MC4wLFwiTGVmdFwiOjAuMCxcIlJpZ2h0XCI6MC4wLFwiQm90dG9tXCI6MC4wfSxcIlBhZGRpbmdcIjp7XCIkaWRcIjpcIjEyN1wiLFwiVG9wXCI6MC4wLFwiTGVmdFwiOjAuMCxcIlJpZ2h0XCI6MC4wLFwiQm90dG9tXCI6MC4wfSxcIkJhY2tncm91bmRcIjp7XCIkaWRcIjpcIjEyOFwiLFwiQ29sb3JcIjp7XCIkcmVmXCI6XCIzNlwifX0sXCJJc1Zpc2libGVcIjp0cnVlLFwiV2lkdGhcIjowLjAsXCJIZWlnaHRcIjowLjAsXCJCb3JkZXJTdHlsZVwiOm51bGx9LFwiSG9yaXpvbnRhbENvbm5lY3RvclN0eWxlXCI6e1wiJGlkXCI6XCIxMjlcIixcIkxpbmVDb2xvclwiOntcIiRpZFwiOlwiMTMwXCIsXCIkdHlwZVwiOlwiTkxSRS5Db21tb24uRG9tLlNvbGlkQ29sb3JCcnVzaCwgTkxSRS5Db21tb25cIixcIkNvbG9yXCI6e1wiJGlkXCI6XCIxMzFcIixcIkFcIjoyNTUsXCJSXCI6MjA0LFwiR1wiOjIwNCxcIkJcIjoyMDR9fSxcIkxpbmVXZWlnaHRcIjoxLjAsXCJMaW5lVHlwZVwiOjB9LFwiVmVydGljYWxDb25uZWN0b3JTdHlsZVwiOntcIiRpZFwiOlwiMTMyXCIsXCJMaW5lQ29sb3JcIjp7XCIkaWRcIjpcIjEzM1wiLFwiJHR5cGVcIjpcIk5MUkUuQ29tbW9uLkRvbS5Tb2xpZENvbG9yQnJ1c2gsIE5MUkUuQ29tbW9uXCIsXCJDb2xvclwiOntcIiRpZFwiOlwiMTM0XCIsXCJBXCI6MjU1LFwiUlwiOjIwNCxcIkdcIjoyMDQsXCJCXCI6MjA0fX0sXCJMaW5lV2VpZ2h0XCI6MC4wLFwiTGluZVR5cGVcIjowfSxcIk1hcmdpblwiOm51bGwsXCJTdGFydERhdGVQb3NpdGlvblwiOjQsXCJFbmREYXRlUG9zaXRpb25cIjo0LFwiVGl0bGVQb3NpdGlvblwiOjUsXCJEdXJhdGlvblBvc2l0aW9uXCI6MixcIlBlcmNlbnRhZ2VDb21wbGV0ZWRQb3NpdGlvblwiOjYsXCJTcGFjaW5nXCI6MTAsXCJJc0JlbG93VGltZWJhbmRcIjp0cnVlLFwiUGVyY2VudGFnZUNvbXBsZXRlU2hhcGVPcGFjaXR5XCI6MzUsXCJHcm91cE5hbWVcIjpudWxsLFwiQXR0YWNoZWRNaWxlc3RvbmVzU3R5bGVzXCI6bnVsbCxcIlNoYXBlU3R5bGVcIjp7XCIkaWRcIjpcIjEzNVwiLFwiTWFyZ2luXCI6e1wiJGlkXCI6XCIxMzZcIixcIlRvcFwiOjAuMCxcIkxlZnRcIjo0LjAsXCJSaWdodFwiOjQuMCxcIkJvdHRvbVwiOjAuMH0sXCJQYWRkaW5nXCI6e1wiJGlkXCI6XCIxMzdcIixcIlRvcFwiOjAuMCxcIkxlZnRcIjowLjAsXCJSaWdodFwiOjAuMCxcIkJvdHRvbVwiOjAuMH0sXCJCYWNrZ3JvdW5kXCI6e1wiJGlkXCI6XCIxMzhcIixcIkNvbG9yXCI6e1wiJGlkXCI6XCIxMzlcIixcIkFcIjoyNTUsXCJSXCI6MCxcIkdcIjoxMTQsXCJCXCI6MTg4fX0sXCJJc1Zpc2libGVcIjp0cnVlLFwiV2lkdGhcIjowLjAsXCJIZWlnaHRcIjoxNi4wLFwiQm9yZGVyU3R5bGVcIjp7XCIkaWRcIjpcIjE0MFwiLFwiTGluZUNvbG9yXCI6e1wiJGlkXCI6XCIxNDFcIixcIiR0eXBlXCI6XCJOTFJFLkNvbW1vbi5Eb20uU29saWRDb2xvckJydXNoLCBOTFJFLkNvbW1vblwiLFwiQ29sb3JcIjp7XCIkaWRcIjpcIjE0MlwiLFwiQVwiOjI1NSxcIlJcIjoyNTUsXCJHXCI6MCxcIkJcIjowfX0sXCJMaW5lV2VpZ2h0XCI6MC4wLFwiTGluZVR5cGVcIjowfX0sXCJUaXRsZVN0eWxlXCI6e1wiJGlkXCI6XCIxNDNcIixcIkZvbnRTZXR0aW5nc1wiOntcIiRpZFwiOlwiMTQ0XCIsXCJGb250U2l6ZVwiOjExLFwiRm9udE5hbWVcIjpcIkNhbGlicmlcIixcIklzQm9sZFwiOnRydWUsXCJJc0l0YWxpY1wiOmZhbHNlLFwiSXNVbmRlcmxpbmVkXCI6ZmFsc2V9LFwiQXV0b1NpemVcIjowLFwiRm9yZWdyb3VuZFwiOntcIiRpZFwiOlwiMTQ1XCIsXCJDb2xvclwiOntcIiRpZFwiOlwiMTQ2XCIsXCJBXCI6MjU1LFwiUlwiOjAsXCJHXCI6MCxcIkJcIjowfX0sXCJCYWNrZ3JvdW5kRmlsbFR5cGVcIjowLFwiTWF4V2lkdGhcIjo5NjAuMCxcIk1heEhlaWdodFwiOlwiSW5maW5pdHlcIixcIlNtYXJ0Rm9yZWdyb3VuZElzQWN0aXZlXCI6ZmFsc2UsXCJIb3Jpem9udGFsQWxpZ25tZW50XCI6MCxcIlZlcnRpY2FsQWxpZ25tZW50XCI6MCxcIlNtYXJ0Rm9yZWdyb3VuZFwiOm51bGwsXCJNYXJnaW5cIjp7XCIkaWRcIjpcIjE0N1wiLFwiVG9wXCI6MC4wLFwiTGVmdFwiOjAuMCxcIlJpZ2h0XCI6MC4wLFwiQm90dG9tXCI6MC4wfSxcIlBhZGRpbmdcIjp7XCIkaWRcIjpcIjE0OFwiLFwiVG9wXCI6MC4wLFwiTGVmdFwiOjAuMCxcIlJpZ2h0XCI6MC4wLFwiQm90dG9tXCI6MC4wfSxcIkJhY2tncm91bmRcIjp7XCIkaWRcIjpcIjE0OVwiLFwiQ29sb3JcIjp7XCIkcmVmXCI6XCIzNlwifX0sXCJJc1Zpc2libGVcIjp0cnVlLFwiV2lkdGhcIjowLjAsXCJIZWlnaHRcIjowLjAsXCJCb3JkZXJTdHlsZVwiOm51bGx9LFwiRGF0ZVN0eWxlXCI6e1wiJGlkXCI6XCIxNTBcIixcIkZvbnRTZXR0aW5nc1wiOntcIiRpZFwiOlwiMTUxXCIsXCJGb250U2l6ZVwiOjEwLFwiRm9udE5hbWVcIjpcIkNhbGlicmlcIixcIklzQm9sZFwiOmZhbHNlLFwiSXNJdGFsaWNcIjpmYWxzZSxcIklzVW5kZXJsaW5lZFwiOmZhbHNlfSxcIkF1dG9TaXplXCI6MCxcIkZvcmVncm91bmRcIjp7XCIkaWRcIjpcIjE1MlwiLFwiQ29sb3JcIjp7XCIkaWRcIjpcIjE1M1wiLFwiQVwiOjI1NSxcIlJcIjowLFwiR1wiOjAsXCJCXCI6MH19LFwiQmFja2dyb3VuZEZpbGxUeXBlXCI6MCxcIk1heFdpZHRoXCI6MjAwLjAsXCJNYXhIZWlnaHRcIjpcIkluZmluaXR5XCIsXCJTbWFydEZvcmVncm91bmRJc0FjdGl2ZVwiOmZhbHNlLFwiSG9yaXpvbnRhbEFsaWdubWVudFwiOjAsXCJWZXJ0aWNhbEFsaWdubWVudFwiOjAsXCJTbWFydEZvcmVncm91bmRcIjpudWxsLFwiTWFyZ2luXCI6e1wiJGlkXCI6XCIxNTRcIixcIlRvcFwiOjAuMCxcIkxlZnRcIjowLjAsXCJSaWdodFwiOjAuMCxcIkJvdHRvbVwiOjAuMH0sXCJQYWRkaW5nXCI6e1wiJGlkXCI6XCIxNTVcIixcIlRvcFwiOjAuMCxcIkxlZnRcIjowLjAsXCJSaWdodFwiOjAuMCxcIkJvdHRvbVwiOjAuMH0sXCJCYWNrZ3JvdW5kXCI6e1wiJGlkXCI6XCIxNTZcIixcIkNvbG9yXCI6e1wiJHJlZlwiOlwiMzZcIn19LFwiSXNWaXNpYmxlXCI6dHJ1ZSxcIldpZHRoXCI6MC4wLFwiSGVpZ2h0XCI6MC4wLFwiQm9yZGVyU3R5bGVcIjpudWxsfSxcIkRhdGVGb3JtYXRcIjp7XCIkaWRcIjpcIjE1N1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TaG93RWxhcHNlZFRpbWVHcmFkaWVudFN0eWxlXCI6ZmFsc2UsXCJUaW1lYmFuZFJlc2VydmVkTGVmdEFyZWFTdHlsZVwiOm51bGwsXCJEZWZhdWx0U3dpbWxhbmVTdHlsZVwiOntcIiRpZFwiOlwiMTU4XCIsXCJIZWFkZXJTdHlsZVwiOntcIiRpZFwiOlwiMTU5XCIsXCJUZXh0U3R5bGVcIjp7XCIkaWRcIjpcIjE2MFwiLFwiRm9udFNldHRpbmdzXCI6e1wiJGlkXCI6XCIxNjFcIixcIkZvbnRTaXplXCI6MTIsXCJGb250TmFtZVwiOlwiQ2FsaWJyaVwiLFwiSXNCb2xkXCI6ZmFsc2UsXCJJc0l0YWxpY1wiOmZhbHNlLFwiSXNVbmRlcmxpbmVkXCI6ZmFsc2V9LFwiQXV0b1NpemVcIjowLFwiRm9yZWdyb3VuZFwiOntcIiRpZFwiOlwiMTYyXCIsXCJDb2xvclwiOntcIiRpZFwiOlwiMTYzXCIsXCJBXCI6MjU1LFwiUlwiOjMyLFwiR1wiOjU2LFwiQlwiOjEwMH19LFwiQmFja2dyb3VuZEZpbGxUeXBlXCI6MCxcIk1heFdpZHRoXCI6MC4wLFwiTWF4SGVpZ2h0XCI6MC4wLFwiU21hcnRGb3JlZ3JvdW5kSXNBY3RpdmVcIjpmYWxzZSxcIkhvcml6b250YWxBbGlnbm1lbnRcIjowLFwiVmVydGljYWxBbGlnbm1lbnRcIjowLFwiU21hcnRGb3JlZ3JvdW5kXCI6bnVsbCxcIk1hcmdpblwiOntcIiRpZFwiOlwiMTY0XCIsXCJUb3BcIjowLjAsXCJMZWZ0XCI6MC4wLFwiUmlnaHRcIjowLjAsXCJCb3R0b21cIjowLjB9LFwiUGFkZGluZ1wiOntcIiRpZFwiOlwiMTY1XCIsXCJUb3BcIjowLjAsXCJMZWZ0XCI6MC4wLFwiUmlnaHRcIjowLjAsXCJCb3R0b21cIjowLjB9LFwiQmFja2dyb3VuZFwiOm51bGwsXCJJc1Zpc2libGVcIjpmYWxzZSxcIldpZHRoXCI6MC4wLFwiSGVpZ2h0XCI6MC4wLFwiQm9yZGVyU3R5bGVcIjpudWxsfSxcIlJlY3RhbmdsZVN0eWxlXCI6e1wiJGlkXCI6XCIxNjZcIixcIk1hcmdpblwiOntcIiRpZFwiOlwiMTY3XCIsXCJUb3BcIjowLjAsXCJMZWZ0XCI6MC4wLFwiUmlnaHRcIjowLjAsXCJCb3R0b21cIjowLjB9LFwiUGFkZGluZ1wiOntcIiRpZFwiOlwiMTY4XCIsXCJUb3BcIjowLjAsXCJMZWZ0XCI6MC4wLFwiUmlnaHRcIjowLjAsXCJCb3R0b21cIjowLjB9LFwiQmFja2dyb3VuZFwiOntcIiRpZFwiOlwiMTY5XCIsXCJDb2xvclwiOntcIiRpZFwiOlwiMTcwXCIsXCJBXCI6MTI3LFwiUlwiOjkxLFwiR1wiOjE1NSxcIkJcIjoyMTN9fSxcIklzVmlzaWJsZVwiOmZhbHNlLFwiV2lkdGhcIjowLjAsXCJIZWlnaHRcIjowLjAsXCJCb3JkZXJTdHlsZVwiOntcIiRpZFwiOlwiMTcxXCIsXCJMaW5lQ29sb3JcIjp7XCIkaWRcIjpcIjE3MlwiLFwiJHR5cGVcIjpcIk5MUkUuQ29tbW9uLkRvbS5Tb2xpZENvbG9yQnJ1c2gsIE5MUkUuQ29tbW9uXCIsXCJDb2xvclwiOntcIiRpZFwiOlwiMTczXCIsXCJBXCI6MjU1LFwiUlwiOjI1NSxcIkdcIjowLFwiQlwiOjB9fSxcIkxpbmVXZWlnaHRcIjowLjAsXCJMaW5lVHlwZVwiOjB9fSxcIlRleHRJc1ZlcnRpY2FsXCI6ZmFsc2V9LFwiQmFja2dyb3VuZFN0eWxlXCI6e1wiJGlkXCI6XCIxNzRcIixcIk1hcmdpblwiOntcIiRpZFwiOlwiMTc1XCIsXCJUb3BcIjowLjAsXCJMZWZ0XCI6MC4wLFwiUmlnaHRcIjowLjAsXCJCb3R0b21cIjowLjB9LFwiUGFkZGluZ1wiOntcIiRpZFwiOlwiMTc2XCIsXCJUb3BcIjowLjAsXCJMZWZ0XCI6MC4wLFwiUmlnaHRcIjowLjAsXCJCb3R0b21cIjowLjB9LFwiQmFja2dyb3VuZFwiOntcIiRpZFwiOlwiMTc3XCIsXCJDb2xvclwiOntcIiRpZFwiOlwiMTc4XCIsXCJBXCI6MzgsXCJSXCI6OTEsXCJHXCI6MTU1LFwiQlwiOjIxM319LFwiSXNWaXNpYmxlXCI6dHJ1ZSxcIldpZHRoXCI6MC4wLFwiSGVpZ2h0XCI6MC4wLFwiQm9yZGVyU3R5bGVcIjp7XCIkaWRcIjpcIjE3OVwiLFwiTGluZUNvbG9yXCI6e1wiJGlkXCI6XCIxODBcIixcIiR0eXBlXCI6XCJOTFJFLkNvbW1vbi5Eb20uU29saWRDb2xvckJydXNoLCBOTFJFLkNvbW1vblwiLFwiQ29sb3JcIjp7XCIkaWRcIjpcIjE4MVwiLFwiQVwiOjI1NSxcIlJcIjoyNTUsXCJHXCI6MCxcIkJcIjowfX0sXCJMaW5lV2VpZ2h0XCI6MC4wLFwiTGluZVR5cGVcIjowfX0sXCJJc0Fib3ZlVGltZWJhbmRcIjpmYWxzZX0sXCJDdXN0b21NaWxlc3RvbmVTdHlsZUxpc3RcIjpbe1wiJGlkXCI6XCIxODJcIixcIlNoYXBlXCI6MixcIkNvbm5lY3Rvck1hcmdpblwiOntcIiRpZFwiOlwiMTgzXCIsXCJUb3BcIjowLjAsXCJMZWZ0XCI6Mi4wLFwiUmlnaHRcIjoyLjAsXCJCb3R0b21cIjowLjB9LFwiQ29ubmVjdG9yU3R5bGVcIjp7XCIkaWRcIjpcIjE4NFwiLFwiTGluZUNvbG9yXCI6e1wiJGlkXCI6XCIxODVcIixcIiR0eXBlXCI6XCJOTFJFLkNvbW1vbi5Eb20uU29saWRDb2xvckJydXNoLCBOTFJFLkNvbW1vblwiLFwiQ29sb3JcIjp7XCIkaWRcIjpcIjE4NlwiLFwiQVwiOjI1NSxcIlJcIjo3OSxcIkdcIjoxMjksXCJCXCI6MTg5fX0sXCJMaW5lV2VpZ2h0XCI6MS4wLFwiTGluZVR5cGVcIjowfSxcIklzQmVsb3dUaW1lYmFuZFwiOmZhbHNlLFwiSGlkZURhdGVcIjpmYWxzZSxcIlNoYXBlU2l6ZVwiOjEsXCJTcGFjaW5nXCI6MS4wLFwiUGFkZGluZ1wiOntcIiRpZFwiOlwiMTg3XCIsXCJUb3BcIjo3LjAsXCJMZWZ0XCI6My4wLFwiUmlnaHRcIjowLjAsXCJCb3R0b21cIjoyLjB9LFwiUG9zaXRpb25cIjp7XCIkaWRcIjpcIjE4OFwiLFwiUmF0aW9cIjowLjAsXCJJc0N1c3RvbVwiOmZhbHNlfSxcIlBvc2l0aW9uT25UYXNrXCI6MCxcIlNoYXBlU3R5bGVcIjp7XCIkaWRcIjpcIjE4OVwiLFwiTWFyZ2luXCI6e1wiJGlkXCI6XCIxOTBcIixcIlRvcFwiOjAuMCxcIkxlZnRcIjowLjAsXCJSaWdodFwiOjAuMCxcIkJvdHRvbVwiOjAuMH0sXCJQYWRkaW5nXCI6e1wiJGlkXCI6XCIxOTFcIixcIlRvcFwiOjAuMCxcIkxlZnRcIjowLjAsXCJSaWdodFwiOjAuMCxcIkJvdHRvbVwiOjAuMH0sXCJCYWNrZ3JvdW5kXCI6e1wiJGlkXCI6XCIxOTJcIixcIkNvbG9yXCI6e1wiJGlkXCI6XCIxOTNcIixcIkFcIjoyNTUsXCJSXCI6MTU1LFwiR1wiOjE4NyxcIkJcIjo4OX19LFwiSXNWaXNpYmxlXCI6dHJ1ZSxcIldpZHRoXCI6MTguMCxcIkhlaWdodFwiOjIwLjAsXCJCb3JkZXJTdHlsZVwiOntcIiRpZFwiOlwiMTk0XCIsXCJMaW5lQ29sb3JcIjp7XCIkcmVmXCI6XCI5N1wifSxcIkxpbmVXZWlnaHRcIjowLjAsXCJMaW5lVHlwZVwiOjB9fSxcIlRpdGxlU3R5bGVcIjp7XCIkaWRcIjpcIjE5NVwiLFwiRm9udFNldHRpbmdzXCI6e1wiJGlkXCI6XCIxOTZcIixcIkZvbnRTaXplXCI6MTEsXCJGb250TmFtZVwiOlwiQ2FsaWJyaVwiLFwiSXNCb2xkXCI6dHJ1ZSxcIklzSXRhbGljXCI6ZmFsc2UsXCJJc1VuZGVybGluZWRcIjpmYWxzZX0sXCJBdXRvU2l6ZVwiOjAsXCJGb3JlZ3JvdW5kXCI6e1wiJGlkXCI6XCIxOTdcIixcIkNvbG9yXCI6e1wiJGlkXCI6XCIxOThcIixcIkFcIjoyNTUsXCJSXCI6MCxcIkdcIjowLFwiQlwiOjB9fSxcIkJhY2tncm91bmRGaWxsVHlwZVwiOjAsXCJNYXhXaWR0aFwiOjIwMC4wLFwiTWF4SGVpZ2h0XCI6XCJJbmZpbml0eVwiLFwiU21hcnRGb3JlZ3JvdW5kSXNBY3RpdmVcIjpmYWxzZSxcIkhvcml6b250YWxBbGlnbm1lbnRcIjowLFwiVmVydGljYWxBbGlnbm1lbnRcIjowLFwiU21hcnRGb3JlZ3JvdW5kXCI6bnVsbCxcIk1hcmdpblwiOntcIiRpZFwiOlwiMTk5XCIsXCJUb3BcIjowLjAsXCJMZWZ0XCI6MC4wLFwiUmlnaHRcIjowLjAsXCJCb3R0b21cIjowLjB9LFwiUGFkZGluZ1wiOntcIiRpZFwiOlwiMjAwXCIsXCJUb3BcIjowLjAsXCJMZWZ0XCI6MC4wLFwiUmlnaHRcIjowLjAsXCJCb3R0b21cIjowLjB9LFwiQmFja2dyb3VuZFwiOntcIiRyZWZcIjpcIjEwNVwifSxcIklzVmlzaWJsZVwiOnRydWUsXCJXaWR0aFwiOjAuMCxcIkhlaWdodFwiOjAuMCxcIkJvcmRlclN0eWxlXCI6e1wiJGlkXCI6XCIyMDFcIixcIkxpbmVDb2xvclwiOm51bGwsXCJMaW5lV2VpZ2h0XCI6MC4wLFwiTGluZVR5cGVcIjowfX0sXCJEYXRlU3R5bGVcIjp7XCIkaWRcIjpcIjIwMlwiLFwiRm9udFNldHRpbmdzXCI6e1wiJGlkXCI6XCIyMDNcIixcIkZvbnRTaXplXCI6MTAsXCJGb250TmFtZVwiOlwiQ2FsaWJyaVwiLFwiSXNCb2xkXCI6ZmFsc2UsXCJJc0l0YWxpY1wiOmZhbHNlLFwiSXNVbmRlcmxpbmVkXCI6ZmFsc2V9LFwiQXV0b1NpemVcIjowLFwiRm9yZWdyb3VuZFwiOntcIiRpZFwiOlwiMjA0XCIsXCJDb2xvclwiOntcIiRpZFwiOlwiMjA1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yMDZcIixcIlRvcFwiOjAuMCxcIkxlZnRcIjowLjAsXCJSaWdodFwiOjAuMCxcIkJvdHRvbVwiOjAuMH0sXCJQYWRkaW5nXCI6e1wiJGlkXCI6XCIyMDdcIixcIlRvcFwiOjAuMCxcIkxlZnRcIjowLjAsXCJSaWdodFwiOjAuMCxcIkJvdHRvbVwiOjAuMH0sXCJCYWNrZ3JvdW5kXCI6e1wiJHJlZlwiOlwiMTEyXCJ9LFwiSXNWaXNpYmxlXCI6dHJ1ZSxcIldpZHRoXCI6MC4wLFwiSGVpZ2h0XCI6MC4wLFwiQm9yZGVyU3R5bGVcIjp7XCIkaWRcIjpcIjIwOFwiLFwiTGluZUNvbG9yXCI6bnVsbCxcIkxpbmVXZWlnaHRcIjowLjAsXCJMaW5lVHlwZVwiOjB9fSxcIkRhdGVGb3JtYXRcIjp7XCIkaWRcIjpcIjIwOV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e1wiJGlkXCI6XCIyMTBcIixcIlNoYXBlXCI6MixcIkNvbm5lY3Rvck1hcmdpblwiOntcIiRpZFwiOlwiMjExXCIsXCJUb3BcIjowLjAsXCJMZWZ0XCI6Mi4wLFwiUmlnaHRcIjoyLjAsXCJCb3R0b21cIjowLjB9LFwiQ29ubmVjdG9yU3R5bGVcIjp7XCIkaWRcIjpcIjIxMlwiLFwiTGluZUNvbG9yXCI6e1wiJGlkXCI6XCIyMTNcIixcIiR0eXBlXCI6XCJOTFJFLkNvbW1vbi5Eb20uU29saWRDb2xvckJydXNoLCBOTFJFLkNvbW1vblwiLFwiQ29sb3JcIjp7XCIkaWRcIjpcIjIxNFwiLFwiQVwiOjI1NSxcIlJcIjo3OSxcIkdcIjoxMjksXCJCXCI6MTg5fX0sXCJMaW5lV2VpZ2h0XCI6MS4wLFwiTGluZVR5cGVcIjowfSxcIklzQmVsb3dUaW1lYmFuZFwiOmZhbHNlLFwiSGlkZURhdGVcIjpmYWxzZSxcIlNoYXBlU2l6ZVwiOjEsXCJTcGFjaW5nXCI6MS4wLFwiUGFkZGluZ1wiOntcIiRpZFwiOlwiMjE1XCIsXCJUb3BcIjo3LjAsXCJMZWZ0XCI6My4wLFwiUmlnaHRcIjowLjAsXCJCb3R0b21cIjoyLjB9LFwiUG9zaXRpb25cIjp7XCIkaWRcIjpcIjIxNlwiLFwiUmF0aW9cIjowLjAsXCJJc0N1c3RvbVwiOmZhbHNlfSxcIlBvc2l0aW9uT25UYXNrXCI6MCxcIlNoYXBlU3R5bGVcIjp7XCIkaWRcIjpcIjIxN1wiLFwiTWFyZ2luXCI6e1wiJGlkXCI6XCIyMThcIixcIlRvcFwiOjAuMCxcIkxlZnRcIjowLjAsXCJSaWdodFwiOjAuMCxcIkJvdHRvbVwiOjAuMH0sXCJQYWRkaW5nXCI6e1wiJGlkXCI6XCIyMTlcIixcIlRvcFwiOjAuMCxcIkxlZnRcIjowLjAsXCJSaWdodFwiOjAuMCxcIkJvdHRvbVwiOjAuMH0sXCJCYWNrZ3JvdW5kXCI6e1wiJGlkXCI6XCIyMjBcIixcIkNvbG9yXCI6e1wiJGlkXCI6XCIyMjFcIixcIkFcIjoyNTUsXCJSXCI6MTkyLFwiR1wiOjgwLFwiQlwiOjc3fX0sXCJJc1Zpc2libGVcIjp0cnVlLFwiV2lkdGhcIjoxOC4wLFwiSGVpZ2h0XCI6MjAuMCxcIkJvcmRlclN0eWxlXCI6e1wiJGlkXCI6XCIyMjJcIixcIkxpbmVDb2xvclwiOntcIiRyZWZcIjpcIjk3XCJ9LFwiTGluZVdlaWdodFwiOjAuMCxcIkxpbmVUeXBlXCI6MH19LFwiVGl0bGVTdHlsZVwiOntcIiRpZFwiOlwiMjIzXCIsXCJGb250U2V0dGluZ3NcIjp7XCIkaWRcIjpcIjIyNFwiLFwiRm9udFNpemVcIjoxMSxcIkZvbnROYW1lXCI6XCJDYWxpYnJpXCIsXCJJc0JvbGRcIjp0cnVlLFwiSXNJdGFsaWNcIjpmYWxzZSxcIklzVW5kZXJsaW5lZFwiOmZhbHNlfSxcIkF1dG9TaXplXCI6MCxcIkZvcmVncm91bmRcIjp7XCIkaWRcIjpcIjIyNVwiLFwiQ29sb3JcIjp7XCIkaWRcIjpcIjIyNlwiLFwiQVwiOjI1NSxcIlJcIjowLFwiR1wiOjAsXCJCXCI6MH19LFwiQmFja2dyb3VuZEZpbGxUeXBlXCI6MCxcIk1heFdpZHRoXCI6MjAwLjAsXCJNYXhIZWlnaHRcIjpcIkluZmluaXR5XCIsXCJTbWFydEZvcmVncm91bmRJc0FjdGl2ZVwiOmZhbHNlLFwiSG9yaXpvbnRhbEFsaWdubWVudFwiOjAsXCJWZXJ0aWNhbEFsaWdubWVudFwiOjAsXCJTbWFydEZvcmVncm91bmRcIjpudWxsLFwiTWFyZ2luXCI6e1wiJGlkXCI6XCIyMjdcIixcIlRvcFwiOjAuMCxcIkxlZnRcIjowLjAsXCJSaWdodFwiOjAuMCxcIkJvdHRvbVwiOjAuMH0sXCJQYWRkaW5nXCI6e1wiJGlkXCI6XCIyMjhcIixcIlRvcFwiOjAuMCxcIkxlZnRcIjowLjAsXCJSaWdodFwiOjAuMCxcIkJvdHRvbVwiOjAuMH0sXCJCYWNrZ3JvdW5kXCI6e1wiJHJlZlwiOlwiMTA1XCJ9LFwiSXNWaXNpYmxlXCI6dHJ1ZSxcIldpZHRoXCI6MC4wLFwiSGVpZ2h0XCI6MC4wLFwiQm9yZGVyU3R5bGVcIjp7XCIkaWRcIjpcIjIyOVwiLFwiTGluZUNvbG9yXCI6bnVsbCxcIkxpbmVXZWlnaHRcIjowLjAsXCJMaW5lVHlwZVwiOjB9fSxcIkRhdGVTdHlsZVwiOntcIiRpZFwiOlwiMjMwXCIsXCJGb250U2V0dGluZ3NcIjp7XCIkaWRcIjpcIjIzMVwiLFwiRm9udFNpemVcIjoxMCxcIkZvbnROYW1lXCI6XCJDYWxpYnJpXCIsXCJJc0JvbGRcIjpmYWxzZSxcIklzSXRhbGljXCI6ZmFsc2UsXCJJc1VuZGVybGluZWRcIjpmYWxzZX0sXCJBdXRvU2l6ZVwiOjAsXCJGb3JlZ3JvdW5kXCI6e1wiJGlkXCI6XCIyMzJcIixcIkNvbG9yXCI6e1wiJGlkXCI6XCIyMzN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IzNFwiLFwiVG9wXCI6MC4wLFwiTGVmdFwiOjAuMCxcIlJpZ2h0XCI6MC4wLFwiQm90dG9tXCI6MC4wfSxcIlBhZGRpbmdcIjp7XCIkaWRcIjpcIjIzNVwiLFwiVG9wXCI6MC4wLFwiTGVmdFwiOjAuMCxcIlJpZ2h0XCI6MC4wLFwiQm90dG9tXCI6MC4wfSxcIkJhY2tncm91bmRcIjp7XCIkcmVmXCI6XCIxMTJcIn0sXCJJc1Zpc2libGVcIjp0cnVlLFwiV2lkdGhcIjowLjAsXCJIZWlnaHRcIjowLjAsXCJCb3JkZXJTdHlsZVwiOntcIiRpZFwiOlwiMjM2XCIsXCJMaW5lQ29sb3JcIjpudWxsLFwiTGluZVdlaWdodFwiOjAuMCxcIkxpbmVUeXBlXCI6MH19LFwiRGF0ZUZvcm1hdFwiOntcIiRpZFwiOlwiMjM3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7XCIkaWRcIjpcIjIzOFwiLFwiU2hhcGVcIjoyLFwiQ29ubmVjdG9yTWFyZ2luXCI6e1wiJGlkXCI6XCIyMzlcIixcIlRvcFwiOjAuMCxcIkxlZnRcIjoyLjAsXCJSaWdodFwiOjIuMCxcIkJvdHRvbVwiOjAuMH0sXCJDb25uZWN0b3JTdHlsZVwiOntcIiRpZFwiOlwiMjQwXCIsXCJMaW5lQ29sb3JcIjp7XCIkaWRcIjpcIjI0MVwiLFwiJHR5cGVcIjpcIk5MUkUuQ29tbW9uLkRvbS5Tb2xpZENvbG9yQnJ1c2gsIE5MUkUuQ29tbW9uXCIsXCJDb2xvclwiOntcIiRpZFwiOlwiMjQyXCIsXCJBXCI6MjU1LFwiUlwiOjc5LFwiR1wiOjEyOSxcIkJcIjoxODl9fSxcIkxpbmVXZWlnaHRcIjoxLjAsXCJMaW5lVHlwZVwiOjB9LFwiSXNCZWxvd1RpbWViYW5kXCI6ZmFsc2UsXCJIaWRlRGF0ZVwiOmZhbHNlLFwiU2hhcGVTaXplXCI6MSxcIlNwYWNpbmdcIjoxLjAsXCJQYWRkaW5nXCI6e1wiJGlkXCI6XCIyNDNcIixcIlRvcFwiOjcuMCxcIkxlZnRcIjozLjAsXCJSaWdodFwiOjAuMCxcIkJvdHRvbVwiOjIuMH0sXCJQb3NpdGlvblwiOntcIiRpZFwiOlwiMjQ0XCIsXCJSYXRpb1wiOjAuMCxcIklzQ3VzdG9tXCI6ZmFsc2V9LFwiUG9zaXRpb25PblRhc2tcIjowLFwiU2hhcGVTdHlsZVwiOntcIiRpZFwiOlwiMjQ1XCIsXCJNYXJnaW5cIjp7XCIkaWRcIjpcIjI0NlwiLFwiVG9wXCI6MC4wLFwiTGVmdFwiOjAuMCxcIlJpZ2h0XCI6MC4wLFwiQm90dG9tXCI6MC4wfSxcIlBhZGRpbmdcIjp7XCIkaWRcIjpcIjI0N1wiLFwiVG9wXCI6MC4wLFwiTGVmdFwiOjAuMCxcIlJpZ2h0XCI6MC4wLFwiQm90dG9tXCI6MC4wfSxcIkJhY2tncm91bmRcIjp7XCIkaWRcIjpcIjI0OFwiLFwiQ29sb3JcIjp7XCIkaWRcIjpcIjI0OVwiLFwiQVwiOjI1NSxcIlJcIjoxOTIsXCJHXCI6ODAsXCJCXCI6Nzd9fSxcIklzVmlzaWJsZVwiOnRydWUsXCJXaWR0aFwiOjE4LjAsXCJIZWlnaHRcIjoyMC4wLFwiQm9yZGVyU3R5bGVcIjp7XCIkaWRcIjpcIjI1MFwiLFwiTGluZUNvbG9yXCI6e1wiJHJlZlwiOlwiOTdcIn0sXCJMaW5lV2VpZ2h0XCI6MC4wLFwiTGluZVR5cGVcIjowfX0sXCJUaXRsZVN0eWxlXCI6e1wiJGlkXCI6XCIyNTFcIixcIkZvbnRTZXR0aW5nc1wiOntcIiRpZFwiOlwiMjUyXCIsXCJGb250U2l6ZVwiOjExLFwiRm9udE5hbWVcIjpcIkNhbGlicmlcIixcIklzQm9sZFwiOnRydWUsXCJJc0l0YWxpY1wiOmZhbHNlLFwiSXNVbmRlcmxpbmVkXCI6ZmFsc2V9LFwiQXV0b1NpemVcIjowLFwiRm9yZWdyb3VuZFwiOntcIiRpZFwiOlwiMjUzXCIsXCJDb2xvclwiOntcIiRpZFwiOlwiMjU0XCIsXCJBXCI6MjU1LFwiUlwiOjAsXCJHXCI6MCxcIkJcIjowfX0sXCJCYWNrZ3JvdW5kRmlsbFR5cGVcIjowLFwiTWF4V2lkdGhcIjoyMDAuMCxcIk1heEhlaWdodFwiOlwiSW5maW5pdHlcIixcIlNtYXJ0Rm9yZWdyb3VuZElzQWN0aXZlXCI6ZmFsc2UsXCJIb3Jpem9udGFsQWxpZ25tZW50XCI6MCxcIlZlcnRpY2FsQWxpZ25tZW50XCI6MCxcIlNtYXJ0Rm9yZWdyb3VuZFwiOm51bGwsXCJNYXJnaW5cIjp7XCIkaWRcIjpcIjI1NVwiLFwiVG9wXCI6MC4wLFwiTGVmdFwiOjAuMCxcIlJpZ2h0XCI6MC4wLFwiQm90dG9tXCI6MC4wfSxcIlBhZGRpbmdcIjp7XCIkaWRcIjpcIjI1NlwiLFwiVG9wXCI6MC4wLFwiTGVmdFwiOjAuMCxcIlJpZ2h0XCI6MC4wLFwiQm90dG9tXCI6MC4wfSxcIkJhY2tncm91bmRcIjp7XCIkcmVmXCI6XCIxMDVcIn0sXCJJc1Zpc2libGVcIjp0cnVlLFwiV2lkdGhcIjowLjAsXCJIZWlnaHRcIjowLjAsXCJCb3JkZXJTdHlsZVwiOntcIiRpZFwiOlwiMjU3XCIsXCJMaW5lQ29sb3JcIjpudWxsLFwiTGluZVdlaWdodFwiOjAuMCxcIkxpbmVUeXBlXCI6MH19LFwiRGF0ZVN0eWxlXCI6e1wiJGlkXCI6XCIyNThcIixcIkZvbnRTZXR0aW5nc1wiOntcIiRpZFwiOlwiMjU5XCIsXCJGb250U2l6ZVwiOjEwLFwiRm9udE5hbWVcIjpcIkNhbGlicmlcIixcIklzQm9sZFwiOmZhbHNlLFwiSXNJdGFsaWNcIjpmYWxzZSxcIklzVW5kZXJsaW5lZFwiOmZhbHNlfSxcIkF1dG9TaXplXCI6MCxcIkZvcmVncm91bmRcIjp7XCIkaWRcIjpcIjI2MFwiLFwiQ29sb3JcIjp7XCIkaWRcIjpcIjI2MV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MjYyXCIsXCJUb3BcIjowLjAsXCJMZWZ0XCI6MC4wLFwiUmlnaHRcIjowLjAsXCJCb3R0b21cIjowLjB9LFwiUGFkZGluZ1wiOntcIiRpZFwiOlwiMjYzXCIsXCJUb3BcIjowLjAsXCJMZWZ0XCI6MC4wLFwiUmlnaHRcIjowLjAsXCJCb3R0b21cIjowLjB9LFwiQmFja2dyb3VuZFwiOntcIiRyZWZcIjpcIjExMlwifSxcIklzVmlzaWJsZVwiOnRydWUsXCJXaWR0aFwiOjAuMCxcIkhlaWdodFwiOjAuMCxcIkJvcmRlclN0eWxlXCI6e1wiJGlkXCI6XCIyNjRcIixcIkxpbmVDb2xvclwiOm51bGwsXCJMaW5lV2VpZ2h0XCI6MC4wLFwiTGluZVR5cGVcIjowfX0sXCJEYXRlRm9ybWF0XCI6e1wiJGlkXCI6XCIyNjV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HtcIiRpZFwiOlwiMjY2XCIsXCJTaGFwZVwiOjEsXCJDb25uZWN0b3JNYXJnaW5cIjp7XCIkaWRcIjpcIjI2N1wiLFwiVG9wXCI6MC4wLFwiTGVmdFwiOjIuMCxcIlJpZ2h0XCI6Mi4wLFwiQm90dG9tXCI6MC4wfSxcIkNvbm5lY3RvclN0eWxlXCI6e1wiJGlkXCI6XCIyNjhcIixcIkxpbmVDb2xvclwiOntcIiRpZFwiOlwiMjY5XCIsXCIkdHlwZVwiOlwiTkxSRS5Db21tb24uRG9tLlNvbGlkQ29sb3JCcnVzaCwgTkxSRS5Db21tb25cIixcIkNvbG9yXCI6e1wiJGlkXCI6XCIyNzBcIixcIkFcIjoxMjcsXCJSXCI6NzksXCJHXCI6MTI5LFwiQlwiOjE4OX19LFwiTGluZVdlaWdodFwiOjEuMCxcIkxpbmVUeXBlXCI6MH0sXCJJc0JlbG93VGltZWJhbmRcIjpmYWxzZSxcIkhpZGVEYXRlXCI6ZmFsc2UsXCJTaGFwZVNpemVcIjoxLFwiU3BhY2luZ1wiOjEuMCxcIlBhZGRpbmdcIjp7XCIkaWRcIjpcIjI3MVwiLFwiVG9wXCI6Ny4wLFwiTGVmdFwiOjMuMCxcIlJpZ2h0XCI6MC4wLFwiQm90dG9tXCI6Mi4wfSxcIlBvc2l0aW9uXCI6e1wiJGlkXCI6XCIyNzJcIixcIlJhdGlvXCI6MC4wLFwiSXNDdXN0b21cIjpmYWxzZX0sXCJQb3NpdGlvbk9uVGFza1wiOjAsXCJTaGFwZVN0eWxlXCI6e1wiJGlkXCI6XCIyNzNcIixcIk1hcmdpblwiOntcIiRpZFwiOlwiMjc0XCIsXCJUb3BcIjowLjAsXCJMZWZ0XCI6MC4wLFwiUmlnaHRcIjowLjAsXCJCb3R0b21cIjowLjB9LFwiUGFkZGluZ1wiOntcIiRpZFwiOlwiMjc1XCIsXCJUb3BcIjowLjAsXCJMZWZ0XCI6MC4wLFwiUmlnaHRcIjowLjAsXCJCb3R0b21cIjowLjB9LFwiQmFja2dyb3VuZFwiOntcIiRpZFwiOlwiMjc2XCIsXCJDb2xvclwiOntcIiRpZFwiOlwiMjc3XCIsXCJBXCI6MjU1LFwiUlwiOjc5LFwiR1wiOjEyOSxcIkJcIjoxODl9fSxcIklzVmlzaWJsZVwiOnRydWUsXCJXaWR0aFwiOjE4LjAsXCJIZWlnaHRcIjoyMC4wLFwiQm9yZGVyU3R5bGVcIjp7XCIkaWRcIjpcIjI3OFwiLFwiTGluZUNvbG9yXCI6e1wiJHJlZlwiOlwiOTdcIn0sXCJMaW5lV2VpZ2h0XCI6MC4wLFwiTGluZVR5cGVcIjowfX0sXCJUaXRsZVN0eWxlXCI6e1wiJGlkXCI6XCIyNzlcIixcIkZvbnRTZXR0aW5nc1wiOntcIiRpZFwiOlwiMjgwXCIsXCJGb250U2l6ZVwiOjExLFwiRm9udE5hbWVcIjpcIkNhbGlicmlcIixcIklzQm9sZFwiOnRydWUsXCJJc0l0YWxpY1wiOmZhbHNlLFwiSXNVbmRlcmxpbmVkXCI6ZmFsc2V9LFwiQXV0b1NpemVcIjowLFwiRm9yZWdyb3VuZFwiOntcIiRpZFwiOlwiMjgxXCIsXCJDb2xvclwiOntcIiRpZFwiOlwiMjgyXCIsXCJBXCI6MjU1LFwiUlwiOjAsXCJHXCI6MCxcIkJcIjowfX0sXCJCYWNrZ3JvdW5kRmlsbFR5cGVcIjowLFwiTWF4V2lkdGhcIjoyMDAuMCxcIk1heEhlaWdodFwiOlwiSW5maW5pdHlcIixcIlNtYXJ0Rm9yZWdyb3VuZElzQWN0aXZlXCI6ZmFsc2UsXCJIb3Jpem9udGFsQWxpZ25tZW50XCI6MSxcIlZlcnRpY2FsQWxpZ25tZW50XCI6MCxcIlNtYXJ0Rm9yZWdyb3VuZFwiOm51bGwsXCJNYXJnaW5cIjp7XCIkaWRcIjpcIjI4M1wiLFwiVG9wXCI6MC4wLFwiTGVmdFwiOjAuMCxcIlJpZ2h0XCI6MC4wLFwiQm90dG9tXCI6MC4wfSxcIlBhZGRpbmdcIjp7XCIkaWRcIjpcIjI4NFwiLFwiVG9wXCI6MC4wLFwiTGVmdFwiOjAuMCxcIlJpZ2h0XCI6MC4wLFwiQm90dG9tXCI6MC4wfSxcIkJhY2tncm91bmRcIjp7XCIkcmVmXCI6XCIxMDVcIn0sXCJJc1Zpc2libGVcIjp0cnVlLFwiV2lkdGhcIjowLjAsXCJIZWlnaHRcIjowLjAsXCJCb3JkZXJTdHlsZVwiOntcIiRpZFwiOlwiMjg1XCIsXCJMaW5lQ29sb3JcIjpudWxsLFwiTGluZVdlaWdodFwiOjAuMCxcIkxpbmVUeXBlXCI6MH19LFwiRGF0ZVN0eWxlXCI6e1wiJGlkXCI6XCIyODZcIixcIkZvbnRTZXR0aW5nc1wiOntcIiRpZFwiOlwiMjg3XCIsXCJGb250U2l6ZVwiOjEwLFwiRm9udE5hbWVcIjpcIkNhbGlicmlcIixcIklzQm9sZFwiOmZhbHNlLFwiSXNJdGFsaWNcIjpmYWxzZSxcIklzVW5kZXJsaW5lZFwiOmZhbHNlfSxcIkF1dG9TaXplXCI6MCxcIkZvcmVncm91bmRcIjp7XCIkaWRcIjpcIjI4OFwiLFwiQ29sb3JcIjp7XCIkaWRcIjpcIjI4OVwiLFwiQVwiOjI1NSxcIlJcIjo2OCxcIkdcIjo4NCxcIkJcIjoxMDZ9fSxcIkJhY2tncm91bmRGaWxsVHlwZVwiOjAsXCJNYXhXaWR0aFwiOjIwMC4wLFwiTWF4SGVpZ2h0XCI6XCJJbmZpbml0eVwiLFwiU21hcnRGb3JlZ3JvdW5kSXNBY3RpdmVcIjpmYWxzZSxcIkhvcml6b250YWxBbGlnbm1lbnRcIjoxLFwiVmVydGljYWxBbGlnbm1lbnRcIjowLFwiU21hcnRGb3JlZ3JvdW5kXCI6bnVsbCxcIk1hcmdpblwiOntcIiRpZFwiOlwiMjkwXCIsXCJUb3BcIjowLjAsXCJMZWZ0XCI6MC4wLFwiUmlnaHRcIjowLjAsXCJCb3R0b21cIjowLjB9LFwiUGFkZGluZ1wiOntcIiRpZFwiOlwiMjkxXCIsXCJUb3BcIjowLjAsXCJMZWZ0XCI6MC4wLFwiUmlnaHRcIjowLjAsXCJCb3R0b21cIjowLjB9LFwiQmFja2dyb3VuZFwiOntcIiRyZWZcIjpcIjExMlwifSxcIklzVmlzaWJsZVwiOnRydWUsXCJXaWR0aFwiOjAuMCxcIkhlaWdodFwiOjAuMCxcIkJvcmRlclN0eWxlXCI6e1wiJGlkXCI6XCIyOTJcIixcIkxpbmVDb2xvclwiOm51bGwsXCJMaW5lV2VpZ2h0XCI6MC4wLFwiTGluZVR5cGVcIjowfX0sXCJEYXRlRm9ybWF0XCI6e1wiJGlkXCI6XCIyOTN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HtcIiRpZFwiOlwiMjk0XCIsXCJTaGFwZVwiOjEsXCJDb25uZWN0b3JNYXJnaW5cIjp7XCIkaWRcIjpcIjI5NVwiLFwiVG9wXCI6MC4wLFwiTGVmdFwiOjIuMCxcIlJpZ2h0XCI6Mi4wLFwiQm90dG9tXCI6MC4wfSxcIkNvbm5lY3RvclN0eWxlXCI6e1wiJGlkXCI6XCIyOTZcIixcIkxpbmVDb2xvclwiOntcIiRpZFwiOlwiMjk3XCIsXCIkdHlwZVwiOlwiTkxSRS5Db21tb24uRG9tLlNvbGlkQ29sb3JCcnVzaCwgTkxSRS5Db21tb25cIixcIkNvbG9yXCI6e1wiJGlkXCI6XCIyOThcIixcIkFcIjoxMjcsXCJSXCI6NzksXCJHXCI6MTI5LFwiQlwiOjE4OX19LFwiTGluZVdlaWdodFwiOjEuMCxcIkxpbmVUeXBlXCI6MH0sXCJJc0JlbG93VGltZWJhbmRcIjpmYWxzZSxcIkhpZGVEYXRlXCI6ZmFsc2UsXCJTaGFwZVNpemVcIjoxLFwiU3BhY2luZ1wiOjEuMCxcIlBhZGRpbmdcIjp7XCIkaWRcIjpcIjI5OVwiLFwiVG9wXCI6Ny4wLFwiTGVmdFwiOjMuMCxcIlJpZ2h0XCI6MC4wLFwiQm90dG9tXCI6Mi4wfSxcIlBvc2l0aW9uXCI6e1wiJGlkXCI6XCIzMDBcIixcIlJhdGlvXCI6MC4wLFwiSXNDdXN0b21cIjpmYWxzZX0sXCJQb3NpdGlvbk9uVGFza1wiOjAsXCJTaGFwZVN0eWxlXCI6e1wiJGlkXCI6XCIzMDFcIixcIk1hcmdpblwiOntcIiRpZFwiOlwiMzAyXCIsXCJUb3BcIjowLjAsXCJMZWZ0XCI6MC4wLFwiUmlnaHRcIjowLjAsXCJCb3R0b21cIjowLjB9LFwiUGFkZGluZ1wiOntcIiRpZFwiOlwiMzAzXCIsXCJUb3BcIjowLjAsXCJMZWZ0XCI6MC4wLFwiUmlnaHRcIjowLjAsXCJCb3R0b21cIjowLjB9LFwiQmFja2dyb3VuZFwiOntcIiRpZFwiOlwiMzA0XCIsXCJDb2xvclwiOntcIiRpZFwiOlwiMzA1XCIsXCJBXCI6MjU1LFwiUlwiOjE1NSxcIkdcIjoxODcsXCJCXCI6ODl9fSxcIklzVmlzaWJsZVwiOnRydWUsXCJXaWR0aFwiOjE4LjAsXCJIZWlnaHRcIjoyMC4wLFwiQm9yZGVyU3R5bGVcIjp7XCIkaWRcIjpcIjMwNlwiLFwiTGluZUNvbG9yXCI6e1wiJHJlZlwiOlwiOTdcIn0sXCJMaW5lV2VpZ2h0XCI6MC4wLFwiTGluZVR5cGVcIjowfX0sXCJUaXRsZVN0eWxlXCI6e1wiJGlkXCI6XCIzMDdcIixcIkZvbnRTZXR0aW5nc1wiOntcIiRpZFwiOlwiMzA4XCIsXCJGb250U2l6ZVwiOjExLFwiRm9udE5hbWVcIjpcIkNhbGlicmlcIixcIklzQm9sZFwiOnRydWUsXCJJc0l0YWxpY1wiOmZhbHNlLFwiSXNVbmRlcmxpbmVkXCI6ZmFsc2V9LFwiQXV0b1NpemVcIjowLFwiRm9yZWdyb3VuZFwiOntcIiRpZFwiOlwiMzA5XCIsXCJDb2xvclwiOntcIiRpZFwiOlwiMzEwXCIsXCJBXCI6MjU1LFwiUlwiOjAsXCJHXCI6MCxcIkJcIjowfX0sXCJCYWNrZ3JvdW5kRmlsbFR5cGVcIjowLFwiTWF4V2lkdGhcIjoyMDAuMCxcIk1heEhlaWdodFwiOlwiSW5maW5pdHlcIixcIlNtYXJ0Rm9yZWdyb3VuZElzQWN0aXZlXCI6ZmFsc2UsXCJIb3Jpem9udGFsQWxpZ25tZW50XCI6MSxcIlZlcnRpY2FsQWxpZ25tZW50XCI6MCxcIlNtYXJ0Rm9yZWdyb3VuZFwiOm51bGwsXCJNYXJnaW5cIjp7XCIkaWRcIjpcIjMxMVwiLFwiVG9wXCI6MC4wLFwiTGVmdFwiOjAuMCxcIlJpZ2h0XCI6MC4wLFwiQm90dG9tXCI6MC4wfSxcIlBhZGRpbmdcIjp7XCIkaWRcIjpcIjMxMlwiLFwiVG9wXCI6MC4wLFwiTGVmdFwiOjAuMCxcIlJpZ2h0XCI6MC4wLFwiQm90dG9tXCI6MC4wfSxcIkJhY2tncm91bmRcIjp7XCIkcmVmXCI6XCIxMDVcIn0sXCJJc1Zpc2libGVcIjp0cnVlLFwiV2lkdGhcIjowLjAsXCJIZWlnaHRcIjowLjAsXCJCb3JkZXJTdHlsZVwiOntcIiRpZFwiOlwiMzEzXCIsXCJMaW5lQ29sb3JcIjpudWxsLFwiTGluZVdlaWdodFwiOjAuMCxcIkxpbmVUeXBlXCI6MH19LFwiRGF0ZVN0eWxlXCI6e1wiJGlkXCI6XCIzMTRcIixcIkZvbnRTZXR0aW5nc1wiOntcIiRpZFwiOlwiMzE1XCIsXCJGb250U2l6ZVwiOjEwLFwiRm9udE5hbWVcIjpcIkNhbGlicmlcIixcIklzQm9sZFwiOmZhbHNlLFwiSXNJdGFsaWNcIjpmYWxzZSxcIklzVW5kZXJsaW5lZFwiOmZhbHNlfSxcIkF1dG9TaXplXCI6MCxcIkZvcmVncm91bmRcIjp7XCIkaWRcIjpcIjMxNlwiLFwiQ29sb3JcIjp7XCIkaWRcIjpcIjMxN1wiLFwiQVwiOjI1NSxcIlJcIjo2OCxcIkdcIjo4NCxcIkJcIjoxMDZ9fSxcIkJhY2tncm91bmRGaWxsVHlwZVwiOjAsXCJNYXhXaWR0aFwiOjIwMC4wLFwiTWF4SGVpZ2h0XCI6XCJJbmZpbml0eVwiLFwiU21hcnRGb3JlZ3JvdW5kSXNBY3RpdmVcIjpmYWxzZSxcIkhvcml6b250YWxBbGlnbm1lbnRcIjoxLFwiVmVydGljYWxBbGlnbm1lbnRcIjowLFwiU21hcnRGb3JlZ3JvdW5kXCI6bnVsbCxcIk1hcmdpblwiOntcIiRpZFwiOlwiMzE4XCIsXCJUb3BcIjowLjAsXCJMZWZ0XCI6MC4wLFwiUmlnaHRcIjowLjAsXCJCb3R0b21cIjowLjB9LFwiUGFkZGluZ1wiOntcIiRpZFwiOlwiMzE5XCIsXCJUb3BcIjowLjAsXCJMZWZ0XCI6MC4wLFwiUmlnaHRcIjowLjAsXCJCb3R0b21cIjowLjB9LFwiQmFja2dyb3VuZFwiOntcIiRyZWZcIjpcIjExMlwifSxcIklzVmlzaWJsZVwiOnRydWUsXCJXaWR0aFwiOjAuMCxcIkhlaWdodFwiOjAuMCxcIkJvcmRlclN0eWxlXCI6e1wiJGlkXCI6XCIzMjBcIixcIkxpbmVDb2xvclwiOm51bGwsXCJMaW5lV2VpZ2h0XCI6MC4wLFwiTGluZVR5cGVcIjowfX0sXCJEYXRlRm9ybWF0XCI6e1wiJGlkXCI6XCIzMjF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HtcIiRpZFwiOlwiMzIyXCIsXCJTaGFwZVwiOjIsXCJDb25uZWN0b3JNYXJnaW5cIjp7XCIkaWRcIjpcIjMyM1wiLFwiVG9wXCI6MC4wLFwiTGVmdFwiOjIuMCxcIlJpZ2h0XCI6Mi4wLFwiQm90dG9tXCI6MC4wfSxcIkNvbm5lY3RvclN0eWxlXCI6e1wiJGlkXCI6XCIzMjRcIixcIkxpbmVDb2xvclwiOntcIiRpZFwiOlwiMzI1XCIsXCIkdHlwZVwiOlwiTkxSRS5Db21tb24uRG9tLlNvbGlkQ29sb3JCcnVzaCwgTkxSRS5Db21tb25cIixcIkNvbG9yXCI6e1wiJGlkXCI6XCIzMjZcIixcIkFcIjoyNTUsXCJSXCI6NzksXCJHXCI6MTI5LFwiQlwiOjE4OX19LFwiTGluZVdlaWdodFwiOjEuMCxcIkxpbmVUeXBlXCI6MH0sXCJJc0JlbG93VGltZWJhbmRcIjpmYWxzZSxcIkhpZGVEYXRlXCI6ZmFsc2UsXCJTaGFwZVNpemVcIjoxLFwiU3BhY2luZ1wiOjEuMCxcIlBhZGRpbmdcIjp7XCIkaWRcIjpcIjMyN1wiLFwiVG9wXCI6Ny4wLFwiTGVmdFwiOjMuMCxcIlJpZ2h0XCI6MC4wLFwiQm90dG9tXCI6Mi4wfSxcIlBvc2l0aW9uXCI6e1wiJGlkXCI6XCIzMjhcIixcIlJhdGlvXCI6MC4wLFwiSXNDdXN0b21cIjpmYWxzZX0sXCJQb3NpdGlvbk9uVGFza1wiOjAsXCJTaGFwZVN0eWxlXCI6e1wiJGlkXCI6XCIzMjlcIixcIk1hcmdpblwiOntcIiRpZFwiOlwiMzMwXCIsXCJUb3BcIjowLjAsXCJMZWZ0XCI6MC4wLFwiUmlnaHRcIjowLjAsXCJCb3R0b21cIjowLjB9LFwiUGFkZGluZ1wiOntcIiRpZFwiOlwiMzMxXCIsXCJUb3BcIjowLjAsXCJMZWZ0XCI6MC4wLFwiUmlnaHRcIjowLjAsXCJCb3R0b21cIjowLjB9LFwiQmFja2dyb3VuZFwiOntcIiRpZFwiOlwiMzMyXCIsXCJDb2xvclwiOntcIiRpZFwiOlwiMzMzXCIsXCJBXCI6MjU1LFwiUlwiOjAsXCJHXCI6MCxcIkJcIjowfX0sXCJJc1Zpc2libGVcIjp0cnVlLFwiV2lkdGhcIjoxOC4wLFwiSGVpZ2h0XCI6MjAuMCxcIkJvcmRlclN0eWxlXCI6e1wiJGlkXCI6XCIzMzRcIixcIkxpbmVDb2xvclwiOntcIiRyZWZcIjpcIjk3XCJ9LFwiTGluZVdlaWdodFwiOjAuMCxcIkxpbmVUeXBlXCI6MH19LFwiVGl0bGVTdHlsZVwiOntcIiRpZFwiOlwiMzM1XCIsXCJGb250U2V0dGluZ3NcIjp7XCIkaWRcIjpcIjMzNlwiLFwiRm9udFNpemVcIjoxMSxcIkZvbnROYW1lXCI6XCJDYWxpYnJpXCIsXCJJc0JvbGRcIjp0cnVlLFwiSXNJdGFsaWNcIjpmYWxzZSxcIklzVW5kZXJsaW5lZFwiOmZhbHNlfSxcIkF1dG9TaXplXCI6MCxcIkZvcmVncm91bmRcIjp7XCIkaWRcIjpcIjMzN1wiLFwiQ29sb3JcIjp7XCIkaWRcIjpcIjMzOFwiLFwiQVwiOjI1NSxcIlJcIjowLFwiR1wiOjAsXCJCXCI6MH19LFwiQmFja2dyb3VuZEZpbGxUeXBlXCI6MCxcIk1heFdpZHRoXCI6MjAwLjAsXCJNYXhIZWlnaHRcIjpcIkluZmluaXR5XCIsXCJTbWFydEZvcmVncm91bmRJc0FjdGl2ZVwiOmZhbHNlLFwiSG9yaXpvbnRhbEFsaWdubWVudFwiOjAsXCJWZXJ0aWNhbEFsaWdubWVudFwiOjAsXCJTbWFydEZvcmVncm91bmRcIjpudWxsLFwiTWFyZ2luXCI6e1wiJGlkXCI6XCIzMzlcIixcIlRvcFwiOjAuMCxcIkxlZnRcIjowLjAsXCJSaWdodFwiOjAuMCxcIkJvdHRvbVwiOjAuMH0sXCJQYWRkaW5nXCI6e1wiJGlkXCI6XCIzNDBcIixcIlRvcFwiOjAuMCxcIkxlZnRcIjowLjAsXCJSaWdodFwiOjAuMCxcIkJvdHRvbVwiOjAuMH0sXCJCYWNrZ3JvdW5kXCI6e1wiJHJlZlwiOlwiMTA1XCJ9LFwiSXNWaXNpYmxlXCI6dHJ1ZSxcIldpZHRoXCI6MC4wLFwiSGVpZ2h0XCI6MC4wLFwiQm9yZGVyU3R5bGVcIjp7XCIkaWRcIjpcIjM0MVwiLFwiTGluZUNvbG9yXCI6bnVsbCxcIkxpbmVXZWlnaHRcIjowLjAsXCJMaW5lVHlwZVwiOjB9fSxcIkRhdGVTdHlsZVwiOntcIiRpZFwiOlwiMzQyXCIsXCJGb250U2V0dGluZ3NcIjp7XCIkaWRcIjpcIjM0M1wiLFwiRm9udFNpemVcIjoxMCxcIkZvbnROYW1lXCI6XCJDYWxpYnJpXCIsXCJJc0JvbGRcIjpmYWxzZSxcIklzSXRhbGljXCI6ZmFsc2UsXCJJc1VuZGVybGluZWRcIjpmYWxzZX0sXCJBdXRvU2l6ZVwiOjAsXCJGb3JlZ3JvdW5kXCI6e1wiJGlkXCI6XCIzNDRcIixcIkNvbG9yXCI6e1wiJGlkXCI6XCIzNDV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M0NlwiLFwiVG9wXCI6MC4wLFwiTGVmdFwiOjAuMCxcIlJpZ2h0XCI6MC4wLFwiQm90dG9tXCI6MC4wfSxcIlBhZGRpbmdcIjp7XCIkaWRcIjpcIjM0N1wiLFwiVG9wXCI6MC4wLFwiTGVmdFwiOjAuMCxcIlJpZ2h0XCI6MC4wLFwiQm90dG9tXCI6MC4wfSxcIkJhY2tncm91bmRcIjp7XCIkcmVmXCI6XCIxMTJcIn0sXCJJc1Zpc2libGVcIjp0cnVlLFwiV2lkdGhcIjowLjAsXCJIZWlnaHRcIjowLjAsXCJCb3JkZXJTdHlsZVwiOntcIiRpZFwiOlwiMzQ4XCIsXCJMaW5lQ29sb3JcIjpudWxsLFwiTGluZVdlaWdodFwiOjAuMCxcIkxpbmVUeXBlXCI6MH19LFwiRGF0ZUZvcm1hdFwiOntcIiRpZFwiOlwiMzQ5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V0sXCJDdXN0b21UYXNrU3R5bGVMaXN0XCI6W3tcIiRpZFwiOlwiMzUwXCIsXCJTaGFwZVwiOjAsXCJTaGFwZVRoaWNrbmVzc1wiOjEsXCJEdXJhdGlvbkZvcm1hdFwiOjAsXCJQZXJjZW50YWdlQ29tcGxldGVTdHlsZVwiOntcIiRpZFwiOlwiMzUxXCIsXCJGb250U2V0dGluZ3NcIjp7XCIkaWRcIjpcIjM1MlwiLFwiRm9udFNpemVcIjoxMCxcIkZvbnROYW1lXCI6XCJDYWxpYnJpXCIsXCJJc0JvbGRcIjpmYWxzZSxcIklzSXRhbGljXCI6ZmFsc2UsXCJJc1VuZGVybGluZWRcIjpmYWxzZX0sXCJBdXRvU2l6ZVwiOjAsXCJGb3JlZ3JvdW5kXCI6e1wiJGlkXCI6XCIzNTNcIixcIkNvbG9yXCI6e1wiJHJlZlwiOlwiMTE4XCJ9fSxcIkJhY2tncm91bmRGaWxsVHlwZVwiOjAsXCJNYXhXaWR0aFwiOjIwMC4wLFwiTWF4SGVpZ2h0XCI6XCJJbmZpbml0eVwiLFwiU21hcnRGb3JlZ3JvdW5kSXNBY3RpdmVcIjpmYWxzZSxcIkhvcml6b250YWxBbGlnbm1lbnRcIjowLFwiVmVydGljYWxBbGlnbm1lbnRcIjowLFwiU21hcnRGb3JlZ3JvdW5kXCI6bnVsbCxcIk1hcmdpblwiOntcIiRpZFwiOlwiMzU0XCIsXCJUb3BcIjowLjAsXCJMZWZ0XCI6MC4wLFwiUmlnaHRcIjowLjAsXCJCb3R0b21cIjowLjB9LFwiUGFkZGluZ1wiOntcIiRpZFwiOlwiMzU1XCIsXCJUb3BcIjowLjAsXCJMZWZ0XCI6MC4wLFwiUmlnaHRcIjowLjAsXCJCb3R0b21cIjowLjB9LFwiQmFja2dyb3VuZFwiOntcIiRyZWZcIjpcIjEyMVwifSxcIklzVmlzaWJsZVwiOnRydWUsXCJXaWR0aFwiOjAuMCxcIkhlaWdodFwiOjAuMCxcIkJvcmRlclN0eWxlXCI6e1wiJGlkXCI6XCIzNTZcIixcIkxpbmVDb2xvclwiOm51bGwsXCJMaW5lV2VpZ2h0XCI6MC4wLFwiTGluZVR5cGVcIjowfX0sXCJEdXJhdGlvblN0eWxlXCI6e1wiJGlkXCI6XCIzNTdcIixcIkZvbnRTZXR0aW5nc1wiOntcIiRpZFwiOlwiMzU4XCIsXCJGb250U2l6ZVwiOjEwLFwiRm9udE5hbWVcIjpcIkNhbGlicmlcIixcIklzQm9sZFwiOmZhbHNlLFwiSXNJdGFsaWNcIjpmYWxzZSxcIklzVW5kZXJsaW5lZFwiOmZhbHNlfSxcIkF1dG9TaXplXCI6MCxcIkZvcmVncm91bmRcIjp7XCIkaWRcIjpcIjM1OVwiLFwiQ29sb3JcIjp7XCIkaWRcIjpcIjM2MFwiLFwiQVwiOjI1NSxcIlJcIjowLFwiR1wiOjAsXCJCXCI6MH19LFwiQmFja2dyb3VuZEZpbGxUeXBlXCI6MCxcIk1heFdpZHRoXCI6MjAwLjAsXCJNYXhIZWlnaHRcIjpcIkluZmluaXR5XCIsXCJTbWFydEZvcmVncm91bmRJc0FjdGl2ZVwiOmZhbHNlLFwiSG9yaXpvbnRhbEFsaWdubWVudFwiOjEsXCJWZXJ0aWNhbEFsaWdubWVudFwiOjAsXCJTbWFydEZvcmVncm91bmRcIjpudWxsLFwiTWFyZ2luXCI6e1wiJGlkXCI6XCIzNjFcIixcIlRvcFwiOjAuMCxcIkxlZnRcIjowLjAsXCJSaWdodFwiOjAuMCxcIkJvdHRvbVwiOjAuMH0sXCJQYWRkaW5nXCI6e1wiJGlkXCI6XCIzNjJcIixcIlRvcFwiOjAuMCxcIkxlZnRcIjowLjAsXCJSaWdodFwiOjAuMCxcIkJvdHRvbVwiOjAuMH0sXCJCYWNrZ3JvdW5kXCI6e1wiJHJlZlwiOlwiMTI4XCJ9LFwiSXNWaXNpYmxlXCI6dHJ1ZSxcIldpZHRoXCI6MC4wLFwiSGVpZ2h0XCI6MC4wLFwiQm9yZGVyU3R5bGVcIjp7XCIkaWRcIjpcIjM2M1wiLFwiTGluZUNvbG9yXCI6bnVsbCxcIkxpbmVXZWlnaHRcIjowLjAsXCJMaW5lVHlwZVwiOjB9fSxcIkhvcml6b250YWxDb25uZWN0b3JTdHlsZVwiOntcIiRpZFwiOlwiMzY0XCIsXCJMaW5lQ29sb3JcIjp7XCIkcmVmXCI6XCIxMzBcIn0sXCJMaW5lV2VpZ2h0XCI6MS4wLFwiTGluZVR5cGVcIjowfSxcIlZlcnRpY2FsQ29ubmVjdG9yU3R5bGVcIjp7XCIkaWRcIjpcIjM2NVwiLFwiTGluZUNvbG9yXCI6e1wiJHJlZlwiOlwiMTMzXCJ9LFwiTGluZVdlaWdodFwiOjAuMCxcIkxpbmVUeXBlXCI6MH0sXCJNYXJnaW5cIjpudWxsLFwiU3RhcnREYXRlUG9zaXRpb25cIjo0LFwiRW5kRGF0ZVBvc2l0aW9uXCI6NCxcIlRpdGxlUG9zaXRpb25cIjo1LFwiRHVyYXRpb25Qb3NpdGlvblwiOjIsXCJQZXJjZW50YWdlQ29tcGxldGVkUG9zaXRpb25cIjo2LFwiU3BhY2luZ1wiOjEwLFwiSXNCZWxvd1RpbWViYW5kXCI6dHJ1ZSxcIlBlcmNlbnRhZ2VDb21wbGV0ZVNoYXBlT3BhY2l0eVwiOjM1LFwiR3JvdXBOYW1lXCI6bnVsbCxcIkF0dGFjaGVkTWlsZXN0b25lc1N0eWxlc1wiOltdLFwiU2hhcGVTdHlsZVwiOntcIiRpZFwiOlwiMzY2XCIsXCJNYXJnaW5cIjp7XCIkaWRcIjpcIjM2N1wiLFwiVG9wXCI6MC4wLFwiTGVmdFwiOjQuMCxcIlJpZ2h0XCI6NC4wLFwiQm90dG9tXCI6MC4wfSxcIlBhZGRpbmdcIjp7XCIkaWRcIjpcIjM2OFwiLFwiVG9wXCI6MC4wLFwiTGVmdFwiOjAuMCxcIlJpZ2h0XCI6MC4wLFwiQm90dG9tXCI6MC4wfSxcIkJhY2tncm91bmRcIjp7XCIkaWRcIjpcIjM2OVwiLFwiQ29sb3JcIjp7XCIkaWRcIjpcIjM3MFwiLFwiQVwiOjI1NSxcIlJcIjoyNDcsXCJHXCI6MTUwLFwiQlwiOjcwfX0sXCJJc1Zpc2libGVcIjp0cnVlLFwiV2lkdGhcIjowLjAsXCJIZWlnaHRcIjoxNi4wLFwiQm9yZGVyU3R5bGVcIjp7XCIkaWRcIjpcIjM3MVwiLFwiTGluZUNvbG9yXCI6e1wiJHJlZlwiOlwiMTQxXCJ9LFwiTGluZVdlaWdodFwiOjAuMCxcIkxpbmVUeXBlXCI6MH19LFwiVGl0bGVTdHlsZVwiOntcIiRpZFwiOlwiMzcyXCIsXCJGb250U2V0dGluZ3NcIjp7XCIkaWRcIjpcIjM3M1wiLFwiRm9udFNpemVcIjoxMSxcIkZvbnROYW1lXCI6XCJDYWxpYnJpXCIsXCJJc0JvbGRcIjp0cnVlLFwiSXNJdGFsaWNcIjpmYWxzZSxcIklzVW5kZXJsaW5lZFwiOmZhbHNlfSxcIkF1dG9TaXplXCI6MCxcIkZvcmVncm91bmRcIjp7XCIkaWRcIjpcIjM3NFwiLFwiQ29sb3JcIjp7XCIkaWRcIjpcIjM3NVwiLFwiQVwiOjI1NSxcIlJcIjowLFwiR1wiOjAsXCJCXCI6MH19LFwiQmFja2dyb3VuZEZpbGxUeXBlXCI6MCxcIk1heFdpZHRoXCI6OTYwLjAsXCJNYXhIZWlnaHRcIjpcIkluZmluaXR5XCIsXCJTbWFydEZvcmVncm91bmRJc0FjdGl2ZVwiOmZhbHNlLFwiSG9yaXpvbnRhbEFsaWdubWVudFwiOjAsXCJWZXJ0aWNhbEFsaWdubWVudFwiOjAsXCJTbWFydEZvcmVncm91bmRcIjpudWxsLFwiTWFyZ2luXCI6e1wiJGlkXCI6XCIzNzZcIixcIlRvcFwiOjAuMCxcIkxlZnRcIjowLjAsXCJSaWdodFwiOjAuMCxcIkJvdHRvbVwiOjAuMH0sXCJQYWRkaW5nXCI6e1wiJGlkXCI6XCIzNzdcIixcIlRvcFwiOjAuMCxcIkxlZnRcIjowLjAsXCJSaWdodFwiOjAuMCxcIkJvdHRvbVwiOjAuMH0sXCJCYWNrZ3JvdW5kXCI6e1wiJHJlZlwiOlwiMTQ5XCJ9LFwiSXNWaXNpYmxlXCI6dHJ1ZSxcIldpZHRoXCI6MC4wLFwiSGVpZ2h0XCI6MC4wLFwiQm9yZGVyU3R5bGVcIjp7XCIkaWRcIjpcIjM3OFwiLFwiTGluZUNvbG9yXCI6bnVsbCxcIkxpbmVXZWlnaHRcIjowLjAsXCJMaW5lVHlwZVwiOjB9fSxcIkRhdGVTdHlsZVwiOntcIiRpZFwiOlwiMzc5XCIsXCJGb250U2V0dGluZ3NcIjp7XCIkaWRcIjpcIjM4MFwiLFwiRm9udFNpemVcIjoxMCxcIkZvbnROYW1lXCI6XCJDYWxpYnJpXCIsXCJJc0JvbGRcIjpmYWxzZSxcIklzSXRhbGljXCI6ZmFsc2UsXCJJc1VuZGVybGluZWRcIjpmYWxzZX0sXCJBdXRvU2l6ZVwiOjAsXCJGb3JlZ3JvdW5kXCI6e1wiJGlkXCI6XCIzODFcIixcIkNvbG9yXCI6e1wiJGlkXCI6XCIzODJcIixcIkFcIjoyNTUsXCJSXCI6MCxcIkdcIjowLFwiQlwiOjB9fSxcIkJhY2tncm91bmRGaWxsVHlwZVwiOjAsXCJNYXhXaWR0aFwiOjIwMC4wLFwiTWF4SGVpZ2h0XCI6XCJJbmZpbml0eVwiLFwiU21hcnRGb3JlZ3JvdW5kSXNBY3RpdmVcIjpmYWxzZSxcIkhvcml6b250YWxBbGlnbm1lbnRcIjowLFwiVmVydGljYWxBbGlnbm1lbnRcIjowLFwiU21hcnRGb3JlZ3JvdW5kXCI6bnVsbCxcIk1hcmdpblwiOntcIiRpZFwiOlwiMzgzXCIsXCJUb3BcIjowLjAsXCJMZWZ0XCI6MC4wLFwiUmlnaHRcIjowLjAsXCJCb3R0b21cIjowLjB9LFwiUGFkZGluZ1wiOntcIiRpZFwiOlwiMzg0XCIsXCJUb3BcIjowLjAsXCJMZWZ0XCI6MC4wLFwiUmlnaHRcIjowLjAsXCJCb3R0b21cIjowLjB9LFwiQmFja2dyb3VuZFwiOntcIiRyZWZcIjpcIjE1NlwifSxcIklzVmlzaWJsZVwiOnRydWUsXCJXaWR0aFwiOjAuMCxcIkhlaWdodFwiOjAuMCxcIkJvcmRlclN0eWxlXCI6e1wiJGlkXCI6XCIzODVcIixcIkxpbmVDb2xvclwiOm51bGwsXCJMaW5lV2VpZ2h0XCI6MC4wLFwiTGluZVR5cGVcIjowfX0sXCJEYXRlRm9ybWF0XCI6e1wiJGlkXCI6XCIzODZ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HtcIiRpZFwiOlwiMzg3XCIsXCJTaGFwZVwiOjAsXCJTaGFwZVRoaWNrbmVzc1wiOjEsXCJEdXJhdGlvbkZvcm1hdFwiOjAsXCJQZXJjZW50YWdlQ29tcGxldGVTdHlsZVwiOntcIiRpZFwiOlwiMzg4XCIsXCJGb250U2V0dGluZ3NcIjp7XCIkaWRcIjpcIjM4OVwiLFwiRm9udFNpemVcIjoxMCxcIkZvbnROYW1lXCI6XCJDYWxpYnJpXCIsXCJJc0JvbGRcIjpmYWxzZSxcIklzSXRhbGljXCI6ZmFsc2UsXCJJc1VuZGVybGluZWRcIjpmYWxzZX0sXCJBdXRvU2l6ZVwiOjAsXCJGb3JlZ3JvdW5kXCI6e1wiJGlkXCI6XCIzOTBcIixcIkNvbG9yXCI6e1wiJHJlZlwiOlwiMTE4XCJ9fSxcIkJhY2tncm91bmRGaWxsVHlwZVwiOjAsXCJNYXhXaWR0aFwiOjIwMC4wLFwiTWF4SGVpZ2h0XCI6XCJJbmZpbml0eVwiLFwiU21hcnRGb3JlZ3JvdW5kSXNBY3RpdmVcIjpmYWxzZSxcIkhvcml6b250YWxBbGlnbm1lbnRcIjowLFwiVmVydGljYWxBbGlnbm1lbnRcIjowLFwiU21hcnRGb3JlZ3JvdW5kXCI6bnVsbCxcIk1hcmdpblwiOntcIiRpZFwiOlwiMzkxXCIsXCJUb3BcIjowLjAsXCJMZWZ0XCI6MC4wLFwiUmlnaHRcIjowLjAsXCJCb3R0b21cIjowLjB9LFwiUGFkZGluZ1wiOntcIiRpZFwiOlwiMzkyXCIsXCJUb3BcIjowLjAsXCJMZWZ0XCI6MC4wLFwiUmlnaHRcIjowLjAsXCJCb3R0b21cIjowLjB9LFwiQmFja2dyb3VuZFwiOntcIiRyZWZcIjpcIjEyMVwifSxcIklzVmlzaWJsZVwiOnRydWUsXCJXaWR0aFwiOjAuMCxcIkhlaWdodFwiOjAuMCxcIkJvcmRlclN0eWxlXCI6e1wiJGlkXCI6XCIzOTNcIixcIkxpbmVDb2xvclwiOm51bGwsXCJMaW5lV2VpZ2h0XCI6MC4wLFwiTGluZVR5cGVcIjowfX0sXCJEdXJhdGlvblN0eWxlXCI6e1wiJGlkXCI6XCIzOTRcIixcIkZvbnRTZXR0aW5nc1wiOntcIiRpZFwiOlwiMzk1XCIsXCJGb250U2l6ZVwiOjEwLFwiRm9udE5hbWVcIjpcIkNhbGlicmlcIixcIklzQm9sZFwiOmZhbHNlLFwiSXNJdGFsaWNcIjpmYWxzZSxcIklzVW5kZXJsaW5lZFwiOmZhbHNlfSxcIkF1dG9TaXplXCI6MCxcIkZvcmVncm91bmRcIjp7XCIkaWRcIjpcIjM5NlwiLFwiQ29sb3JcIjp7XCIkaWRcIjpcIjM5N1wiLFwiQVwiOjI1NSxcIlJcIjowLFwiR1wiOjAsXCJCXCI6MH19LFwiQmFja2dyb3VuZEZpbGxUeXBlXCI6MCxcIk1heFdpZHRoXCI6MjAwLjAsXCJNYXhIZWlnaHRcIjpcIkluZmluaXR5XCIsXCJTbWFydEZvcmVncm91bmRJc0FjdGl2ZVwiOmZhbHNlLFwiSG9yaXpvbnRhbEFsaWdubWVudFwiOjEsXCJWZXJ0aWNhbEFsaWdubWVudFwiOjAsXCJTbWFydEZvcmVncm91bmRcIjpudWxsLFwiTWFyZ2luXCI6e1wiJGlkXCI6XCIzOThcIixcIlRvcFwiOjAuMCxcIkxlZnRcIjowLjAsXCJSaWdodFwiOjAuMCxcIkJvdHRvbVwiOjAuMH0sXCJQYWRkaW5nXCI6e1wiJGlkXCI6XCIzOTlcIixcIlRvcFwiOjAuMCxcIkxlZnRcIjowLjAsXCJSaWdodFwiOjAuMCxcIkJvdHRvbVwiOjAuMH0sXCJCYWNrZ3JvdW5kXCI6e1wiJHJlZlwiOlwiMTI4XCJ9LFwiSXNWaXNpYmxlXCI6dHJ1ZSxcIldpZHRoXCI6MC4wLFwiSGVpZ2h0XCI6MC4wLFwiQm9yZGVyU3R5bGVcIjp7XCIkaWRcIjpcIjQwMFwiLFwiTGluZUNvbG9yXCI6bnVsbCxcIkxpbmVXZWlnaHRcIjowLjAsXCJMaW5lVHlwZVwiOjB9fSxcIkhvcml6b250YWxDb25uZWN0b3JTdHlsZVwiOntcIiRpZFwiOlwiNDAxXCIsXCJMaW5lQ29sb3JcIjp7XCIkcmVmXCI6XCIxMzBcIn0sXCJMaW5lV2VpZ2h0XCI6MS4wLFwiTGluZVR5cGVcIjowfSxcIlZlcnRpY2FsQ29ubmVjdG9yU3R5bGVcIjp7XCIkaWRcIjpcIjQwMlwiLFwiTGluZUNvbG9yXCI6e1wiJHJlZlwiOlwiMTMzXCJ9LFwiTGluZVdlaWdodFwiOjAuMCxcIkxpbmVUeXBlXCI6MH0sXCJNYXJnaW5cIjpudWxsLFwiU3RhcnREYXRlUG9zaXRpb25cIjo0LFwiRW5kRGF0ZVBvc2l0aW9uXCI6NCxcIlRpdGxlUG9zaXRpb25cIjo1LFwiRHVyYXRpb25Qb3NpdGlvblwiOjIsXCJQZXJjZW50YWdlQ29tcGxldGVkUG9zaXRpb25cIjo2LFwiU3BhY2luZ1wiOjEwLFwiSXNCZWxvd1RpbWViYW5kXCI6dHJ1ZSxcIlBlcmNlbnRhZ2VDb21wbGV0ZVNoYXBlT3BhY2l0eVwiOjM1LFwiR3JvdXBOYW1lXCI6bnVsbCxcIkF0dGFjaGVkTWlsZXN0b25lc1N0eWxlc1wiOltdLFwiU2hhcGVTdHlsZVwiOntcIiRpZFwiOlwiNDAzXCIsXCJNYXJnaW5cIjp7XCIkaWRcIjpcIjQwNFwiLFwiVG9wXCI6MC4wLFwiTGVmdFwiOjQuMCxcIlJpZ2h0XCI6NC4wLFwiQm90dG9tXCI6MC4wfSxcIlBhZGRpbmdcIjp7XCIkaWRcIjpcIjQwNVwiLFwiVG9wXCI6MC4wLFwiTGVmdFwiOjAuMCxcIlJpZ2h0XCI6MC4wLFwiQm90dG9tXCI6MC4wfSxcIkJhY2tncm91bmRcIjp7XCIkaWRcIjpcIjQwNlwiLFwiQ29sb3JcIjp7XCIkaWRcIjpcIjQwN1wiLFwiQVwiOjI1NSxcIlJcIjo3NSxcIkdcIjoxNzIsXCJCXCI6MTk4fX0sXCJJc1Zpc2libGVcIjp0cnVlLFwiV2lkdGhcIjowLjAsXCJIZWlnaHRcIjoxNi4wLFwiQm9yZGVyU3R5bGVcIjp7XCIkaWRcIjpcIjQwOFwiLFwiTGluZUNvbG9yXCI6e1wiJHJlZlwiOlwiMTQxXCJ9LFwiTGluZVdlaWdodFwiOjAuMCxcIkxpbmVUeXBlXCI6MH19LFwiVGl0bGVTdHlsZVwiOntcIiRpZFwiOlwiNDA5XCIsXCJGb250U2V0dGluZ3NcIjp7XCIkaWRcIjpcIjQxMFwiLFwiRm9udFNpemVcIjoxMSxcIkZvbnROYW1lXCI6XCJDYWxpYnJpXCIsXCJJc0JvbGRcIjp0cnVlLFwiSXNJdGFsaWNcIjpmYWxzZSxcIklzVW5kZXJsaW5lZFwiOmZhbHNlfSxcIkF1dG9TaXplXCI6MCxcIkZvcmVncm91bmRcIjp7XCIkaWRcIjpcIjQxMVwiLFwiQ29sb3JcIjp7XCIkaWRcIjpcIjQxMlwiLFwiQVwiOjI1NSxcIlJcIjowLFwiR1wiOjAsXCJCXCI6MH19LFwiQmFja2dyb3VuZEZpbGxUeXBlXCI6MCxcIk1heFdpZHRoXCI6OTYwLjAsXCJNYXhIZWlnaHRcIjpcIkluZmluaXR5XCIsXCJTbWFydEZvcmVncm91bmRJc0FjdGl2ZVwiOmZhbHNlLFwiSG9yaXpvbnRhbEFsaWdubWVudFwiOjAsXCJWZXJ0aWNhbEFsaWdubWVudFwiOjAsXCJTbWFydEZvcmVncm91bmRcIjpudWxsLFwiTWFyZ2luXCI6e1wiJGlkXCI6XCI0MTNcIixcIlRvcFwiOjAuMCxcIkxlZnRcIjowLjAsXCJSaWdodFwiOjAuMCxcIkJvdHRvbVwiOjAuMH0sXCJQYWRkaW5nXCI6e1wiJGlkXCI6XCI0MTRcIixcIlRvcFwiOjAuMCxcIkxlZnRcIjowLjAsXCJSaWdodFwiOjAuMCxcIkJvdHRvbVwiOjAuMH0sXCJCYWNrZ3JvdW5kXCI6e1wiJHJlZlwiOlwiMTQ5XCJ9LFwiSXNWaXNpYmxlXCI6dHJ1ZSxcIldpZHRoXCI6MC4wLFwiSGVpZ2h0XCI6MC4wLFwiQm9yZGVyU3R5bGVcIjp7XCIkaWRcIjpcIjQxNVwiLFwiTGluZUNvbG9yXCI6bnVsbCxcIkxpbmVXZWlnaHRcIjowLjAsXCJMaW5lVHlwZVwiOjB9fSxcIkRhdGVTdHlsZVwiOntcIiRpZFwiOlwiNDE2XCIsXCJGb250U2V0dGluZ3NcIjp7XCIkaWRcIjpcIjQxN1wiLFwiRm9udFNpemVcIjoxMCxcIkZvbnROYW1lXCI6XCJDYWxpYnJpXCIsXCJJc0JvbGRcIjpmYWxzZSxcIklzSXRhbGljXCI6ZmFsc2UsXCJJc1VuZGVybGluZWRcIjpmYWxzZX0sXCJBdXRvU2l6ZVwiOjAsXCJGb3JlZ3JvdW5kXCI6e1wiJGlkXCI6XCI0MThcIixcIkNvbG9yXCI6e1wiJGlkXCI6XCI0MTlcIixcIkFcIjoyNTUsXCJSXCI6MCxcIkdcIjowLFwiQlwiOjB9fSxcIkJhY2tncm91bmRGaWxsVHlwZVwiOjAsXCJNYXhXaWR0aFwiOjIwMC4wLFwiTWF4SGVpZ2h0XCI6XCJJbmZpbml0eVwiLFwiU21hcnRGb3JlZ3JvdW5kSXNBY3RpdmVcIjpmYWxzZSxcIkhvcml6b250YWxBbGlnbm1lbnRcIjowLFwiVmVydGljYWxBbGlnbm1lbnRcIjowLFwiU21hcnRGb3JlZ3JvdW5kXCI6bnVsbCxcIk1hcmdpblwiOntcIiRpZFwiOlwiNDIwXCIsXCJUb3BcIjowLjAsXCJMZWZ0XCI6MC4wLFwiUmlnaHRcIjowLjAsXCJCb3R0b21cIjowLjB9LFwiUGFkZGluZ1wiOntcIiRpZFwiOlwiNDIxXCIsXCJUb3BcIjowLjAsXCJMZWZ0XCI6MC4wLFwiUmlnaHRcIjowLjAsXCJCb3R0b21cIjowLjB9LFwiQmFja2dyb3VuZFwiOntcIiRyZWZcIjpcIjE1NlwifSxcIklzVmlzaWJsZVwiOnRydWUsXCJXaWR0aFwiOjAuMCxcIkhlaWdodFwiOjAuMCxcIkJvcmRlclN0eWxlXCI6e1wiJGlkXCI6XCI0MjJcIixcIkxpbmVDb2xvclwiOm51bGwsXCJMaW5lV2VpZ2h0XCI6MC4wLFwiTGluZVR5cGVcIjowfX0sXCJEYXRlRm9ybWF0XCI6e1wiJGlkXCI6XCI0MjN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HtcIiRpZFwiOlwiNDI0XCIsXCJTaGFwZVwiOjAsXCJTaGFwZVRoaWNrbmVzc1wiOjEsXCJEdXJhdGlvbkZvcm1hdFwiOjAsXCJQZXJjZW50YWdlQ29tcGxldGVTdHlsZVwiOntcIiRpZFwiOlwiNDI1XCIsXCJGb250U2V0dGluZ3NcIjp7XCIkaWRcIjpcIjQyNlwiLFwiRm9udFNpemVcIjoxMCxcIkZvbnROYW1lXCI6XCJDYWxpYnJpXCIsXCJJc0JvbGRcIjpmYWxzZSxcIklzSXRhbGljXCI6ZmFsc2UsXCJJc1VuZGVybGluZWRcIjpmYWxzZX0sXCJBdXRvU2l6ZVwiOjAsXCJGb3JlZ3JvdW5kXCI6e1wiJGlkXCI6XCI0MjdcIixcIkNvbG9yXCI6e1wiJHJlZlwiOlwiMTE4XCJ9fSxcIkJhY2tncm91bmRGaWxsVHlwZVwiOjAsXCJNYXhXaWR0aFwiOjIwMC4wLFwiTWF4SGVpZ2h0XCI6XCJJbmZpbml0eVwiLFwiU21hcnRGb3JlZ3JvdW5kSXNBY3RpdmVcIjpmYWxzZSxcIkhvcml6b250YWxBbGlnbm1lbnRcIjowLFwiVmVydGljYWxBbGlnbm1lbnRcIjowLFwiU21hcnRGb3JlZ3JvdW5kXCI6bnVsbCxcIk1hcmdpblwiOntcIiRpZFwiOlwiNDI4XCIsXCJUb3BcIjowLjAsXCJMZWZ0XCI6MC4wLFwiUmlnaHRcIjowLjAsXCJCb3R0b21cIjowLjB9LFwiUGFkZGluZ1wiOntcIiRpZFwiOlwiNDI5XCIsXCJUb3BcIjowLjAsXCJMZWZ0XCI6MC4wLFwiUmlnaHRcIjowLjAsXCJCb3R0b21cIjowLjB9LFwiQmFja2dyb3VuZFwiOntcIiRyZWZcIjpcIjEyMVwifSxcIklzVmlzaWJsZVwiOnRydWUsXCJXaWR0aFwiOjAuMCxcIkhlaWdodFwiOjAuMCxcIkJvcmRlclN0eWxlXCI6e1wiJGlkXCI6XCI0MzBcIixcIkxpbmVDb2xvclwiOm51bGwsXCJMaW5lV2VpZ2h0XCI6MC4wLFwiTGluZVR5cGVcIjowfX0sXCJEdXJhdGlvblN0eWxlXCI6e1wiJGlkXCI6XCI0MzFcIixcIkZvbnRTZXR0aW5nc1wiOntcIiRpZFwiOlwiNDMyXCIsXCJGb250U2l6ZVwiOjEwLFwiRm9udE5hbWVcIjpcIkNhbGlicmlcIixcIklzQm9sZFwiOmZhbHNlLFwiSXNJdGFsaWNcIjpmYWxzZSxcIklzVW5kZXJsaW5lZFwiOmZhbHNlfSxcIkF1dG9TaXplXCI6MCxcIkZvcmVncm91bmRcIjp7XCIkaWRcIjpcIjQzM1wiLFwiQ29sb3JcIjp7XCIkaWRcIjpcIjQzNFwiLFwiQVwiOjI1NSxcIlJcIjowLFwiR1wiOjAsXCJCXCI6MH19LFwiQmFja2dyb3VuZEZpbGxUeXBlXCI6MCxcIk1heFdpZHRoXCI6MjAwLjAsXCJNYXhIZWlnaHRcIjpcIkluZmluaXR5XCIsXCJTbWFydEZvcmVncm91bmRJc0FjdGl2ZVwiOmZhbHNlLFwiSG9yaXpvbnRhbEFsaWdubWVudFwiOjEsXCJWZXJ0aWNhbEFsaWdubWVudFwiOjAsXCJTbWFydEZvcmVncm91bmRcIjpudWxsLFwiTWFyZ2luXCI6e1wiJGlkXCI6XCI0MzVcIixcIlRvcFwiOjAuMCxcIkxlZnRcIjowLjAsXCJSaWdodFwiOjAuMCxcIkJvdHRvbVwiOjAuMH0sXCJQYWRkaW5nXCI6e1wiJGlkXCI6XCI0MzZcIixcIlRvcFwiOjAuMCxcIkxlZnRcIjowLjAsXCJSaWdodFwiOjAuMCxcIkJvdHRvbVwiOjAuMH0sXCJCYWNrZ3JvdW5kXCI6e1wiJHJlZlwiOlwiMTI4XCJ9LFwiSXNWaXNpYmxlXCI6dHJ1ZSxcIldpZHRoXCI6MC4wLFwiSGVpZ2h0XCI6MC4wLFwiQm9yZGVyU3R5bGVcIjp7XCIkaWRcIjpcIjQzN1wiLFwiTGluZUNvbG9yXCI6bnVsbCxcIkxpbmVXZWlnaHRcIjowLjAsXCJMaW5lVHlwZVwiOjB9fSxcIkhvcml6b250YWxDb25uZWN0b3JTdHlsZVwiOntcIiRpZFwiOlwiNDM4XCIsXCJMaW5lQ29sb3JcIjp7XCIkcmVmXCI6XCIxMzBcIn0sXCJMaW5lV2VpZ2h0XCI6MS4wLFwiTGluZVR5cGVcIjowfSxcIlZlcnRpY2FsQ29ubmVjdG9yU3R5bGVcIjp7XCIkaWRcIjpcIjQzOVwiLFwiTGluZUNvbG9yXCI6e1wiJHJlZlwiOlwiMTMzXCJ9LFwiTGluZVdlaWdodFwiOjAuMCxcIkxpbmVUeXBlXCI6MH0sXCJNYXJnaW5cIjpudWxsLFwiU3RhcnREYXRlUG9zaXRpb25cIjo0LFwiRW5kRGF0ZVBvc2l0aW9uXCI6NCxcIlRpdGxlUG9zaXRpb25cIjo1LFwiRHVyYXRpb25Qb3NpdGlvblwiOjIsXCJQZXJjZW50YWdlQ29tcGxldGVkUG9zaXRpb25cIjo2LFwiU3BhY2luZ1wiOjEwLFwiSXNCZWxvd1RpbWViYW5kXCI6dHJ1ZSxcIlBlcmNlbnRhZ2VDb21wbGV0ZVNoYXBlT3BhY2l0eVwiOjM1LFwiR3JvdXBOYW1lXCI6bnVsbCxcIkF0dGFjaGVkTWlsZXN0b25lc1N0eWxlc1wiOltdLFwiU2hhcGVTdHlsZVwiOntcIiRpZFwiOlwiNDQwXCIsXCJNYXJnaW5cIjp7XCIkaWRcIjpcIjQ0MVwiLFwiVG9wXCI6MC4wLFwiTGVmdFwiOjQuMCxcIlJpZ2h0XCI6NC4wLFwiQm90dG9tXCI6MC4wfSxcIlBhZGRpbmdcIjp7XCIkaWRcIjpcIjQ0MlwiLFwiVG9wXCI6MC4wLFwiTGVmdFwiOjAuMCxcIlJpZ2h0XCI6MC4wLFwiQm90dG9tXCI6MC4wfSxcIkJhY2tncm91bmRcIjp7XCIkaWRcIjpcIjQ0M1wiLFwiQ29sb3JcIjp7XCIkaWRcIjpcIjQ0NFwiLFwiQVwiOjI1NSxcIlJcIjoyNDcsXCJHXCI6MTUwLFwiQlwiOjcwfX0sXCJJc1Zpc2libGVcIjp0cnVlLFwiV2lkdGhcIjowLjAsXCJIZWlnaHRcIjoxNi4wLFwiQm9yZGVyU3R5bGVcIjp7XCIkaWRcIjpcIjQ0NVwiLFwiTGluZUNvbG9yXCI6e1wiJHJlZlwiOlwiMTQxXCJ9LFwiTGluZVdlaWdodFwiOjAuMCxcIkxpbmVUeXBlXCI6MH19LFwiVGl0bGVTdHlsZVwiOntcIiRpZFwiOlwiNDQ2XCIsXCJGb250U2V0dGluZ3NcIjp7XCIkaWRcIjpcIjQ0N1wiLFwiRm9udFNpemVcIjoxMSxcIkZvbnROYW1lXCI6XCJDYWxpYnJpXCIsXCJJc0JvbGRcIjp0cnVlLFwiSXNJdGFsaWNcIjpmYWxzZSxcIklzVW5kZXJsaW5lZFwiOmZhbHNlfSxcIkF1dG9TaXplXCI6MCxcIkZvcmVncm91bmRcIjp7XCIkaWRcIjpcIjQ0OFwiLFwiQ29sb3JcIjp7XCIkaWRcIjpcIjQ0OVwiLFwiQVwiOjI1NSxcIlJcIjowLFwiR1wiOjAsXCJCXCI6MH19LFwiQmFja2dyb3VuZEZpbGxUeXBlXCI6MCxcIk1heFdpZHRoXCI6OTYwLjAsXCJNYXhIZWlnaHRcIjpcIkluZmluaXR5XCIsXCJTbWFydEZvcmVncm91bmRJc0FjdGl2ZVwiOmZhbHNlLFwiSG9yaXpvbnRhbEFsaWdubWVudFwiOjAsXCJWZXJ0aWNhbEFsaWdubWVudFwiOjAsXCJTbWFydEZvcmVncm91bmRcIjpudWxsLFwiTWFyZ2luXCI6e1wiJGlkXCI6XCI0NTBcIixcIlRvcFwiOjAuMCxcIkxlZnRcIjowLjAsXCJSaWdodFwiOjAuMCxcIkJvdHRvbVwiOjAuMH0sXCJQYWRkaW5nXCI6e1wiJGlkXCI6XCI0NTFcIixcIlRvcFwiOjAuMCxcIkxlZnRcIjowLjAsXCJSaWdodFwiOjAuMCxcIkJvdHRvbVwiOjAuMH0sXCJCYWNrZ3JvdW5kXCI6e1wiJHJlZlwiOlwiMTQ5XCJ9LFwiSXNWaXNpYmxlXCI6dHJ1ZSxcIldpZHRoXCI6MC4wLFwiSGVpZ2h0XCI6MC4wLFwiQm9yZGVyU3R5bGVcIjp7XCIkaWRcIjpcIjQ1MlwiLFwiTGluZUNvbG9yXCI6bnVsbCxcIkxpbmVXZWlnaHRcIjowLjAsXCJMaW5lVHlwZVwiOjB9fSxcIkRhdGVTdHlsZVwiOntcIiRpZFwiOlwiNDUzXCIsXCJGb250U2V0dGluZ3NcIjp7XCIkaWRcIjpcIjQ1NFwiLFwiRm9udFNpemVcIjoxMCxcIkZvbnROYW1lXCI6XCJDYWxpYnJpXCIsXCJJc0JvbGRcIjpmYWxzZSxcIklzSXRhbGljXCI6ZmFsc2UsXCJJc1VuZGVybGluZWRcIjpmYWxzZX0sXCJBdXRvU2l6ZVwiOjAsXCJGb3JlZ3JvdW5kXCI6e1wiJGlkXCI6XCI0NTVcIixcIkNvbG9yXCI6e1wiJGlkXCI6XCI0NTZcIixcIkFcIjoyNTUsXCJSXCI6MCxcIkdcIjowLFwiQlwiOjB9fSxcIkJhY2tncm91bmRGaWxsVHlwZVwiOjAsXCJNYXhXaWR0aFwiOjIwMC4wLFwiTWF4SGVpZ2h0XCI6XCJJbmZpbml0eVwiLFwiU21hcnRGb3JlZ3JvdW5kSXNBY3RpdmVcIjpmYWxzZSxcIkhvcml6b250YWxBbGlnbm1lbnRcIjowLFwiVmVydGljYWxBbGlnbm1lbnRcIjowLFwiU21hcnRGb3JlZ3JvdW5kXCI6bnVsbCxcIk1hcmdpblwiOntcIiRpZFwiOlwiNDU3XCIsXCJUb3BcIjowLjAsXCJMZWZ0XCI6MC4wLFwiUmlnaHRcIjowLjAsXCJCb3R0b21cIjowLjB9LFwiUGFkZGluZ1wiOntcIiRpZFwiOlwiNDU4XCIsXCJUb3BcIjowLjAsXCJMZWZ0XCI6MC4wLFwiUmlnaHRcIjowLjAsXCJCb3R0b21cIjowLjB9LFwiQmFja2dyb3VuZFwiOntcIiRyZWZcIjpcIjE1NlwifSxcIklzVmlzaWJsZVwiOnRydWUsXCJXaWR0aFwiOjAuMCxcIkhlaWdodFwiOjAuMCxcIkJvcmRlclN0eWxlXCI6e1wiJGlkXCI6XCI0NTlcIixcIkxpbmVDb2xvclwiOm51bGwsXCJMaW5lV2VpZ2h0XCI6MC4wLFwiTGluZVR5cGVcIjowfX0sXCJEYXRlRm9ybWF0XCI6e1wiJGlkXCI6XCI0NjB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HtcIiRpZFwiOlwiNDYxXCIsXCJTaGFwZVwiOjIsXCJTaGFwZVRoaWNrbmVzc1wiOjEsXCJEdXJhdGlvbkZvcm1hdFwiOjAsXCJQZXJjZW50YWdlQ29tcGxldGVTdHlsZVwiOntcIiRpZFwiOlwiNDYyXCIsXCJGb250U2V0dGluZ3NcIjp7XCIkaWRcIjpcIjQ2M1wiLFwiRm9udFNpemVcIjoxMCxcIkZvbnROYW1lXCI6XCJDYWxpYnJpXCIsXCJJc0JvbGRcIjpmYWxzZSxcIklzSXRhbGljXCI6ZmFsc2UsXCJJc1VuZGVybGluZWRcIjpmYWxzZX0sXCJBdXRvU2l6ZVwiOjAsXCJGb3JlZ3JvdW5kXCI6e1wiJGlkXCI6XCI0NjRcIixcIkNvbG9yXCI6e1wiJHJlZlwiOlwiMTE4XCJ9fSxcIkJhY2tncm91bmRGaWxsVHlwZVwiOjAsXCJNYXhXaWR0aFwiOjIwMC4wLFwiTWF4SGVpZ2h0XCI6XCJJbmZpbml0eVwiLFwiU21hcnRGb3JlZ3JvdW5kSXNBY3RpdmVcIjpmYWxzZSxcIkhvcml6b250YWxBbGlnbm1lbnRcIjowLFwiVmVydGljYWxBbGlnbm1lbnRcIjowLFwiU21hcnRGb3JlZ3JvdW5kXCI6bnVsbCxcIk1hcmdpblwiOntcIiRpZFwiOlwiNDY1XCIsXCJUb3BcIjowLjAsXCJMZWZ0XCI6MC4wLFwiUmlnaHRcIjowLjAsXCJCb3R0b21cIjowLjB9LFwiUGFkZGluZ1wiOntcIiRpZFwiOlwiNDY2XCIsXCJUb3BcIjowLjAsXCJMZWZ0XCI6MC4wLFwiUmlnaHRcIjowLjAsXCJCb3R0b21cIjowLjB9LFwiQmFja2dyb3VuZFwiOntcIiRyZWZcIjpcIjEyMVwifSxcIklzVmlzaWJsZVwiOnRydWUsXCJXaWR0aFwiOjAuMCxcIkhlaWdodFwiOjAuMCxcIkJvcmRlclN0eWxlXCI6e1wiJGlkXCI6XCI0NjdcIixcIkxpbmVDb2xvclwiOm51bGwsXCJMaW5lV2VpZ2h0XCI6MC4wLFwiTGluZVR5cGVcIjowfX0sXCJEdXJhdGlvblN0eWxlXCI6e1wiJGlkXCI6XCI0NjhcIixcIkZvbnRTZXR0aW5nc1wiOntcIiRpZFwiOlwiNDY5XCIsXCJGb250U2l6ZVwiOjEwLFwiRm9udE5hbWVcIjpcIkNhbGlicmlcIixcIklzQm9sZFwiOmZhbHNlLFwiSXNJdGFsaWNcIjpmYWxzZSxcIklzVW5kZXJsaW5lZFwiOmZhbHNlfSxcIkF1dG9TaXplXCI6MCxcIkZvcmVncm91bmRcIjp7XCIkaWRcIjpcIjQ3MFwiLFwiQ29sb3JcIjp7XCIkaWRcIjpcIjQ3MVwiLFwiQVwiOjI1NSxcIlJcIjowLFwiR1wiOjAsXCJCXCI6MH19LFwiQmFja2dyb3VuZEZpbGxUeXBlXCI6MCxcIk1heFdpZHRoXCI6MjAwLjAsXCJNYXhIZWlnaHRcIjpcIkluZmluaXR5XCIsXCJTbWFydEZvcmVncm91bmRJc0FjdGl2ZVwiOmZhbHNlLFwiSG9yaXpvbnRhbEFsaWdubWVudFwiOjEsXCJWZXJ0aWNhbEFsaWdubWVudFwiOjAsXCJTbWFydEZvcmVncm91bmRcIjpudWxsLFwiTWFyZ2luXCI6e1wiJGlkXCI6XCI0NzJcIixcIlRvcFwiOjAuMCxcIkxlZnRcIjowLjAsXCJSaWdodFwiOjAuMCxcIkJvdHRvbVwiOjAuMH0sXCJQYWRkaW5nXCI6e1wiJGlkXCI6XCI0NzNcIixcIlRvcFwiOjAuMCxcIkxlZnRcIjowLjAsXCJSaWdodFwiOjAuMCxcIkJvdHRvbVwiOjAuMH0sXCJCYWNrZ3JvdW5kXCI6e1wiJHJlZlwiOlwiMTI4XCJ9LFwiSXNWaXNpYmxlXCI6dHJ1ZSxcIldpZHRoXCI6MC4wLFwiSGVpZ2h0XCI6MC4wLFwiQm9yZGVyU3R5bGVcIjp7XCIkaWRcIjpcIjQ3NFwiLFwiTGluZUNvbG9yXCI6bnVsbCxcIkxpbmVXZWlnaHRcIjowLjAsXCJMaW5lVHlwZVwiOjB9fSxcIkhvcml6b250YWxDb25uZWN0b3JTdHlsZVwiOntcIiRpZFwiOlwiNDc1XCIsXCJMaW5lQ29sb3JcIjp7XCIkcmVmXCI6XCIxMzBcIn0sXCJMaW5lV2VpZ2h0XCI6MS4wLFwiTGluZVR5cGVcIjowfSxcIlZlcnRpY2FsQ29ubmVjdG9yU3R5bGVcIjp7XCIkaWRcIjpcIjQ3NlwiLFwiTGluZUNvbG9yXCI6e1wiJHJlZlwiOlwiMTMzXCJ9LFwiTGluZVdlaWdodFwiOjAuMCxcIkxpbmVUeXBlXCI6MH0sXCJNYXJnaW5cIjpudWxsLFwiU3RhcnREYXRlUG9zaXRpb25cIjo0LFwiRW5kRGF0ZVBvc2l0aW9uXCI6NCxcIlRpdGxlUG9zaXRpb25cIjo1LFwiRHVyYXRpb25Qb3NpdGlvblwiOjIsXCJQZXJjZW50YWdlQ29tcGxldGVkUG9zaXRpb25cIjo2LFwiU3BhY2luZ1wiOjEwLFwiSXNCZWxvd1RpbWViYW5kXCI6dHJ1ZSxcIlBlcmNlbnRhZ2VDb21wbGV0ZVNoYXBlT3BhY2l0eVwiOjM1LFwiR3JvdXBOYW1lXCI6bnVsbCxcIkF0dGFjaGVkTWlsZXN0b25lc1N0eWxlc1wiOltdLFwiU2hhcGVTdHlsZVwiOntcIiRpZFwiOlwiNDc3XCIsXCJNYXJnaW5cIjp7XCIkaWRcIjpcIjQ3OFwiLFwiVG9wXCI6MC4wLFwiTGVmdFwiOjQuMCxcIlJpZ2h0XCI6NC4wLFwiQm90dG9tXCI6MC4wfSxcIlBhZGRpbmdcIjp7XCIkaWRcIjpcIjQ3OVwiLFwiVG9wXCI6MC4wLFwiTGVmdFwiOjAuMCxcIlJpZ2h0XCI6MC4wLFwiQm90dG9tXCI6MC4wfSxcIkJhY2tncm91bmRcIjp7XCIkaWRcIjpcIjQ4MFwiLFwiQ29sb3JcIjp7XCIkaWRcIjpcIjQ4MVwiLFwiQVwiOjI1NSxcIlJcIjowLFwiR1wiOjExNCxcIkJcIjoxODh9fSxcIklzVmlzaWJsZVwiOnRydWUsXCJXaWR0aFwiOjAuMCxcIkhlaWdodFwiOjE2LjAsXCJCb3JkZXJTdHlsZVwiOntcIiRpZFwiOlwiNDgyXCIsXCJMaW5lQ29sb3JcIjp7XCIkcmVmXCI6XCIxNDFcIn0sXCJMaW5lV2VpZ2h0XCI6MC4wLFwiTGluZVR5cGVcIjowfX0sXCJUaXRsZVN0eWxlXCI6e1wiJGlkXCI6XCI0ODNcIixcIkZvbnRTZXR0aW5nc1wiOntcIiRpZFwiOlwiNDg0XCIsXCJGb250U2l6ZVwiOjExLFwiRm9udE5hbWVcIjpcIkNhbGlicmlcIixcIklzQm9sZFwiOnRydWUsXCJJc0l0YWxpY1wiOmZhbHNlLFwiSXNVbmRlcmxpbmVkXCI6ZmFsc2V9LFwiQXV0b1NpemVcIjowLFwiRm9yZWdyb3VuZFwiOntcIiRpZFwiOlwiNDg1XCIsXCJDb2xvclwiOntcIiRpZFwiOlwiNDg2XCIsXCJBXCI6MjU1LFwiUlwiOjAsXCJHXCI6MCxcIkJcIjowfX0sXCJCYWNrZ3JvdW5kRmlsbFR5cGVcIjowLFwiTWF4V2lkdGhcIjo5NjAuMCxcIk1heEhlaWdodFwiOlwiSW5maW5pdHlcIixcIlNtYXJ0Rm9yZWdyb3VuZElzQWN0aXZlXCI6ZmFsc2UsXCJIb3Jpem9udGFsQWxpZ25tZW50XCI6MCxcIlZlcnRpY2FsQWxpZ25tZW50XCI6MCxcIlNtYXJ0Rm9yZWdyb3VuZFwiOm51bGwsXCJNYXJnaW5cIjp7XCIkaWRcIjpcIjQ4N1wiLFwiVG9wXCI6MC4wLFwiTGVmdFwiOjAuMCxcIlJpZ2h0XCI6MC4wLFwiQm90dG9tXCI6MC4wfSxcIlBhZGRpbmdcIjp7XCIkaWRcIjpcIjQ4OFwiLFwiVG9wXCI6MC4wLFwiTGVmdFwiOjAuMCxcIlJpZ2h0XCI6MC4wLFwiQm90dG9tXCI6MC4wfSxcIkJhY2tncm91bmRcIjp7XCIkcmVmXCI6XCIxNDlcIn0sXCJJc1Zpc2libGVcIjp0cnVlLFwiV2lkdGhcIjowLjAsXCJIZWlnaHRcIjowLjAsXCJCb3JkZXJTdHlsZVwiOntcIiRpZFwiOlwiNDg5XCIsXCJMaW5lQ29sb3JcIjpudWxsLFwiTGluZVdlaWdodFwiOjAuMCxcIkxpbmVUeXBlXCI6MH19LFwiRGF0ZVN0eWxlXCI6e1wiJGlkXCI6XCI0OTBcIixcIkZvbnRTZXR0aW5nc1wiOntcIiRpZFwiOlwiNDkxXCIsXCJGb250U2l6ZVwiOjEwLFwiRm9udE5hbWVcIjpcIkNhbGlicmlcIixcIklzQm9sZFwiOmZhbHNlLFwiSXNJdGFsaWNcIjpmYWxzZSxcIklzVW5kZXJsaW5lZFwiOmZhbHNlfSxcIkF1dG9TaXplXCI6MCxcIkZvcmVncm91bmRcIjp7XCIkaWRcIjpcIjQ5MlwiLFwiQ29sb3JcIjp7XCIkaWRcIjpcIjQ5M1wiLFwiQVwiOjI1NSxcIlJcIjowLFwiR1wiOjAsXCJCXCI6MH19LFwiQmFja2dyb3VuZEZpbGxUeXBlXCI6MCxcIk1heFdpZHRoXCI6MjAwLjAsXCJNYXhIZWlnaHRcIjpcIkluZmluaXR5XCIsXCJTbWFydEZvcmVncm91bmRJc0FjdGl2ZVwiOmZhbHNlLFwiSG9yaXpvbnRhbEFsaWdubWVudFwiOjAsXCJWZXJ0aWNhbEFsaWdubWVudFwiOjAsXCJTbWFydEZvcmVncm91bmRcIjpudWxsLFwiTWFyZ2luXCI6e1wiJGlkXCI6XCI0OTRcIixcIlRvcFwiOjAuMCxcIkxlZnRcIjowLjAsXCJSaWdodFwiOjAuMCxcIkJvdHRvbVwiOjAuMH0sXCJQYWRkaW5nXCI6e1wiJGlkXCI6XCI0OTVcIixcIlRvcFwiOjAuMCxcIkxlZnRcIjowLjAsXCJSaWdodFwiOjAuMCxcIkJvdHRvbVwiOjAuMH0sXCJCYWNrZ3JvdW5kXCI6e1wiJHJlZlwiOlwiMTU2XCJ9LFwiSXNWaXNpYmxlXCI6dHJ1ZSxcIldpZHRoXCI6MC4wLFwiSGVpZ2h0XCI6MC4wLFwiQm9yZGVyU3R5bGVcIjp7XCIkaWRcIjpcIjQ5NlwiLFwiTGluZUNvbG9yXCI6bnVsbCxcIkxpbmVXZWlnaHRcIjowLjAsXCJMaW5lVHlwZVwiOjB9fSxcIkRhdGVGb3JtYXRcIjp7XCIkaWRcIjpcIjQ5N1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e1wiJGlkXCI6XCI0OThcIixcIlNoYXBlXCI6MCxcIlNoYXBlVGhpY2tuZXNzXCI6MSxcIkR1cmF0aW9uRm9ybWF0XCI6MCxcIlBlcmNlbnRhZ2VDb21wbGV0ZVN0eWxlXCI6e1wiJGlkXCI6XCI0OTlcIixcIkZvbnRTZXR0aW5nc1wiOntcIiRpZFwiOlwiNTAwXCIsXCJGb250U2l6ZVwiOjEwLFwiRm9udE5hbWVcIjpcIkNhbGlicmlcIixcIklzQm9sZFwiOmZhbHNlLFwiSXNJdGFsaWNcIjpmYWxzZSxcIklzVW5kZXJsaW5lZFwiOmZhbHNlfSxcIkF1dG9TaXplXCI6MCxcIkZvcmVncm91bmRcIjp7XCIkaWRcIjpcIjUwMVwiLFwiQ29sb3JcIjp7XCIkcmVmXCI6XCIxMThcIn19LFwiQmFja2dyb3VuZEZpbGxUeXBlXCI6MCxcIk1heFdpZHRoXCI6MjAwLjAsXCJNYXhIZWlnaHRcIjpcIkluZmluaXR5XCIsXCJTbWFydEZvcmVncm91bmRJc0FjdGl2ZVwiOmZhbHNlLFwiSG9yaXpvbnRhbEFsaWdubWVudFwiOjAsXCJWZXJ0aWNhbEFsaWdubWVudFwiOjAsXCJTbWFydEZvcmVncm91bmRcIjpudWxsLFwiTWFyZ2luXCI6e1wiJGlkXCI6XCI1MDJcIixcIlRvcFwiOjAuMCxcIkxlZnRcIjowLjAsXCJSaWdodFwiOjAuMCxcIkJvdHRvbVwiOjAuMH0sXCJQYWRkaW5nXCI6e1wiJGlkXCI6XCI1MDNcIixcIlRvcFwiOjAuMCxcIkxlZnRcIjowLjAsXCJSaWdodFwiOjAuMCxcIkJvdHRvbVwiOjAuMH0sXCJCYWNrZ3JvdW5kXCI6e1wiJHJlZlwiOlwiMTIxXCJ9LFwiSXNWaXNpYmxlXCI6dHJ1ZSxcIldpZHRoXCI6MC4wLFwiSGVpZ2h0XCI6MC4wLFwiQm9yZGVyU3R5bGVcIjp7XCIkaWRcIjpcIjUwNFwiLFwiTGluZUNvbG9yXCI6bnVsbCxcIkxpbmVXZWlnaHRcIjowLjAsXCJMaW5lVHlwZVwiOjB9fSxcIkR1cmF0aW9uU3R5bGVcIjp7XCIkaWRcIjpcIjUwNVwiLFwiRm9udFNldHRpbmdzXCI6e1wiJGlkXCI6XCI1MDZcIixcIkZvbnRTaXplXCI6MTAsXCJGb250TmFtZVwiOlwiQ2FsaWJyaVwiLFwiSXNCb2xkXCI6ZmFsc2UsXCJJc0l0YWxpY1wiOmZhbHNlLFwiSXNVbmRlcmxpbmVkXCI6ZmFsc2V9LFwiQXV0b1NpemVcIjowLFwiRm9yZWdyb3VuZFwiOntcIiRpZFwiOlwiNTA3XCIsXCJDb2xvclwiOntcIiRpZFwiOlwiNTA4XCIsXCJBXCI6MjU1LFwiUlwiOjAsXCJHXCI6MCxcIkJcIjowfX0sXCJCYWNrZ3JvdW5kRmlsbFR5cGVcIjowLFwiTWF4V2lkdGhcIjoyMDAuMCxcIk1heEhlaWdodFwiOlwiSW5maW5pdHlcIixcIlNtYXJ0Rm9yZWdyb3VuZElzQWN0aXZlXCI6ZmFsc2UsXCJIb3Jpem9udGFsQWxpZ25tZW50XCI6MSxcIlZlcnRpY2FsQWxpZ25tZW50XCI6MCxcIlNtYXJ0Rm9yZWdyb3VuZFwiOm51bGwsXCJNYXJnaW5cIjp7XCIkaWRcIjpcIjUwOVwiLFwiVG9wXCI6MC4wLFwiTGVmdFwiOjAuMCxcIlJpZ2h0XCI6MC4wLFwiQm90dG9tXCI6MC4wfSxcIlBhZGRpbmdcIjp7XCIkaWRcIjpcIjUxMFwiLFwiVG9wXCI6MC4wLFwiTGVmdFwiOjAuMCxcIlJpZ2h0XCI6MC4wLFwiQm90dG9tXCI6MC4wfSxcIkJhY2tncm91bmRcIjp7XCIkcmVmXCI6XCIxMjhcIn0sXCJJc1Zpc2libGVcIjp0cnVlLFwiV2lkdGhcIjowLjAsXCJIZWlnaHRcIjowLjAsXCJCb3JkZXJTdHlsZVwiOntcIiRpZFwiOlwiNTExXCIsXCJMaW5lQ29sb3JcIjpudWxsLFwiTGluZVdlaWdodFwiOjAuMCxcIkxpbmVUeXBlXCI6MH19LFwiSG9yaXpvbnRhbENvbm5lY3RvclN0eWxlXCI6e1wiJGlkXCI6XCI1MTJcIixcIkxpbmVDb2xvclwiOntcIiRyZWZcIjpcIjEzMFwifSxcIkxpbmVXZWlnaHRcIjoxLjAsXCJMaW5lVHlwZVwiOjB9LFwiVmVydGljYWxDb25uZWN0b3JTdHlsZVwiOntcIiRpZFwiOlwiNTEzXCIsXCJMaW5lQ29sb3JcIjp7XCIkcmVmXCI6XCIxMzNcIn0sXCJMaW5lV2VpZ2h0XCI6MC4wLFwiTGluZVR5cGVcIjowfSxcIk1hcmdpblwiOm51bGwsXCJTdGFydERhdGVQb3NpdGlvblwiOjQsXCJFbmREYXRlUG9zaXRpb25cIjo0LFwiVGl0bGVQb3NpdGlvblwiOjUsXCJEdXJhdGlvblBvc2l0aW9uXCI6MixcIlBlcmNlbnRhZ2VDb21wbGV0ZWRQb3NpdGlvblwiOjYsXCJTcGFjaW5nXCI6MTAsXCJJc0JlbG93VGltZWJhbmRcIjp0cnVlLFwiUGVyY2VudGFnZUNvbXBsZXRlU2hhcGVPcGFjaXR5XCI6MzUsXCJHcm91cE5hbWVcIjpudWxsLFwiQXR0YWNoZWRNaWxlc3RvbmVzU3R5bGVzXCI6W10sXCJTaGFwZVN0eWxlXCI6e1wiJGlkXCI6XCI1MTRcIixcIk1hcmdpblwiOntcIiRpZFwiOlwiNTE1XCIsXCJUb3BcIjowLjAsXCJMZWZ0XCI6NC4wLFwiUmlnaHRcIjo0LjAsXCJCb3R0b21cIjowLjB9LFwiUGFkZGluZ1wiOntcIiRpZFwiOlwiNTE2XCIsXCJUb3BcIjowLjAsXCJMZWZ0XCI6MC4wLFwiUmlnaHRcIjowLjAsXCJCb3R0b21cIjowLjB9LFwiQmFja2dyb3VuZFwiOntcIiRpZFwiOlwiNTE3XCIsXCJDb2xvclwiOntcIiRpZFwiOlwiNTE4XCIsXCJBXCI6MjU1LFwiUlwiOjAsXCJHXCI6MTE0LFwiQlwiOjE4OH19LFwiSXNWaXNpYmxlXCI6dHJ1ZSxcIldpZHRoXCI6MC4wLFwiSGVpZ2h0XCI6MTYuMCxcIkJvcmRlclN0eWxlXCI6e1wiJGlkXCI6XCI1MTlcIixcIkxpbmVDb2xvclwiOntcIiRyZWZcIjpcIjE0MVwifSxcIkxpbmVXZWlnaHRcIjowLjAsXCJMaW5lVHlwZVwiOjB9fSxcIlRpdGxlU3R5bGVcIjp7XCIkaWRcIjpcIjUyMFwiLFwiRm9udFNldHRpbmdzXCI6e1wiJGlkXCI6XCI1MjFcIixcIkZvbnRTaXplXCI6MTEsXCJGb250TmFtZVwiOlwiQ2FsaWJyaVwiLFwiSXNCb2xkXCI6dHJ1ZSxcIklzSXRhbGljXCI6ZmFsc2UsXCJJc1VuZGVybGluZWRcIjpmYWxzZX0sXCJBdXRvU2l6ZVwiOjAsXCJGb3JlZ3JvdW5kXCI6e1wiJGlkXCI6XCI1MjJcIixcIkNvbG9yXCI6e1wiJGlkXCI6XCI1MjNcIixcIkFcIjoyNTUsXCJSXCI6MCxcIkdcIjowLFwiQlwiOjB9fSxcIkJhY2tncm91bmRGaWxsVHlwZVwiOjAsXCJNYXhXaWR0aFwiOjk2MC4wLFwiTWF4SGVpZ2h0XCI6XCJJbmZpbml0eVwiLFwiU21hcnRGb3JlZ3JvdW5kSXNBY3RpdmVcIjpmYWxzZSxcIkhvcml6b250YWxBbGlnbm1lbnRcIjowLFwiVmVydGljYWxBbGlnbm1lbnRcIjowLFwiU21hcnRGb3JlZ3JvdW5kXCI6bnVsbCxcIk1hcmdpblwiOntcIiRpZFwiOlwiNTI0XCIsXCJUb3BcIjowLjAsXCJMZWZ0XCI6MC4wLFwiUmlnaHRcIjowLjAsXCJCb3R0b21cIjowLjB9LFwiUGFkZGluZ1wiOntcIiRpZFwiOlwiNTI1XCIsXCJUb3BcIjowLjAsXCJMZWZ0XCI6MC4wLFwiUmlnaHRcIjowLjAsXCJCb3R0b21cIjowLjB9LFwiQmFja2dyb3VuZFwiOntcIiRyZWZcIjpcIjE0OVwifSxcIklzVmlzaWJsZVwiOnRydWUsXCJXaWR0aFwiOjAuMCxcIkhlaWdodFwiOjAuMCxcIkJvcmRlclN0eWxlXCI6e1wiJGlkXCI6XCI1MjZcIixcIkxpbmVDb2xvclwiOm51bGwsXCJMaW5lV2VpZ2h0XCI6MC4wLFwiTGluZVR5cGVcIjowfX0sXCJEYXRlU3R5bGVcIjp7XCIkaWRcIjpcIjUyN1wiLFwiRm9udFNldHRpbmdzXCI6e1wiJGlkXCI6XCI1MjhcIixcIkZvbnRTaXplXCI6MTAsXCJGb250TmFtZVwiOlwiQ2FsaWJyaVwiLFwiSXNCb2xkXCI6ZmFsc2UsXCJJc0l0YWxpY1wiOmZhbHNlLFwiSXNVbmRlcmxpbmVkXCI6ZmFsc2V9LFwiQXV0b1NpemVcIjowLFwiRm9yZWdyb3VuZFwiOntcIiRpZFwiOlwiNTI5XCIsXCJDb2xvclwiOntcIiRpZFwiOlwiNTMwXCIsXCJBXCI6MjU1LFwiUlwiOjAsXCJHXCI6MCxcIkJcIjowfX0sXCJCYWNrZ3JvdW5kRmlsbFR5cGVcIjowLFwiTWF4V2lkdGhcIjoyMDAuMCxcIk1heEhlaWdodFwiOlwiSW5maW5pdHlcIixcIlNtYXJ0Rm9yZWdyb3VuZElzQWN0aXZlXCI6ZmFsc2UsXCJIb3Jpem9udGFsQWxpZ25tZW50XCI6MCxcIlZlcnRpY2FsQWxpZ25tZW50XCI6MCxcIlNtYXJ0Rm9yZWdyb3VuZFwiOm51bGwsXCJNYXJnaW5cIjp7XCIkaWRcIjpcIjUzMVwiLFwiVG9wXCI6MC4wLFwiTGVmdFwiOjAuMCxcIlJpZ2h0XCI6MC4wLFwiQm90dG9tXCI6MC4wfSxcIlBhZGRpbmdcIjp7XCIkaWRcIjpcIjUzMlwiLFwiVG9wXCI6MC4wLFwiTGVmdFwiOjAuMCxcIlJpZ2h0XCI6MC4wLFwiQm90dG9tXCI6MC4wfSxcIkJhY2tncm91bmRcIjp7XCIkcmVmXCI6XCIxNTZcIn0sXCJJc1Zpc2libGVcIjp0cnVlLFwiV2lkdGhcIjowLjAsXCJIZWlnaHRcIjowLjAsXCJCb3JkZXJTdHlsZVwiOntcIiRpZFwiOlwiNTMzXCIsXCJMaW5lQ29sb3JcIjpudWxsLFwiTGluZVdlaWdodFwiOjAuMCxcIkxpbmVUeXBlXCI6MH19LFwiRGF0ZUZvcm1hdFwiOntcIiRpZFwiOlwiNTM0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7XCIkaWRcIjpcIjUzNVwiLFwiU2hhcGVcIjozLFwiU2hhcGVUaGlja25lc3NcIjoxLFwiRHVyYXRpb25Gb3JtYXRcIjowLFwiUGVyY2VudGFnZUNvbXBsZXRlU3R5bGVcIjp7XCIkaWRcIjpcIjUzNlwiLFwiRm9udFNldHRpbmdzXCI6e1wiJGlkXCI6XCI1MzdcIixcIkZvbnRTaXplXCI6MTAsXCJGb250TmFtZVwiOlwiQ2FsaWJyaVwiLFwiSXNCb2xkXCI6ZmFsc2UsXCJJc0l0YWxpY1wiOmZhbHNlLFwiSXNVbmRlcmxpbmVkXCI6ZmFsc2V9LFwiQXV0b1NpemVcIjowLFwiRm9yZWdyb3VuZFwiOntcIiRpZFwiOlwiNTM4XCIsXCJDb2xvclwiOntcIiRyZWZcIjpcIjExOFwifX0sXCJCYWNrZ3JvdW5kRmlsbFR5cGVcIjowLFwiTWF4V2lkdGhcIjoyMDAuMCxcIk1heEhlaWdodFwiOlwiSW5maW5pdHlcIixcIlNtYXJ0Rm9yZWdyb3VuZElzQWN0aXZlXCI6ZmFsc2UsXCJIb3Jpem9udGFsQWxpZ25tZW50XCI6MCxcIlZlcnRpY2FsQWxpZ25tZW50XCI6MCxcIlNtYXJ0Rm9yZWdyb3VuZFwiOm51bGwsXCJNYXJnaW5cIjp7XCIkaWRcIjpcIjUzOVwiLFwiVG9wXCI6MC4wLFwiTGVmdFwiOjAuMCxcIlJpZ2h0XCI6MC4wLFwiQm90dG9tXCI6MC4wfSxcIlBhZGRpbmdcIjp7XCIkaWRcIjpcIjU0MFwiLFwiVG9wXCI6MC4wLFwiTGVmdFwiOjAuMCxcIlJpZ2h0XCI6MC4wLFwiQm90dG9tXCI6MC4wfSxcIkJhY2tncm91bmRcIjp7XCIkcmVmXCI6XCIxMjFcIn0sXCJJc1Zpc2libGVcIjp0cnVlLFwiV2lkdGhcIjowLjAsXCJIZWlnaHRcIjowLjAsXCJCb3JkZXJTdHlsZVwiOntcIiRpZFwiOlwiNTQxXCIsXCJMaW5lQ29sb3JcIjpudWxsLFwiTGluZVdlaWdodFwiOjAuMCxcIkxpbmVUeXBlXCI6MH19LFwiRHVyYXRpb25TdHlsZVwiOntcIiRpZFwiOlwiNTQyXCIsXCJGb250U2V0dGluZ3NcIjp7XCIkaWRcIjpcIjU0M1wiLFwiRm9udFNpemVcIjoxMCxcIkZvbnROYW1lXCI6XCJDYWxpYnJpXCIsXCJJc0JvbGRcIjpmYWxzZSxcIklzSXRhbGljXCI6ZmFsc2UsXCJJc1VuZGVybGluZWRcIjpmYWxzZX0sXCJBdXRvU2l6ZVwiOjAsXCJGb3JlZ3JvdW5kXCI6e1wiJGlkXCI6XCI1NDRcIixcIkNvbG9yXCI6e1wiJGlkXCI6XCI1NDVcIixcIkFcIjoyNTUsXCJSXCI6MCxcIkdcIjowLFwiQlwiOjB9fSxcIkJhY2tncm91bmRGaWxsVHlwZVwiOjAsXCJNYXhXaWR0aFwiOjIwMC4wLFwiTWF4SGVpZ2h0XCI6XCJJbmZpbml0eVwiLFwiU21hcnRGb3JlZ3JvdW5kSXNBY3RpdmVcIjpmYWxzZSxcIkhvcml6b250YWxBbGlnbm1lbnRcIjoxLFwiVmVydGljYWxBbGlnbm1lbnRcIjowLFwiU21hcnRGb3JlZ3JvdW5kXCI6bnVsbCxcIk1hcmdpblwiOntcIiRpZFwiOlwiNTQ2XCIsXCJUb3BcIjowLjAsXCJMZWZ0XCI6MC4wLFwiUmlnaHRcIjowLjAsXCJCb3R0b21cIjowLjB9LFwiUGFkZGluZ1wiOntcIiRpZFwiOlwiNTQ3XCIsXCJUb3BcIjowLjAsXCJMZWZ0XCI6MC4wLFwiUmlnaHRcIjowLjAsXCJCb3R0b21cIjowLjB9LFwiQmFja2dyb3VuZFwiOntcIiRyZWZcIjpcIjEyOFwifSxcIklzVmlzaWJsZVwiOnRydWUsXCJXaWR0aFwiOjAuMCxcIkhlaWdodFwiOjAuMCxcIkJvcmRlclN0eWxlXCI6e1wiJGlkXCI6XCI1NDhcIixcIkxpbmVDb2xvclwiOm51bGwsXCJMaW5lV2VpZ2h0XCI6MC4wLFwiTGluZVR5cGVcIjowfX0sXCJIb3Jpem9udGFsQ29ubmVjdG9yU3R5bGVcIjp7XCIkaWRcIjpcIjU0OVwiLFwiTGluZUNvbG9yXCI6e1wiJHJlZlwiOlwiMTMwXCJ9LFwiTGluZVdlaWdodFwiOjEuMCxcIkxpbmVUeXBlXCI6MH0sXCJWZXJ0aWNhbENvbm5lY3RvclN0eWxlXCI6e1wiJGlkXCI6XCI1NTBcIixcIkxpbmVDb2xvclwiOntcIiRyZWZcIjpcIjEzM1wifSxcIkxpbmVXZWlnaHRcIjowLjAsXCJMaW5lVHlwZVwiOjB9LFwiTWFyZ2luXCI6bnVsbCxcIlN0YXJ0RGF0ZVBvc2l0aW9uXCI6NCxcIkVuZERhdGVQb3NpdGlvblwiOjQsXCJUaXRsZVBvc2l0aW9uXCI6NSxcIkR1cmF0aW9uUG9zaXRpb25cIjoyLFwiUGVyY2VudGFnZUNvbXBsZXRlZFBvc2l0aW9uXCI6NixcIlNwYWNpbmdcIjoxMCxcIklzQmVsb3dUaW1lYmFuZFwiOnRydWUsXCJQZXJjZW50YWdlQ29tcGxldGVTaGFwZU9wYWNpdHlcIjozNSxcIkdyb3VwTmFtZVwiOm51bGwsXCJBdHRhY2hlZE1pbGVzdG9uZXNTdHlsZXNcIjpbXSxcIlNoYXBlU3R5bGVcIjp7XCIkaWRcIjpcIjU1MVwiLFwiTWFyZ2luXCI6e1wiJGlkXCI6XCI1NTJcIixcIlRvcFwiOjAuMCxcIkxlZnRcIjo0LjAsXCJSaWdodFwiOjQuMCxcIkJvdHRvbVwiOjAuMH0sXCJQYWRkaW5nXCI6e1wiJGlkXCI6XCI1NTNcIixcIlRvcFwiOjAuMCxcIkxlZnRcIjowLjAsXCJSaWdodFwiOjAuMCxcIkJvdHRvbVwiOjAuMH0sXCJCYWNrZ3JvdW5kXCI6e1wiJGlkXCI6XCI1NTRcIixcIkNvbG9yXCI6e1wiJGlkXCI6XCI1NTVcIixcIkFcIjoyNTUsXCJSXCI6MTU1LFwiR1wiOjE4NyxcIkJcIjo4OX19LFwiSXNWaXNpYmxlXCI6dHJ1ZSxcIldpZHRoXCI6MC4wLFwiSGVpZ2h0XCI6MTYuMCxcIkJvcmRlclN0eWxlXCI6e1wiJGlkXCI6XCI1NTZcIixcIkxpbmVDb2xvclwiOntcIiRyZWZcIjpcIjE0MVwifSxcIkxpbmVXZWlnaHRcIjowLjAsXCJMaW5lVHlwZVwiOjB9fSxcIlRpdGxlU3R5bGVcIjp7XCIkaWRcIjpcIjU1N1wiLFwiRm9udFNldHRpbmdzXCI6e1wiJGlkXCI6XCI1NThcIixcIkZvbnRTaXplXCI6MTEsXCJGb250TmFtZVwiOlwiQ2FsaWJyaVwiLFwiSXNCb2xkXCI6dHJ1ZSxcIklzSXRhbGljXCI6ZmFsc2UsXCJJc1VuZGVybGluZWRcIjpmYWxzZX0sXCJBdXRvU2l6ZVwiOjAsXCJGb3JlZ3JvdW5kXCI6e1wiJGlkXCI6XCI1NTlcIixcIkNvbG9yXCI6e1wiJGlkXCI6XCI1NjBcIixcIkFcIjoyNTUsXCJSXCI6MCxcIkdcIjowLFwiQlwiOjB9fSxcIkJhY2tncm91bmRGaWxsVHlwZVwiOjAsXCJNYXhXaWR0aFwiOjk2MC4wLFwiTWF4SGVpZ2h0XCI6XCJJbmZpbml0eVwiLFwiU21hcnRGb3JlZ3JvdW5kSXNBY3RpdmVcIjpmYWxzZSxcIkhvcml6b250YWxBbGlnbm1lbnRcIjowLFwiVmVydGljYWxBbGlnbm1lbnRcIjowLFwiU21hcnRGb3JlZ3JvdW5kXCI6bnVsbCxcIk1hcmdpblwiOntcIiRpZFwiOlwiNTYxXCIsXCJUb3BcIjowLjAsXCJMZWZ0XCI6MC4wLFwiUmlnaHRcIjowLjAsXCJCb3R0b21cIjowLjB9LFwiUGFkZGluZ1wiOntcIiRpZFwiOlwiNTYyXCIsXCJUb3BcIjowLjAsXCJMZWZ0XCI6MC4wLFwiUmlnaHRcIjowLjAsXCJCb3R0b21cIjowLjB9LFwiQmFja2dyb3VuZFwiOntcIiRyZWZcIjpcIjE0OVwifSxcIklzVmlzaWJsZVwiOnRydWUsXCJXaWR0aFwiOjAuMCxcIkhlaWdodFwiOjAuMCxcIkJvcmRlclN0eWxlXCI6e1wiJGlkXCI6XCI1NjNcIixcIkxpbmVDb2xvclwiOm51bGwsXCJMaW5lV2VpZ2h0XCI6MC4wLFwiTGluZVR5cGVcIjowfX0sXCJEYXRlU3R5bGVcIjp7XCIkaWRcIjpcIjU2NFwiLFwiRm9udFNldHRpbmdzXCI6e1wiJGlkXCI6XCI1NjVcIixcIkZvbnRTaXplXCI6MTAsXCJGb250TmFtZVwiOlwiQ2FsaWJyaVwiLFwiSXNCb2xkXCI6ZmFsc2UsXCJJc0l0YWxpY1wiOmZhbHNlLFwiSXNVbmRlcmxpbmVkXCI6ZmFsc2V9LFwiQXV0b1NpemVcIjowLFwiRm9yZWdyb3VuZFwiOntcIiRpZFwiOlwiNTY2XCIsXCJDb2xvclwiOntcIiRpZFwiOlwiNTY3XCIsXCJBXCI6MjU1LFwiUlwiOjAsXCJHXCI6MCxcIkJcIjowfX0sXCJCYWNrZ3JvdW5kRmlsbFR5cGVcIjowLFwiTWF4V2lkdGhcIjoyMDAuMCxcIk1heEhlaWdodFwiOlwiSW5maW5pdHlcIixcIlNtYXJ0Rm9yZWdyb3VuZElzQWN0aXZlXCI6ZmFsc2UsXCJIb3Jpem9udGFsQWxpZ25tZW50XCI6MCxcIlZlcnRpY2FsQWxpZ25tZW50XCI6MCxcIlNtYXJ0Rm9yZWdyb3VuZFwiOm51bGwsXCJNYXJnaW5cIjp7XCIkaWRcIjpcIjU2OFwiLFwiVG9wXCI6MC4wLFwiTGVmdFwiOjAuMCxcIlJpZ2h0XCI6MC4wLFwiQm90dG9tXCI6MC4wfSxcIlBhZGRpbmdcIjp7XCIkaWRcIjpcIjU2OVwiLFwiVG9wXCI6MC4wLFwiTGVmdFwiOjAuMCxcIlJpZ2h0XCI6MC4wLFwiQm90dG9tXCI6MC4wfSxcIkJhY2tncm91bmRcIjp7XCIkcmVmXCI6XCIxNTZcIn0sXCJJc1Zpc2libGVcIjp0cnVlLFwiV2lkdGhcIjowLjAsXCJIZWlnaHRcIjowLjAsXCJCb3JkZXJTdHlsZVwiOntcIiRpZFwiOlwiNTcwXCIsXCJMaW5lQ29sb3JcIjpudWxsLFwiTGluZVdlaWdodFwiOjAuMCxcIkxpbmVUeXBlXCI6MH19LFwiRGF0ZUZvcm1hdFwiOntcIiRpZFwiOlwiNTcx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V0sXCJDdXN0b21Td2ltbGFuZURlZmluaXRpb25TdHlsZUxpc3RcIjpbXSxcIkN1c3RvbVN3aW1sYW5lVjJTdHlsZUxpc3RcIjpbXSxcIkdyaWRsaW5lUGFuZWxTdHlsZVwiOntcIiRpZFwiOlwiNTcyXCIsXCJHcmlkbGluZVN0eWxlXCI6e1wiJGlkXCI6XCI1NzNcIixcIkxpbmVDb2xvclwiOntcIiRpZFwiOlwiNTc0XCIsXCIkdHlwZVwiOlwiTkxSRS5Db21tb24uRG9tLlNvbGlkQ29sb3JCcnVzaCwgTkxSRS5Db21tb25cIixcIkNvbG9yXCI6e1wiJGlkXCI6XCI1NzVcIixcIkFcIjozOCxcIlJcIjo5MSxcIkdcIjoxNTUsXCJCXCI6MjEzfX0sXCJMaW5lV2VpZ2h0XCI6MS4wLFwiTGluZVR5cGVcIjowfSxcIklzVmlzaWJsZVwiOnRydWV9LFwiQWN0aXZpdHlMaW5lUGFuZWxTdHlsZVwiOntcIiRpZFwiOlwiNTc2XCIsXCJBY3Rpdml0eUxpbmVTdHlsZVwiOntcIiRpZFwiOlwiNTc3XCIsXCJMaW5lQ29sb3JcIjp7XCIkaWRcIjpcIjU3OFwiLFwiJHR5cGVcIjpcIk5MUkUuQ29tbW9uLkRvbS5Tb2xpZENvbG9yQnJ1c2gsIE5MUkUuQ29tbW9uXCIsXCJDb2xvclwiOntcIiRpZFwiOlwiNTc5XCIsXCJBXCI6MzgsXCJSXCI6NjgsXCJHXCI6MTE0LFwiQlwiOjE5Nn19LFwiTGluZVdlaWdodFwiOjEuMCxcIkxpbmVUeXBlXCI6MH0sXCJJc1Zpc2libGVcIjp0cnVlfX0sXCJTY2FsZVwiOntcIiRpZFwiOlwiNTgwXCIsXCJTdGFydERhdGVcIjpcIjIwMTgtMDEtMTBUMjM6NTk6MDBaXCIsXCJFbmREYXRlXCI6XCIyMDE4LTEyLTIwVDIzOjU5OjU5Ljk5OVpcIixcIkZvcm1hdFwiOlwiTU1NXCIsXCJUeXBlXCI6MixcIkF1dG9EYXRlUmFuZ2VcIjp0cnVlLFwiV29ya2luZ0RheXNcIjozMSxcIlRvZGF5TWFya2VyVGV4dFwiOlwiVG9kYXlcIixcIkF1dG9TY2FsZVR5cGVcIjp0cnVlfSxcIlNjYWxlVjJcIjp7XCIkaWRcIjpcIjU4MVwiLFwiU3RhcnREYXRlXCI6XCIyMDE4LTAxLTEwVDIzOjU5OjAwWlwiLFwiRW5kRGF0ZVwiOlwiMjAxOC0xMi0yMFQyMzo1OTo1OS45OTlaXCIsXCJBdXRvRGF0ZVJhbmdlXCI6dHJ1ZSxcIldvcmtpbmdEYXlzXCI6MzEsXCJUb2RheU1hcmtlclRleHRcIjpcIlRvZGF5XCIsXCJBdXRvU2NhbGVUeXBlXCI6dHJ1ZSxcIlRpbWViYW5kU2NhbGVzXCI6e1wiJGlkXCI6XCI1ODJcIixcIlRvcFNjYWxlTGF5ZXJcIjp7XCIkaWRcIjpcIjU4M1wiLFwiRm9ybWF0XCI6XCJNTU1cIixcIlR5cGVcIjoyfSxcIk1pZGRsZVNjYWxlTGF5ZXJcIjp7XCIkaWRcIjpcIjU4NFwiLFwiRm9ybWF0XCI6bnVsbCxcIlR5cGVcIjowfSxcIkJvdHRvbVNjYWxlTGF5ZXJcIjp7XCIkaWRcIjpcIjU4NVwiLFwiRm9ybWF0XCI6bnVsbCxcIlR5cGVcIjowfX19LFwiTWlsZXN0b25lc1wiOltdLFwiVGFza3NcIjpbXSxcIlN3aW1sYW5lc1wiOltdLFwiU3dpbWxhbmVzVjJcIjpbXSxcIlNldHRpbmdzXCI6e1wiJGlkXCI6XCI1ODZcIixcIkltcGFPcHRpb25zXCI6e1wiJGlkXCI6XCI1ODdcIixcIkxlZnRUb1JpZ2h0XCI6ZmFsc2UsXCJQYXlsb2FkT3B0aW9uc1wiOjJ9fSxcIlRpbWVDb25maWd1cmF0aW9uXCI6e1wiJGlkXCI6XCI1ODhcIixcIlVzZVRpbWVcIjpmYWxzZSxcIldvcmtEYXlTdGFydFwiOlwiMDA6MDA6MDBcIixcIldvcmtEYXlFbmRcIjpcIjIzOjU5OjAwXCJ9fSJ9LCJTZXR0aW5ncyI6eyIkaWQiOiI2NTEiLCJJbXBhT3B0aW9ucyI6eyIkaWQiOiI2NTI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2NTMiLCJVc2VUaW1lIjpmYWxzZSwiV29ya0RheVN0YXJ0IjoiMDA6MDA6MDAiLCJXb3JrRGF5RW5kIjoiMjM6NTk6MDAifSwiTGFzdFVzZWRUZW1wbGF0ZUlkIjoiOTkwZGUwMDItNjcxMC00NDJhLTk3ZDItOGQ0MTZjYzc2NjJhIiwiRmlyc3RXZWVrT2ZZZWFyIjowLCJQbGFjZU1pbGVzdG9uZUF0VGhlQmVnaW5uaW5nT2ZUaGVEYXkiOmZhbHNl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Inicio Despliegue"/>
  <p:tag name="OTLPOSITIONONTASK" val="None"/>
  <p:tag name="OTLRELATEDTASKID" val="00000000-0000-0000-0000-000000000000"/>
  <p:tag name="OTLDATE" val="2022-04-28T23:59:00.0000000"/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SCALEFORMAT" val="MMM"/>
  <p:tag name="OTLTIMEBANDSHAPETYPE" val="RectangleTimeband"/>
  <p:tag name="OTLTIMEBANDSHAPEHEIGHT" val="30"/>
  <p:tag name="OTLTIMEBANDSHAPEPADDINGLEFT" val="0"/>
  <p:tag name="OTLTIMEBANDCULTUREINFO" val="en-US"/>
  <p:tag name="OTLTIMEBANDTHREEDEFFECTS" val="Gel"/>
  <p:tag name="OTLTIMEBANDAUTODATERANGE" val="True"/>
  <p:tag name="OTLTIMEBANDSTARTDATE" val="2018-01-10T23:59:00.0000000Z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LEFTENDCAPSMARGINLEFT" val="25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QUICKPOSITION" val="Custom"/>
  <p:tag name="OTLTIMEBANDSCALETYPE" val="Months"/>
  <p:tag name="OTLTIMEBANDENDDATE" val="2022-05-23T23:59:00.0000000Z"/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POSITIONONTASK" val="None"/>
  <p:tag name="OTLRELATEDTASKID" val="00000000-0000-0000-0000-000000000000"/>
  <p:tag name="OTLMTITLE" val="GoLive"/>
  <p:tag name="OTLDATE" val="2022-05-09T23:59:00.0000000"/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POSITIONONTASK" val="None"/>
  <p:tag name="OTLRELATEDTASKID" val="00000000-0000-0000-0000-000000000000"/>
  <p:tag name="OTLMTITLE" val="Cierre de &#10;Proyecto"/>
  <p:tag name="OTLDATE" val="2022-06-03T23:59:00.0000000"/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Inicio Pruebas Integrales"/>
  <p:tag name="OTLPOSITIONONTASK" val="None"/>
  <p:tag name="OTLRELATEDTASKID" val="00000000-0000-0000-0000-000000000000"/>
  <p:tag name="OTLDATE" val="2022-04-05T23:59:00.0000000"/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ck"/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XSwiQ3VsdHVyZUluZm9OYW1lIjoiZW4tVVMiLCJTdHlsZU5hbWUiOm51bGwsIlZlcnNpb24iOnsiJGlkIjoiMiIsIlZlcnNpb24iOiIzLjYuMSIsIk9yaWdpbmFsQXNzZW1ibHlWZXJzaW9uIjoiNi4wMi4wMC4wMCIsIkVkaXRpb24iOm51bGwsIkxhc3RTYXZlZEVkaXRpb24iOjEsIklzUGx1c0VkaXRpb24iOmZhbHNlLCJJc1Byb0VkaXRpb24iOmZhbHNlfSwiRWZmZWN0IjoxLCJTdHlsZSI6eyIkaWQiOiIzIiwiVGltZWJhbmRTdHlsZSI6eyIkaWQiOiI0IiwiU2NhbGVNYXJraW5nIjowLCJTaGFwZSI6MCwiU2hhcGVTdHlsZSI6eyIkaWQiOiI1IiwiTWFyZ2luIjp7IiRpZCI6IjYiLCJUb3AiOjAuMCwiTGVmdCI6MTIuMCwiUmlnaHQiOjEyLjAsIkJvdHRvbSI6MC4wfSwiUGFkZGluZyI6eyIkaWQiOiI3IiwiVG9wIjo1LjAsIkxlZnQiOjAuMCwiUmlnaHQiOjAuMCwiQm90dG9tIjo1LjB9LCJCYWNrZ3JvdW5kIjp7IiRpZCI6IjgiLCJDb2xvciI6eyIkaWQiOiI5IiwiQSI6MjU1LCJSIjoxMTUsIkciOjExNSwiQiI6MTE1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k1pZGRsZVRpZXJTaGFwZVN0eWxlIjp7IiRpZCI6IjEzIiwiTWFyZ2luIjp7IiRpZCI6IjE0IiwiVG9wIjowLjAsIkxlZnQiOjEyLjAsIlJpZ2h0IjoxMi4wLCJCb3R0b20iOjAuMH0sIlBhZGRpbmciOnsiJGlkIjoiMTUiLCJUb3AiOjUuMCwiTGVmdCI6MC4wLCJSaWdodCI6MC4wLCJCb3R0b20iOjUuMH0sIkJhY2tncm91bmQiOnsiJGlkIjoiMTYiLCJDb2xvciI6eyIkaWQiOiIxNyIsIkEiOjI1NSwiUiI6MzEsIkciOjczLCJCIjoxMjV9fSwiSXNWaXNpYmxlIjp0cnVlLCJXaWR0aCI6ODU4LjAsIkhlaWdodCI6MzAuMCwiQm9yZGVyU3R5bGUiOnsiJGlkIjoiMTgiLCJMaW5lQ29sb3IiOnsiJGlkIjoiMTkiLCIkdHlwZSI6Ik5MUkUuQ29tbW9uLkRvbS5Tb2xpZENvbG9yQnJ1c2gsIE5MUkUuQ29tbW9uIiwiQ29sb3IiOnsiJGlkIjoiMjAiLCJBIjoyNTUsIlIiOjI1NSwiRyI6MCwiQiI6MH19LCJMaW5lV2VpZ2h0IjowLjAsIkxpbmVUeXBlIjowLCJQYXJlbnRTdHlsZSI6bnVsbH0sIlBhcmVudFN0eWxlIjpudWxsfSwiQm90dG9tVGllclNoYXBlU3R5bGUiOnsiJGlkIjoiMjEiLCJNYXJnaW4iOnsiJGlkIjoiMjIiLCJUb3AiOjAuMCwiTGVmdCI6MTIuMCwiUmlnaHQiOjEyLjAsIkJvdHRvbSI6MC4wfSwiUGFkZGluZyI6eyIkaWQiOiIyMyIsIlRvcCI6NS4wLCJMZWZ0IjowLjAsIlJpZ2h0IjowLjAsIkJvdHRvbSI6NS4wfSwiQmFja2dyb3VuZCI6eyIkaWQiOiIyNCIsIkNvbG9yIjp7IiRpZCI6IjI1IiwiQSI6MjU1LCJSIjozMSwiRyI6NzMsIkIiOjEyNX19LCJJc1Zpc2libGUiOnRydWUsIldpZHRoIjo4NTguMCwiSGVpZ2h0IjozMC4wLCJCb3JkZXJTdHlsZSI6eyIkaWQiOiIyNiIsIkxpbmVDb2xvciI6eyIkaWQiOiIyNyIsIiR0eXBlIjoiTkxSRS5Db21tb24uRG9tLlNvbGlkQ29sb3JCcnVzaCwgTkxSRS5Db21tb24iLCJDb2xvciI6eyIkaWQiOiIyOCIsIkEiOjI1NSwiUiI6MjU1LCJHIjowLCJCIjowfX0sIkxpbmVXZWlnaHQiOjAuMCwiTGluZVR5cGUiOjAsIlBhcmVudFN0eWxlIjpudWxsfSwiUGFyZW50U3R5bGUiOm51bGx9LCJSaWdodEVuZENhcHNTdHlsZSI6eyIkaWQiOiIyOSIsIkZvbnRTZXR0aW5ncyI6eyIkaWQiOiIzMCIsIkZvbnRTaXplIjoxOCwiRm9udE5hbWUiOiJDYWxpYnJpIiwiSXNCb2xkIjp0cnVlLCJJc0l0YWxpYyI6ZmFsc2UsIklzVW5kZXJsaW5lZCI6ZmFsc2UsIlBhcmVudFN0eWxlIjpudWxsfSwiQXV0b1NpemUiOjAsIkZvcmVncm91bmQiOnsiJGlkIjoiMzEiLCJDb2xvciI6eyIkaWQiOiIzMi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zMiLCJUb3AiOjAuMCwiTGVmdCI6MC4wLCJSaWdodCI6MjUuMCwiQm90dG9tIjowLjB9LCJQYWRkaW5nIjp7IiRpZCI6IjM0IiwiVG9wIjowLjAsIkxlZnQiOjAuMCwiUmlnaHQiOjAuMCwiQm90dG9tIjowLjB9LCJCYWNrZ3JvdW5kIjp7IiRpZCI6IjM1IiwiQ29sb3IiOnsiJGlkIjoiMzYiLCJBIjo4OSwiUiI6MCwiRyI6MCwiQiI6MH19LCJJc1Zpc2libGUiOmZhbHNlLCJXaWR0aCI6MC4wLCJIZWlnaHQiOjAuMCwiQm9yZGVyU3R5bGUiOm51bGwsIlBhcmVudFN0eWxlIjpudWxsfSwiTGVmdEVuZENhcHNTdHlsZSI6eyIkaWQiOiIzNyIsIkZvbnRTZXR0aW5ncyI6eyIkaWQiOiIzOCIsIkZvbnRTaXplIjoyMCwiRm9udE5hbWUiOiJDYWxpYnJpIiwiSXNCb2xkIjp0cnVlLCJJc0l0YWxpYyI6ZmFsc2UsIklzVW5kZXJsaW5lZCI6ZmFsc2UsIlBhcmVudFN0eWxlIjpudWxsfSwiQXV0b1NpemUiOjAsIkZvcmVncm91bmQiOnsiJGlkIjoiMzkiLCJDb2xvciI6eyIkaWQiOiI0MC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QxIiwiVG9wIjowLjAsIkxlZnQiOjI1LjAsIlJpZ2h0IjowLjAsIkJvdHRvbSI6MC4wfSwiUGFkZGluZyI6eyIkaWQiOiI0MiIsIlRvcCI6MC4wLCJMZWZ0IjowLjAsIlJpZ2h0IjowLjAsIkJvdHRvbSI6MC4wfSwiQmFja2dyb3VuZCI6eyIkaWQiOiI0MyIsIkNvbG9yIjp7IiRyZWYiOiIzNiJ9fSwiSXNWaXNpYmxlIjpmYWxzZSwiV2lkdGgiOjAuMCwiSGVpZ2h0IjowLjAsIkJvcmRlclN0eWxlIjpudWxsLCJQYXJlbnRTdHlsZSI6bnVsbH0sIlRvZGF5VGV4dFN0eWxlIjp7IiRpZCI6IjQ0IiwiRm9udFNldHRpbmdzIjp7IiRpZCI6IjQ1IiwiRm9udFNpemUiOjE2LCJGb250TmFtZSI6IkNhbGlicmkiLCJJc0JvbGQiOnRydWUsIklzSXRhbGljIjpmYWxzZSwiSXNVbmRlcmxpbmVkIjpmYWxzZSwiUGFyZW50U3R5bGUiOm51bGx9LCJBdXRvU2l6ZSI6MCwiRm9yZWdyb3VuZCI6eyIkaWQiOiI0NiIsIkNvbG9yIjp7IiRpZCI6IjQ3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Q4IiwiVG9wIjowLjAsIkxlZnQiOjAuMCwiUmlnaHQiOjAuMCwiQm90dG9tIjowLjB9LCJQYWRkaW5nIjp7IiRpZCI6IjQ5IiwiVG9wIjowLjAsIkxlZnQiOjAuMCwiUmlnaHQiOjAuMCwiQm90dG9tIjowLjB9LCJCYWNrZ3JvdW5kIjp7IiRpZCI6IjUwIiwiQ29sb3IiOnsiJHJlZiI6IjM2In19LCJJc1Zpc2libGUiOmZhbHNlLCJXaWR0aCI6MC4wLCJIZWlnaHQiOjAuMCwiQm9yZGVyU3R5bGUiOm51bGwsIlBhcmVudFN0eWxlIjpudWxsfSwiVG9kYXlNYXJrZXJTdHlsZSI6eyIkaWQiOiI1MSIsIk1hcmdpbiI6eyIkaWQiOiI1MiIsIlRvcCI6MC4wLCJMZWZ0IjowLjAsIlJpZ2h0IjowLjAsIkJvdHRvbSI6MC4wfSwiUGFkZGluZyI6eyIkaWQiOiI1MyIsIlRvcCI6MC4wLCJMZWZ0IjowLjAsIlJpZ2h0IjowLjAsIkJvdHRvbSI6MC4wfSwiQmFja2dyb3VuZCI6eyIkaWQiOiI1NCIsIkNvbG9yIjp7IiRpZCI6IjU1IiwiQSI6MjU1LCJSIjoyNTUsIkciOjAsIkIiOjB9fSwiSXNWaXNpYmxlIjp0cnVlLCJXaWR0aCI6MC4wLCJIZWlnaHQiOjAuMCwiQm9yZGVyU3R5bGUiOm51bGwsIlBhcmVudFN0eWxlIjpudWxsfSwiU2NhbGVTdHlsZSI6eyIkaWQiOiI1NiIsIlNoYXBlIjowLCJTaG93U2VnbWVudFNlcGFyYXRvcnMiOnRydWUsIlNlZ21lbnRTZXBhcmF0b3JPcGFjaXR5IjozMCwiSGFzQmVlblZpc2libGVCZWZvcmUiOnRydWUsIkZvbnRTZXR0aW5ncyI6eyIkaWQiOiI1NyIsIkZvbnRTaXplIjoxNCwiRm9udE5hbWUiOiJDYWxpYnJpIiwiSXNCb2xkIjpmYWxzZSwiSXNJdGFsaWMiOmZhbHNlLCJJc1VuZGVybGluZWQiOmZhbHNlLCJQYXJlbnRTdHlsZSI6bnVsbH0sIkF1dG9TaXplIjowLCJGb3JlZ3JvdW5kIjp7IiRpZCI6IjU4IiwiQ29sb3IiOnsiJGlkIjoiNTk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jAiLCJUb3AiOjAuMCwiTGVmdCI6NS4wLCJSaWdodCI6MC4wLCJCb3R0b20iOjAuMH0sIlBhZGRpbmciOnsiJGlkIjoiNjEiLCJUb3AiOjAuMCwiTGVmdCI6MC4wLCJSaWdodCI6MC4wLCJCb3R0b20iOjAuMH0sIkJhY2tncm91bmQiOnsiJGlkIjoiNjIiLCJDb2xvciI6eyIkcmVmIjoiMzYifX0sIklzVmlzaWJsZSI6dHJ1ZSwiV2lkdGgiOjAuMCwiSGVpZ2h0IjowLjAsIkJvcmRlclN0eWxlIjpudWxsLCJQYXJlbnRTdHlsZSI6bnVsbH0sIlNpbmdsZVNjYWxlU2hhcGVTdHlsZSI6eyIkaWQiOiI2MyIsIlNoYXBlIjowLCJIZWlnaHQiOjAuMH0sIk1pZGRsZVRpZXJTY2FsZVN0eWxlIjp7IiRpZCI6IjY0IiwiU2hhcGUiOjAsIlNob3dTZWdtZW50U2VwYXJhdG9ycyI6dHJ1ZSwiU2VnbWVudFNlcGFyYXRvck9wYWNpdHkiOjMwLCJIYXNCZWVuVmlzaWJsZUJlZm9yZSI6ZmFsc2UsIkZvbnRTZXR0aW5ncyI6eyIkaWQiOiI2NSIsIkZvbnRTaXplIjoxMiwiRm9udE5hbWUiOiJDYWxpYnJpIiwiSXNCb2xkIjpmYWxzZSwiSXNJdGFsaWMiOmZhbHNlLCJJc1VuZGVybGluZWQiOmZhbHNlLCJQYXJlbnRTdHlsZSI6bnVsbH0sIkF1dG9TaXplIjowLCJGb3JlZ3JvdW5kIjp7IiRpZCI6IjY2IiwiQ29sb3IiOnsiJGlkIjoiNjc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jgiLCJUb3AiOjAuMCwiTGVmdCI6NS4wLCJSaWdodCI6MC4wLCJCb3R0b20iOjAuMH0sIlBhZGRpbmciOnsiJGlkIjoiNjkiLCJUb3AiOjAuMCwiTGVmdCI6MC4wLCJSaWdodCI6MC4wLCJCb3R0b20iOjAuMH0sIkJhY2tncm91bmQiOnsiJGlkIjoiNzAiLCJDb2xvciI6eyIkaWQiOiI3MSIsIkEiOjg5LCJSIjowLCJHIjowLCJCIjowfX0sIklzVmlzaWJsZSI6ZmFsc2UsIldpZHRoIjowLjAsIkhlaWdodCI6MC4wLCJCb3JkZXJTdHlsZSI6bnVsbCwiUGFyZW50U3R5bGUiOm51bGx9LCJCb3R0b21UaWVyU2NhbGVTdHlsZSI6eyIkaWQiOiI3MiIsIlNoYXBlIjowLCJTaG93U2VnbWVudFNlcGFyYXRvcnMiOnRydWUsIlNlZ21lbnRTZXBhcmF0b3JPcGFjaXR5IjozMCwiSGFzQmVlblZpc2libGVCZWZvcmUiOmZhbHNlLCJGb250U2V0dGluZ3MiOnsiJGlkIjoiNzMiLCJGb250U2l6ZSI6MTIsIkZvbnROYW1lIjoiQ2FsaWJyaSIsIklzQm9sZCI6ZmFsc2UsIklzSXRhbGljIjpmYWxzZSwiSXNVbmRlcmxpbmVkIjpmYWxzZSwiUGFyZW50U3R5bGUiOm51bGx9LCJBdXRvU2l6ZSI6MCwiRm9yZWdyb3VuZCI6eyIkaWQiOiI3NCIsIkNvbG9yIjp7IiRpZCI6Ijc1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c2IiwiVG9wIjowLjAsIkxlZnQiOjUuMCwiUmlnaHQiOjAuMCwiQm90dG9tIjowLjB9LCJQYWRkaW5nIjp7IiRpZCI6Ijc3IiwiVG9wIjowLjAsIkxlZnQiOjAuMCwiUmlnaHQiOjAuMCwiQm90dG9tIjowLjB9LCJCYWNrZ3JvdW5kIjp7IiRpZCI6Ijc4IiwiQ29sb3IiOnsiJGlkIjoiNzkiLCJBIjo4OSwiUiI6MCwiRyI6MCwiQiI6MH19LCJJc1Zpc2libGUiOmZhbHNlLCJXaWR0aCI6MC4wLCJIZWlnaHQiOjAuMCwiQm9yZGVyU3R5bGUiOm51bGwsIlBhcmVudFN0eWxlIjpudWxsfSwiRWxhcHNlZFRpbWVCYWNrZ3JvdW5kIjp7IiRpZCI6IjgwIiwiQ29sb3IiOnsiJGlkIjoiODEiLCJBIjo3NywiUiI6OTEsIkciOjE1NSwiQiI6MjEzfX0sIkFwcGVuZFllYXJPblllYXJDaGFuZ2UiOnRydWUsIkVsYXBzZWRUaW1lRm9ybWF0IjowLCJUb2RheU1hcmtlclBvc2l0aW9uIjowLCJRdWlja1Bvc2l0aW9uIjozLCJBYnNvbHV0ZVBvc2l0aW9uIjoyNjUuMzQxMzM5LCJNYXJnaW4iOnsiJGlkIjoiODIiLCJUb3AiOjAuMCwiTGVmdCI6MTAuMCwiUmlnaHQiOjEwLjAsIkJvdHRvbSI6MC4wfSwiUGFkZGluZyI6eyIkaWQiOiI4MyIsIlRvcCI6MC4wLCJMZWZ0IjowLjAsIlJpZ2h0IjowLjAsIkJvdHRvbSI6MC4wfSwiQmFja2dyb3VuZCI6eyIkaWQiOiI4NCIsIkNvbG9yIjp7IiRpZCI6Ijg1IiwiQSI6MjU1LCJSIjozMSwiRyI6NzMsIkIiOjEyNX19LCJJc1Zpc2libGUiOnRydWUsIldpZHRoIjowLjAsIkhlaWdodCI6MC4wLCJCb3JkZXJTdHlsZSI6bnVsbCwiUGFyZW50U3R5bGUiOm51bGx9LCJEZWZhdWx0TWlsZXN0b25lU3R5bGUiOnsiJGlkIjoiODYiLCJTaGFwZSI6MiwiQ29ubmVjdG9yTWFyZ2luIjp7IiRpZCI6Ijg3IiwiVG9wIjowLjAsIkxlZnQiOjIuMCwiUmlnaHQiOjIuMCwiQm90dG9tIjowLjB9LCJDb25uZWN0b3JTdHlsZSI6eyIkaWQiOiI4OCIsIkxpbmVDb2xvciI6eyIkaWQiOiI4OSIsIiR0eXBlIjoiTkxSRS5Db21tb24uRG9tLlNvbGlkQ29sb3JCcnVzaCwgTkxSRS5Db21tb24iLCJDb2xvciI6eyIkaWQiOiI5MCIsIkEiOjEyNywiUiI6NzksIkciOjEyOSwiQiI6MTg5fX0sIkxpbmVXZWlnaHQiOjEuMCwiTGluZVR5cGUiOjAsIlBhcmVudFN0eWxlIjpudWxsfSwiSXNCZWxvd1RpbWViYW5kIjpmYWxzZSwiUG9zaXRpb25PblRhc2siOjAsIkhpZGVEYXRlIjpmYWxzZSwiU2hhcGVTaXplIjoyLCJTcGFjaW5nIjoxLjAsIlBhZGRpbmciOnsiJGlkIjoiOTEiLCJUb3AiOjcuMCwiTGVmdCI6My4wLCJSaWdodCI6MC4wLCJCb3R0b20iOjIuMH0sIlNoYXBlU3R5bGUiOnsiJGlkIjoiOTIiLCJNYXJnaW4iOnsiJGlkIjoiOTMiLCJUb3AiOjAuMCwiTGVmdCI6MC4wLCJSaWdodCI6MC4wLCJCb3R0b20iOjAuMH0sIlBhZGRpbmciOnsiJGlkIjoiOTQiLCJUb3AiOjAuMCwiTGVmdCI6MC4wLCJSaWdodCI6MC4wLCJCb3R0b20iOjAuMH0sIkJhY2tncm91bmQiOnsiJGlkIjoiOTUiLCJDb2xvciI6eyIkaWQiOiI5NiIsIkEiOjI1NSwiUiI6MTExLCJHIjo0OSwiQiI6MTUyfX0sIklzVmlzaWJsZSI6dHJ1ZSwiV2lkdGgiOjE4LjAsIkhlaWdodCI6MTguMCwiQm9yZGVyU3R5bGUiOnsiJGlkIjoiOTciLCJMaW5lQ29sb3IiOnsiJGlkIjoiOTgiLCIkdHlwZSI6Ik5MUkUuQ29tbW9uLkRvbS5Tb2xpZENvbG9yQnJ1c2gsIE5MUkUuQ29tbW9uIiwiQ29sb3IiOnsiJGlkIjoiOTkiLCJBIjoyNTUsIlIiOjI1NSwiRyI6MCwiQiI6MH19LCJMaW5lV2VpZ2h0IjowLjAsIkxpbmVUeXBlIjowLCJQYXJlbnRTdHlsZSI6bnVsbH0sIlBhcmVudFN0eWxlIjpudWxsfSwiVGl0bGVTdHlsZSI6eyIkaWQiOiIxMDAiLCJGb250U2V0dGluZ3MiOnsiJGlkIjoiMTAxIiwiRm9udFNpemUiOjE4LCJGb250TmFtZSI6IkNhbGlicmkiLCJJc0JvbGQiOnRydWUsIklzSXRhbGljIjpmYWxzZSwiSXNVbmRlcmxpbmVkIjpmYWxzZSwiUGFyZW50U3R5bGUiOm51bGx9LCJBdXRvU2l6ZSI6MCwiRm9yZWdyb3VuZCI6eyIkaWQiOiIxMDIiLCJDb2xvciI6eyIkaWQiOiIxMDM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TA0IiwiVG9wIjowLjAsIkxlZnQiOjAuMCwiUmlnaHQiOjAuMCwiQm90dG9tIjowLjB9LCJQYWRkaW5nIjp7IiRpZCI6IjEwNSIsIlRvcCI6MC4wLCJMZWZ0IjowLjAsIlJpZ2h0IjowLjAsIkJvdHRvbSI6MC4wfSwiQmFja2dyb3VuZCI6eyIkaWQiOiIxMDYiLCJDb2xvciI6eyIkcmVmIjoiMzYifX0sIklzVmlzaWJsZSI6dHJ1ZSwiV2lkdGgiOjAuMCwiSGVpZ2h0IjowLjAsIkJvcmRlclN0eWxlIjpudWxsLCJQYXJlbnRTdHlsZSI6bnVsbH0sIkRhdGVTdHlsZSI6eyIkaWQiOiIxMDciLCJGb250U2V0dGluZ3MiOnsiJGlkIjoiMTA4IiwiRm9udFNpemUiOjEyLCJGb250TmFtZSI6IkNhbGlicmkiLCJJc0JvbGQiOmZhbHNlLCJJc0l0YWxpYyI6ZmFsc2UsIklzVW5kZXJsaW5lZCI6ZmFsc2UsIlBhcmVudFN0eWxlIjpudWxsfSwiQXV0b1NpemUiOjAsIkZvcmVncm91bmQiOnsiJGlkIjoiMTA5IiwiQ29sb3IiOnsiJGlkIjoiMTEw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TEiLCJUb3AiOjAuMCwiTGVmdCI6MC4wLCJSaWdodCI6MC4wLCJCb3R0b20iOjAuMH0sIlBhZGRpbmciOnsiJGlkIjoiMTEyIiwiVG9wIjowLjAsIkxlZnQiOjAuMCwiUmlnaHQiOjAuMCwiQm90dG9tIjowLjB9LCJCYWNrZ3JvdW5kIjp7IiRpZCI6IjExMyIsIkNvbG9yIjp7IiRyZWYiOiIzNiJ9fSwiSXNWaXNpYmxlIjp0cnVlLCJXaWR0aCI6MC4wLCJIZWlnaHQiOjAuMCwiQm9yZGVyU3R5bGUiOm51bGwsIlBhcmVudFN0eWxlIjpudWxsfSwiRGF0ZUZvcm1hdCI6eyIkaWQiOiIxMT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E1IiwiRm9ybWF0IjowLCJJc1Zpc2libGUiOmZhbHNlLCJMYXN0S25vd25WaXNpYmlsaXR5U3RhdGUiOmZhbHNlfSwiSXNWaXNpYmxlIjp0cnVlLCJQYXJlbnRTdHlsZSI6bnVsbH0sIkRlZmF1bHRUYXNrU3R5bGUiOnsiJGlkIjoiMTE2IiwiU2hhcGUiOjIsIlNoYXBlVGhpY2tuZXNzIjoyLCJEdXJhdGlvbkZvcm1hdCI6MCwiSW5jbHVkZU5vbldvcmtpbmdEYXlzSW5EdXJhdGlvbiI6ZmFsc2UsIlBlcmNlbnRhZ2VDb21wbGV0ZVN0eWxlIjp7IiRpZCI6IjExNyIsIkZvbnRTZXR0aW5ncyI6eyIkaWQiOiIxMTgiLCJGb250U2l6ZSI6MTAsIkZvbnROYW1lIjoiQ2FsaWJyaSIsIklzQm9sZCI6ZmFsc2UsIklzSXRhbGljIjpmYWxzZSwiSXNVbmRlcmxpbmVkIjpmYWxzZSwiUGFyZW50U3R5bGUiOm51bGx9LCJBdXRvU2l6ZSI6MCwiRm9yZWdyb3VuZCI6eyIkaWQiOiIxMTkiLCJDb2xvciI6eyIkaWQiOiIxMjAiLCJBIjoyNTUsIlIiOjIzOCwiRyI6MjM2LCJCIjoyMjV9fSwiTWF4V2lkdGgiOjIwMC4wLCJNYXhIZWlnaHQiOiJJbmZpbml0eSIsIlNtYXJ0Rm9yZWdyb3VuZElzQWN0aXZlIjpmYWxzZSwiSG9yaXpvbnRhbEFsaWdubWVudCI6MSwiVmVydGljYWxBbGlnbm1lbnQiOjAsIlNtYXJ0Rm9yZWdyb3VuZCI6bnVsbCwiQmFja2dyb3VuZEZpbGxUeXBlIjowLCJNYXJnaW4iOnsiJGlkIjoiMTIxIiwiVG9wIjowLjAsIkxlZnQiOjAuMCwiUmlnaHQiOjAuMCwiQm90dG9tIjowLjB9LCJQYWRkaW5nIjp7IiRpZCI6IjEyMiIsIlRvcCI6MC4wLCJMZWZ0IjowLjAsIlJpZ2h0IjowLjAsIkJvdHRvbSI6MC4wfSwiQmFja2dyb3VuZCI6eyIkaWQiOiIxMjMiLCJDb2xvciI6eyIkcmVmIjoiMzYifX0sIklzVmlzaWJsZSI6dHJ1ZSwiV2lkdGgiOjAuMCwiSGVpZ2h0IjowLjAsIkJvcmRlclN0eWxlIjpudWxsLCJQYXJlbnRTdHlsZSI6bnVsbH0sIkR1cmF0aW9uU3R5bGUiOnsiJGlkIjoiMTI0IiwiRm9udFNldHRpbmdzIjp7IiRpZCI6IjEyNSIsIkZvbnRTaXplIjoxMiwiRm9udE5hbWUiOiJDYWxpYnJpIiwiSXNCb2xkIjpmYWxzZSwiSXNJdGFsaWMiOmZhbHNlLCJJc1VuZGVybGluZWQiOmZhbHNlLCJQYXJlbnRTdHlsZSI6bnVsbH0sIkF1dG9TaXplIjowLCJGb3JlZ3JvdW5kIjp7IiRpZCI6IjEyNiIsIkNvbG9yIjp7IiRpZCI6IjEyNy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xMjgiLCJUb3AiOjAuMCwiTGVmdCI6MC4wLCJSaWdodCI6MC4wLCJCb3R0b20iOjAuMH0sIlBhZGRpbmciOnsiJGlkIjoiMTI5IiwiVG9wIjowLjAsIkxlZnQiOjAuMCwiUmlnaHQiOjAuMCwiQm90dG9tIjowLjB9LCJCYWNrZ3JvdW5kIjp7IiRpZCI6IjEzMCIsIkNvbG9yIjp7IiRyZWYiOiIzNiJ9fSwiSXNWaXNpYmxlIjp0cnVlLCJXaWR0aCI6MC4wLCJIZWlnaHQiOjAuMCwiQm9yZGVyU3R5bGUiOm51bGwsIlBhcmVudFN0eWxlIjpudWxsfSwiSG9yaXpvbnRhbENvbm5lY3RvclN0eWxlIjp7IiRpZCI6IjEzMSIsIkxpbmVDb2xvciI6eyIkaWQiOiIxMzIiLCIkdHlwZSI6Ik5MUkUuQ29tbW9uLkRvbS5Tb2xpZENvbG9yQnJ1c2gsIE5MUkUuQ29tbW9uIiwiQ29sb3IiOnsiJGlkIjoiMTMzIiwiQSI6MjU1LCJSIjoyMDQsIkciOjIwNCwiQiI6MjA0fX0sIkxpbmVXZWlnaHQiOjEuMCwiTGluZVR5cGUiOjAsIlBhcmVudFN0eWxlIjpudWxsfSwiVmVydGljYWxDb25uZWN0b3JTdHlsZSI6eyIkaWQiOiIxMzQiLCJMaW5lQ29sb3IiOnsiJGlkIjoiMTM1IiwiJHR5cGUiOiJOTFJFLkNvbW1vbi5Eb20uU29saWRDb2xvckJydXNoLCBOTFJFLkNvbW1vbiIsIkNvbG9yIjp7IiRpZCI6IjEzNiIsIkEiOjI1NSwiUiI6MjA0LCJHIjoyMDQsIkIiOjIwNH19LCJMaW5lV2VpZ2h0IjowLjAsIkxpbmVUeXBlIjowLCJQYXJlbnRTdHlsZSI6bnVsbH0sIk1hcmdpbiI6bnVsbCwiU3RhcnREYXRlUG9zaXRpb24iOjQsIkVuZERhdGVQb3NpdGlvbiI6NCwiRGF0ZUlzVmlzaWJsZSI6dHJ1ZSwiVGl0bGVQb3NpdGlvbiI6NSwiRHVyYXRpb25Qb3NpdGlvbiI6NiwiUGVyY2VudGFnZUNvbXBsZXRlZFBvc2l0aW9uIjoyLCJTcGFjaW5nIjoxMCwiSXNCZWxvd1RpbWViYW5kIjp0cnVlLCJQZXJjZW50YWdlQ29tcGxldGVTaGFwZU9wYWNpdHkiOjM1LCJTaGFwZVN0eWxlIjp7IiRpZCI6IjEzNyIsIk1hcmdpbiI6eyIkaWQiOiIxMzgiLCJUb3AiOjAuMCwiTGVmdCI6NC4wLCJSaWdodCI6NC4wLCJCb3R0b20iOjAuMH0sIlBhZGRpbmciOnsiJGlkIjoiMTM5IiwiVG9wIjowLjAsIkxlZnQiOjAuMCwiUmlnaHQiOjAuMCwiQm90dG9tIjowLjB9LCJCYWNrZ3JvdW5kIjp7IiRpZCI6IjE0MCIsIkNvbG9yIjp7IiRpZCI6IjE0MSIsIkEiOjI1NSwiUiI6MCwiRyI6MTE0LCJCIjoxODh9fSwiSXNWaXNpYmxlIjp0cnVlLCJXaWR0aCI6MC4wLCJIZWlnaHQiOjIyLjAsIkJvcmRlclN0eWxlIjp7IiRpZCI6IjE0MiIsIkxpbmVDb2xvciI6eyIkaWQiOiIxNDMiLCIkdHlwZSI6Ik5MUkUuQ29tbW9uLkRvbS5Tb2xpZENvbG9yQnJ1c2gsIE5MUkUuQ29tbW9uIiwiQ29sb3IiOnsiJGlkIjoiMTQ0IiwiQSI6MjU1LCJSIjoyNTUsIkciOjAsIkIiOjB9fSwiTGluZVdlaWdodCI6MC4wLCJMaW5lVHlwZSI6MCwiUGFyZW50U3R5bGUiOm51bGx9LCJQYXJlbnRTdHlsZSI6bnVsbH0sIlRpdGxlU3R5bGUiOnsiJGlkIjoiMTQ1IiwiRm9udFNldHRpbmdzIjp7IiRpZCI6IjE0NiIsIkZvbnRTaXplIjoxOCwiRm9udE5hbWUiOiJDYWxpYnJpIiwiSXNCb2xkIjp0cnVlLCJJc0l0YWxpYyI6ZmFsc2UsIklzVW5kZXJsaW5lZCI6ZmFsc2UsIlBhcmVudFN0eWxlIjpudWxsfSwiQXV0b1NpemUiOjAsIkZvcmVncm91bmQiOnsiJGlkIjoiMTQ3IiwiQ29sb3IiOnsiJGlkIjoiMTQ4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E0OSIsIlRvcCI6MC4wLCJMZWZ0IjowLjAsIlJpZ2h0IjowLjAsIkJvdHRvbSI6MC4wfSwiUGFkZGluZyI6eyIkaWQiOiIxNTAiLCJUb3AiOjAuMCwiTGVmdCI6MC4wLCJSaWdodCI6MC4wLCJCb3R0b20iOjAuMH0sIkJhY2tncm91bmQiOnsiJGlkIjoiMTUxIiwiQ29sb3IiOnsiJHJlZiI6IjM2In19LCJJc1Zpc2libGUiOnRydWUsIldpZHRoIjowLjAsIkhlaWdodCI6MC4wLCJCb3JkZXJTdHlsZSI6bnVsbCwiUGFyZW50U3R5bGUiOm51bGx9LCJEYXRlU3R5bGUiOnsiJGlkIjoiMTUyIiwiRm9udFNldHRpbmdzIjp7IiRpZCI6IjE1MyIsIkZvbnRTaXplIjoxMiwiRm9udE5hbWUiOiJDYWxpYnJpIiwiSXNCb2xkIjpmYWxzZSwiSXNJdGFsaWMiOmZhbHNlLCJJc1VuZGVybGluZWQiOmZhbHNlLCJQYXJlbnRTdHlsZSI6bnVsbH0sIkF1dG9TaXplIjowLCJGb3JlZ3JvdW5kIjp7IiRpZCI6IjE1NCIsIkNvbG9yIjp7IiRpZCI6IjE1N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xNTYiLCJUb3AiOjAuMCwiTGVmdCI6MC4wLCJSaWdodCI6MC4wLCJCb3R0b20iOjAuMH0sIlBhZGRpbmciOnsiJGlkIjoiMTU3IiwiVG9wIjowLjAsIkxlZnQiOjAuMCwiUmlnaHQiOjAuMCwiQm90dG9tIjowLjB9LCJCYWNrZ3JvdW5kIjp7IiRpZCI6IjE1OCIsIkNvbG9yIjp7IiRyZWYiOiIzNiJ9fSwiSXNWaXNpYmxlIjp0cnVlLCJXaWR0aCI6MC4wLCJIZWlnaHQiOjAuMCwiQm9yZGVyU3R5bGUiOm51bGwsIlBhcmVudFN0eWxlIjpudWxsfSwiRGF0ZUZvcm1hdCI6eyIkaWQiOiIxNTkiLCJGb3JtYXRTdHJpbmciOiJNTU0gZCIsIlNlcGFyYXRvciI6Ii8iLCJVc2VJbnRlcm5hdGlvbmFsRGF0ZUZvcm1hdCI6dHJ1ZSwiRGF0ZUlzVmlzaWJsZSI6dHJ1ZSwiVGltZUlzVmlzaWJsZSI6ZmFsc2UsIkhvdXJEaWdpdHMiOjEsIkFtUG1EZXNpZ25hdG9yIjoyLCJUcmltMDBNaW51dGVzIjpmYWxzZSwiTGFzdEtub3duVmlzaWJpbGl0eVN0YXRlIjpudWxsfSwiV2Vla051bWJlcmluZyI6eyIkaWQiOiIxNjAiLCJGb3JtYXQiOjAsIklzVmlzaWJsZSI6ZmFsc2UsIkxhc3RLbm93blZpc2liaWxpdHlTdGF0ZSI6ZmFsc2V9LCJJc1Zpc2libGUiOnRydWUsIlBhcmVudFN0eWxlIjpudWxsLCJfZXhwbGljaXRseVNldCI6eyIkaWQiOiIxNjE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3JpZGxpbmVQYW5lbFN0eWxlIjp7IiRpZCI6IjE2MiIsIkdyaWRsaW5lU3R5bGUiOnsiJGlkIjoiMTYzIiwiTGluZUNvbG9yIjp7IiRpZCI6IjE2NCIsIiR0eXBlIjoiTkxSRS5Db21tb24uRG9tLlNvbGlkQ29sb3JCcnVzaCwgTkxSRS5Db21tb24iLCJDb2xvciI6eyIkaWQiOiIxNjUiLCJBIjozOCwiUiI6OTEsIkciOjE1NSwiQiI6MjEzfX0sIkxpbmVXZWlnaHQiOjEuMCwiTGluZVR5cGUiOjAsIlBhcmVudFN0eWxlIjpudWxsfSwiTWFyZ2luIjp7IiRpZCI6IjE2NiIsIlRvcCI6MC4wLCJMZWZ0IjowLjAsIlJpZ2h0IjowLjAsIkJvdHRvbSI6MC4wfSwiUGFkZGluZyI6eyIkaWQiOiIxNjciLCJUb3AiOjAuMCwiTGVmdCI6MC4wLCJSaWdodCI6MC4wLCJCb3R0b20iOjAuMH0sIkJhY2tncm91bmQiOm51bGwsIklzVmlzaWJsZSI6dHJ1ZSwiV2lkdGgiOjAuMCwiSGVpZ2h0IjowLjAsIkJvcmRlclN0eWxlIjp7IiRpZCI6IjE2OCIsIkxpbmVDb2xvciI6bnVsbCwiTGluZVdlaWdodCI6MC4wLCJMaW5lVHlwZSI6MCwiUGFyZW50U3R5bGUiOm51bGx9LCJQYXJlbnRTdHlsZSI6bnVsbH0sIkFjdGl2aXR5TGluZVBhbmVsU3R5bGUiOnsiJGlkIjoiMTY5IiwiQWN0aXZpdHlMaW5lU3R5bGUiOnsiJGlkIjoiMTcwIiwiTGluZUNvbG9yIjp7IiRpZCI6IjE3MSIsIiR0eXBlIjoiTkxSRS5Db21tb24uRG9tLlNvbGlkQ29sb3JCcnVzaCwgTkxSRS5Db21tb24iLCJDb2xvciI6eyIkaWQiOiIxNzIiLCJBIjozOCwiUiI6NjgsIkciOjExNCwiQiI6MTk2fX0sIkxpbmVXZWlnaHQiOjEuMCwiTGluZVR5cGUiOjAsIlBhcmVudFN0eWxlIjpudWxsfSwiTWFyZ2luIjp7IiRpZCI6IjE3MyIsIlRvcCI6MC4wLCJMZWZ0IjowLjAsIlJpZ2h0IjowLjAsIkJvdHRvbSI6MC4wfSwiUGFkZGluZyI6eyIkaWQiOiIxNzQiLCJUb3AiOjAuMCwiTGVmdCI6MC4wLCJSaWdodCI6MC4wLCJCb3R0b20iOjAuMH0sIkJhY2tncm91bmQiOm51bGwsIklzVmlzaWJsZSI6dHJ1ZSwiV2lkdGgiOjAuMCwiSGVpZ2h0IjowLjAsIkJvcmRlclN0eWxlIjp7IiRpZCI6IjE3NSIsIkxpbmVDb2xvciI6bnVsbCwiTGluZVdlaWdodCI6MC4wLCJMaW5lVHlwZSI6MCwiUGFyZW50U3R5bGUiOm51bGx9LCJQYXJlbnRTdHlsZSI6bnVsbH0sIlNob3dFbGFwc2VkVGltZUdyYWRpZW50U3R5bGUiOmZhbHNlLCJUaW1lYmFuZFJlc2VydmVkTGVmdEFyZWFTdHlsZSI6eyIkaWQiOiIxNzYiLCJBY3Rpdml0eUhlYWRlcldpZHRoIjowLjAsIklzU2V0IjpmYWxzZX0sIkRlZmF1bHRTd2ltbGFuZVN0eWxlIjpudWxsfSwiU2NhbGUiOm51bGwsIlNjYWxlVjIiOnsiJGlkIjoiMTc3IiwiU3RhcnREYXRlIjoiMjAxOC0wMS0xMFQyMzo1OTowMFoiLCJFbmREYXRlIjoiMjAyMi0wNC0yNVQyMzo1OTowMFoiLCJBdXRvRGF0ZVJhbmdlIjp0cnVlLCJXb3JraW5nRGF5cyI6MzEsIkZpc2NhbFllYXIiOnsiJGlkIjoiMTc4IiwiU3RhcnRNb250aCI6MSwiVXNlU3RhcnRpbmdZZWFyRm9yTnVtYmVyaW5nIjp0cnVlLCJTaG93RmlzY2FsWWVhckxhYmVsIjp0cnVlfSwiVG9kYXlNYXJrZXJUZXh0IjoiVG9kYXkiLCJBdXRvU2NhbGVUeXBlIjpmYWxzZSwiVGltZWJhbmRTY2FsZXMiOnsiJGlkIjoiMTc5IiwiVG9wU2NhbGVMYXllciI6eyIkaWQiOiIxODAiLCJGb3JtYXQiOiJNTU0iLCJUeXBlIjoyfSwiTWlkZGxlU2NhbGVMYXllciI6eyIkaWQiOiIxODEiLCJGb3JtYXQiOm51bGwsIlR5cGUiOjB9LCJCb3R0b21TY2FsZUxheWVyIjp7IiRpZCI6IjE4MiIsIkZvcm1hdCI6bnVsbCwiVHlwZSI6MH19fSwiTWlsZXN0b25lcyI6W3siJGlkIjoiMTgzIiwiRGF0ZSI6IjIwMjEtMTEtMTBUMjM6NTk6MDBaIiwiU3R5bGUiOnsiJGlkIjoiMTg0IiwiU2hhcGUiOjIsIkNvbm5lY3Rvck1hcmdpbiI6eyIkaWQiOiIxODUiLCJUb3AiOjAuMCwiTGVmdCI6Mi4wLCJSaWdodCI6Mi4wLCJCb3R0b20iOjAuMH0sIkNvbm5lY3RvclN0eWxlIjp7IiRpZCI6IjE4NiIsIkxpbmVDb2xvciI6eyIkaWQiOiIxODciLCIkdHlwZSI6Ik5MUkUuQ29tbW9uLkRvbS5Tb2xpZENvbG9yQnJ1c2gsIE5MUkUuQ29tbW9uIiwiQ29sb3IiOnsiJGlkIjoiMTg4IiwiQSI6MTI3LCJSIjo3OSwiRyI6MTI5LCJCIjoxODl9fSwiTGluZVdlaWdodCI6MS4wLCJMaW5lVHlwZSI6MCwiUGFyZW50U3R5bGUiOm51bGx9LCJJc0JlbG93VGltZWJhbmQiOmZhbHNlLCJQb3NpdGlvbk9uVGFzayI6MCwiSGlkZURhdGUiOmZhbHNlLCJTaGFwZVNpemUiOjIsIlNwYWNpbmciOjEuMCwiUGFkZGluZyI6eyIkaWQiOiIxODkiLCJUb3AiOjcuMCwiTGVmdCI6My4wLCJSaWdodCI6MC4wLCJCb3R0b20iOjIuMH0sIlNoYXBlU3R5bGUiOnsiJGlkIjoiMTkwIiwiTWFyZ2luIjp7IiRpZCI6IjE5MSIsIlRvcCI6MC4wLCJMZWZ0IjowLjAsIlJpZ2h0IjowLjAsIkJvdHRvbSI6MC4wfSwiUGFkZGluZyI6eyIkaWQiOiIxOTIiLCJUb3AiOjAuMCwiTGVmdCI6MC4wLCJSaWdodCI6MC4wLCJCb3R0b20iOjAuMH0sIkJhY2tncm91bmQiOnsiJGlkIjoiMTkzIiwiQ29sb3IiOnsiJGlkIjoiMTk0IiwiQSI6MjU1LCJSIjoxMTEsIkciOjQ5LCJCIjoxNTJ9fSwiSXNWaXNpYmxlIjp0cnVlLCJXaWR0aCI6MTguMCwiSGVpZ2h0IjoxOC4wLCJCb3JkZXJTdHlsZSI6eyIkaWQiOiIxOTUiLCJMaW5lQ29sb3IiOnsiJHJlZiI6Ijk4In0sIkxpbmVXZWlnaHQiOjAuMCwiTGluZVR5cGUiOjAsIlBhcmVudFN0eWxlIjpudWxsfSwiUGFyZW50U3R5bGUiOm51bGx9LCJUaXRsZVN0eWxlIjp7IiRpZCI6IjE5NiIsIkZvbnRTZXR0aW5ncyI6eyIkaWQiOiIxOTciLCJGb250U2l6ZSI6MTgsIkZvbnROYW1lIjoiQ2FsaWJyaSIsIklzQm9sZCI6dHJ1ZSwiSXNJdGFsaWMiOmZhbHNlLCJJc1VuZGVybGluZWQiOmZhbHNlLCJQYXJlbnRTdHlsZSI6bnVsbH0sIkF1dG9TaXplIjowLCJGb3JlZ3JvdW5kIjp7IiRpZCI6IjE5OCIsIkNvbG9yIjp7IiRpZCI6IjE5O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yMDAiLCJUb3AiOjAuMCwiTGVmdCI6MC4wLCJSaWdodCI6MC4wLCJCb3R0b20iOjAuMH0sIlBhZGRpbmciOnsiJGlkIjoiMjAxIiwiVG9wIjowLjAsIkxlZnQiOjAuMCwiUmlnaHQiOjAuMCwiQm90dG9tIjowLjB9LCJCYWNrZ3JvdW5kIjp7IiRpZCI6IjIwMiIsIkNvbG9yIjp7IiRpZCI6IjIwMyIsIkEiOjAsIlIiOjI1NSwiRyI6MjU1LCJCIjoyNTV9fSwiSXNWaXNpYmxlIjp0cnVlLCJXaWR0aCI6MC4wLCJIZWlnaHQiOjAuMCwiQm9yZGVyU3R5bGUiOnsiJGlkIjoiMjA0IiwiTGluZUNvbG9yIjpudWxsLCJMaW5lV2VpZ2h0IjowLjAsIkxpbmVUeXBlIjowLCJQYXJlbnRTdHlsZSI6bnVsbH0sIlBhcmVudFN0eWxlIjpudWxsfSwiRGF0ZVN0eWxlIjp7IiRpZCI6IjIwNSIsIkZvbnRTZXR0aW5ncyI6eyIkaWQiOiIyMDYiLCJGb250U2l6ZSI6MTIsIkZvbnROYW1lIjoiQ2FsaWJyaSIsIklzQm9sZCI6ZmFsc2UsIklzSXRhbGljIjpmYWxzZSwiSXNVbmRlcmxpbmVkIjpmYWxzZSwiUGFyZW50U3R5bGUiOm51bGx9LCJBdXRvU2l6ZSI6MCwiRm9yZWdyb3VuZCI6eyIkaWQiOiIyMDciLCJDb2xvciI6eyIkaWQiOiIyMDg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IwOSIsIlRvcCI6MC4wLCJMZWZ0IjowLjAsIlJpZ2h0IjowLjAsIkJvdHRvbSI6MC4wfSwiUGFkZGluZyI6eyIkaWQiOiIyMTAiLCJUb3AiOjAuMCwiTGVmdCI6MC4wLCJSaWdodCI6MC4wLCJCb3R0b20iOjAuMH0sIkJhY2tncm91bmQiOnsiJGlkIjoiMjExIiwiQ29sb3IiOnsiJGlkIjoiMjEyIiwiQSI6MCwiUiI6MjU1LCJHIjoyNTUsIkIiOjI1NX19LCJJc1Zpc2libGUiOnRydWUsIldpZHRoIjowLjAsIkhlaWdodCI6MC4wLCJCb3JkZXJTdHlsZSI6eyIkaWQiOiIyMTMiLCJMaW5lQ29sb3IiOm51bGwsIkxpbmVXZWlnaHQiOjAuMCwiTGluZVR5cGUiOjAsIlBhcmVudFN0eWxlIjpudWxsfSwiUGFyZW50U3R5bGUiOm51bGx9LCJEYXRlRm9ybWF0Ijp7IiRpZCI6IjIx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yMTUiLCJGb3JtYXQiOjAsIklzVmlzaWJsZSI6ZmFsc2UsIkxhc3RLbm93blZpc2liaWxpdHlTdGF0ZSI6ZmFsc2V9LCJJc1Zpc2libGUiOmZhbHNlLCJQYXJlbnRTdHlsZSI6bnVsbH0sIkluZGV4IjowLCJQZXJjZW50YWdlQ29tcGxldGUiOm51bGwsIlBvc2l0aW9uIjp7IlJhdGlvIjowLjE2MTU2NzY3NzM5MzUzNDk1LCJJc0N1c3RvbSI6ZmFsc2V9LCJEYXRlRm9ybWF0Ijp7IiRyZWYiOiIyMTQifSwiV2Vla051bWJlcmluZyI6eyIkaWQiOiIyMTYiLCJGb3JtYXQiOjAsIklzVmlzaWJsZSI6ZmFsc2UsIkxhc3RLbm93blZpc2liaWxpdHlTdGF0ZSI6ZmFsc2V9LCJSZWxhdGVkVGFza0lkIjoiMDAwMDAwMDAtMDAwMC0wMDAwLTAwMDAtMDAwMDAwMDAwMDAwIiwiSWQiOiI5YjM5ZmVmYS1kODIyLTQ0MWYtYWFlYy0yNDk4MDMzZDhiZDEiLCJJbXBvcnRJZCI6bnVsbCwiVGl0bGUiOiJJbmljaW8gU3ByaW50IDQiLCJOb3RlIjpudWxsLCJIeXBlcmxpbmsiOnsiJGlkIjoiMjE3IiwiQWRkcmVzcyI6bnVsbCwiU3ViQWRkcmVzcyI6bnVsbH0sIklzQ2hhbmdlZCI6ZmFsc2UsIklzTmV3IjpmYWxzZX0seyIkaWQiOiIyMTgiLCJEYXRlIjoiMjAyMS0xMi0xM1QyMzo1OTowMFoiLCJTdHlsZSI6eyIkaWQiOiIyMTkiLCJTaGFwZSI6MiwiQ29ubmVjdG9yTWFyZ2luIjp7IiRpZCI6IjIyMCIsIlRvcCI6MC4wLCJMZWZ0IjoyLjAsIlJpZ2h0IjoyLjAsIkJvdHRvbSI6MC4wfSwiQ29ubmVjdG9yU3R5bGUiOnsiJGlkIjoiMjIxIiwiTGluZUNvbG9yIjp7IiRpZCI6IjIyMiIsIiR0eXBlIjoiTkxSRS5Db21tb24uRG9tLlNvbGlkQ29sb3JCcnVzaCwgTkxSRS5Db21tb24iLCJDb2xvciI6eyIkaWQiOiIyMjMiLCJBIjoxMjcsIlIiOjc5LCJHIjoxMjksIkIiOjE4OX19LCJMaW5lV2VpZ2h0IjoxLjAsIkxpbmVUeXBlIjowLCJQYXJlbnRTdHlsZSI6bnVsbH0sIklzQmVsb3dUaW1lYmFuZCI6ZmFsc2UsIlBvc2l0aW9uT25UYXNrIjowLCJIaWRlRGF0ZSI6ZmFsc2UsIlNoYXBlU2l6ZSI6MiwiU3BhY2luZyI6MS4wLCJQYWRkaW5nIjp7IiRpZCI6IjIyNCIsIlRvcCI6Ny4wLCJMZWZ0IjozLjAsIlJpZ2h0IjowLjAsIkJvdHRvbSI6Mi4wfSwiU2hhcGVTdHlsZSI6eyIkaWQiOiIyMjUiLCJNYXJnaW4iOnsiJGlkIjoiMjI2IiwiVG9wIjowLjAsIkxlZnQiOjAuMCwiUmlnaHQiOjAuMCwiQm90dG9tIjowLjB9LCJQYWRkaW5nIjp7IiRpZCI6IjIyNyIsIlRvcCI6MC4wLCJMZWZ0IjowLjAsIlJpZ2h0IjowLjAsIkJvdHRvbSI6MC4wfSwiQmFja2dyb3VuZCI6eyIkaWQiOiIyMjgiLCJDb2xvciI6eyIkaWQiOiIyMjkiLCJBIjoyNTUsIlIiOjExMSwiRyI6NDksIkIiOjE1Mn19LCJJc1Zpc2libGUiOnRydWUsIldpZHRoIjoxOC4wLCJIZWlnaHQiOjE4LjAsIkJvcmRlclN0eWxlIjp7IiRpZCI6IjIzMCIsIkxpbmVDb2xvciI6eyIkcmVmIjoiOTgifSwiTGluZVdlaWdodCI6MC4wLCJMaW5lVHlwZSI6MCwiUGFyZW50U3R5bGUiOm51bGx9LCJQYXJlbnRTdHlsZSI6bnVsbH0sIlRpdGxlU3R5bGUiOnsiJGlkIjoiMjMxIiwiRm9udFNldHRpbmdzIjp7IiRpZCI6IjIzMiIsIkZvbnRTaXplIjoxOCwiRm9udE5hbWUiOiJDYWxpYnJpIiwiSXNCb2xkIjp0cnVlLCJJc0l0YWxpYyI6ZmFsc2UsIklzVW5kZXJsaW5lZCI6ZmFsc2UsIlBhcmVudFN0eWxlIjpudWxsfSwiQXV0b1NpemUiOjAsIkZvcmVncm91bmQiOnsiJGlkIjoiMjMzIiwiQ29sb3IiOnsiJGlkIjoiMjM0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IzNSIsIlRvcCI6MC4wLCJMZWZ0IjowLjAsIlJpZ2h0IjowLjAsIkJvdHRvbSI6MC4wfSwiUGFkZGluZyI6eyIkaWQiOiIyMzYiLCJUb3AiOjAuMCwiTGVmdCI6MC4wLCJSaWdodCI6MC4wLCJCb3R0b20iOjAuMH0sIkJhY2tncm91bmQiOnsiJGlkIjoiMjM3IiwiQ29sb3IiOnsiJGlkIjoiMjM4IiwiQSI6MCwiUiI6MjU1LCJHIjoyNTUsIkIiOjI1NX19LCJJc1Zpc2libGUiOnRydWUsIldpZHRoIjowLjAsIkhlaWdodCI6MC4wLCJCb3JkZXJTdHlsZSI6eyIkaWQiOiIyMzkiLCJMaW5lQ29sb3IiOm51bGwsIkxpbmVXZWlnaHQiOjAuMCwiTGluZVR5cGUiOjAsIlBhcmVudFN0eWxlIjpudWxsfSwiUGFyZW50U3R5bGUiOm51bGx9LCJEYXRlU3R5bGUiOnsiJGlkIjoiMjQwIiwiRm9udFNldHRpbmdzIjp7IiRpZCI6IjI0MSIsIkZvbnRTaXplIjoxMiwiRm9udE5hbWUiOiJDYWxpYnJpIiwiSXNCb2xkIjpmYWxzZSwiSXNJdGFsaWMiOmZhbHNlLCJJc1VuZGVybGluZWQiOmZhbHNlLCJQYXJlbnRTdHlsZSI6bnVsbH0sIkF1dG9TaXplIjowLCJGb3JlZ3JvdW5kIjp7IiRpZCI6IjI0MiIsIkNvbG9yIjp7IiRpZCI6IjI0M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jQ0IiwiVG9wIjowLjAsIkxlZnQiOjAuMCwiUmlnaHQiOjAuMCwiQm90dG9tIjowLjB9LCJQYWRkaW5nIjp7IiRpZCI6IjI0NSIsIlRvcCI6MC4wLCJMZWZ0IjowLjAsIlJpZ2h0IjowLjAsIkJvdHRvbSI6MC4wfSwiQmFja2dyb3VuZCI6eyIkaWQiOiIyNDYiLCJDb2xvciI6eyIkaWQiOiIyNDciLCJBIjowLCJSIjoyNTUsIkciOjI1NSwiQiI6MjU1fX0sIklzVmlzaWJsZSI6dHJ1ZSwiV2lkdGgiOjAuMCwiSGVpZ2h0IjowLjAsIkJvcmRlclN0eWxlIjp7IiRpZCI6IjI0OCIsIkxpbmVDb2xvciI6bnVsbCwiTGluZVdlaWdodCI6MC4wLCJMaW5lVHlwZSI6MCwiUGFyZW50U3R5bGUiOm51bGx9LCJQYXJlbnRTdHlsZSI6bnVsbH0sIkRhdGVGb3JtYXQiOnsiJGlkIjoiMjQ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1MCIsIkZvcm1hdCI6MCwiSXNWaXNpYmxlIjpmYWxzZSwiTGFzdEtub3duVmlzaWJpbGl0eVN0YXRlIjpmYWxzZX0sIklzVmlzaWJsZSI6ZmFsc2UsIlBhcmVudFN0eWxlIjpudWxsfSwiSW5kZXgiOjEsIlBlcmNlbnRhZ2VDb21wbGV0ZSI6bnVsbCwiUG9zaXRpb24iOnsiUmF0aW8iOjAuMTEzMDYwNzI4NTk2MDg4NTcsIklzQ3VzdG9tIjpmYWxzZX0sIkRhdGVGb3JtYXQiOnsiJHJlZiI6IjI0OSJ9LCJXZWVrTnVtYmVyaW5nIjp7IiRpZCI6IjI1MSIsIkZvcm1hdCI6MCwiSXNWaXNpYmxlIjpmYWxzZSwiTGFzdEtub3duVmlzaWJpbGl0eVN0YXRlIjpmYWxzZX0sIlJlbGF0ZWRUYXNrSWQiOiIwMDAwMDAwMC0wMDAwLTAwMDAtMDAwMC0wMDAwMDAwMDAwMDAiLCJJZCI6IjA0MDcyYjQzLTZiNDAtNDhjMC05ZDQ5LTI2NjU0OTVjNWRiNCIsIkltcG9ydElkIjpudWxsLCJUaXRsZSI6IkluaWNpbyBTcHJpbnQgNSIsIk5vdGUiOm51bGwsIkh5cGVybGluayI6eyIkaWQiOiIyNTIiLCJBZGRyZXNzIjpudWxsLCJTdWJBZGRyZXNzIjpudWxsfSwiSXNDaGFuZ2VkIjpmYWxzZSwiSXNOZXciOmZhbHNlfSx7IiRpZCI6IjI1MyIsIkRhdGUiOiIyMDIxLTEyLTA2VDIzOjU5OjAwWiIsIlN0eWxlIjp7IiRpZCI6IjI1NCIsIlNoYXBlIjoyLCJDb25uZWN0b3JNYXJnaW4iOnsiJGlkIjoiMjU1IiwiVG9wIjowLjAsIkxlZnQiOjIuMCwiUmlnaHQiOjIuMCwiQm90dG9tIjowLjB9LCJDb25uZWN0b3JTdHlsZSI6eyIkaWQiOiIyNTYiLCJMaW5lQ29sb3IiOnsiJGlkIjoiMjU3IiwiJHR5cGUiOiJOTFJFLkNvbW1vbi5Eb20uU29saWRDb2xvckJydXNoLCBOTFJFLkNvbW1vbiIsIkNvbG9yIjp7IiRpZCI6IjI1OCIsIkEiOjEyNywiUiI6MTExLCJHIjo0OSwiQiI6MTUyfX0sIkxpbmVXZWlnaHQiOjEuMCwiTGluZVR5cGUiOjAsIlBhcmVudFN0eWxlIjpudWxsfSwiSXNCZWxvd1RpbWViYW5kIjpmYWxzZSwiUG9zaXRpb25PblRhc2siOjAsIkhpZGVEYXRlIjpmYWxzZSwiU2hhcGVTaXplIjoyLCJTcGFjaW5nIjoxLjAsIlBhZGRpbmciOnsiJGlkIjoiMjU5IiwiVG9wIjo3LjAsIkxlZnQiOjMuMCwiUmlnaHQiOjAuMCwiQm90dG9tIjoyLjB9LCJTaGFwZVN0eWxlIjp7IiRpZCI6IjI2MCIsIk1hcmdpbiI6eyIkaWQiOiIyNjEiLCJUb3AiOjAuMCwiTGVmdCI6MC4wLCJSaWdodCI6MC4wLCJCb3R0b20iOjAuMH0sIlBhZGRpbmciOnsiJGlkIjoiMjYyIiwiVG9wIjowLjAsIkxlZnQiOjAuMCwiUmlnaHQiOjAuMCwiQm90dG9tIjowLjB9LCJCYWNrZ3JvdW5kIjp7IiRpZCI6IjI2MyIsIkNvbG9yIjp7IiRpZCI6IjI2NCIsIkEiOjI1NSwiUiI6MTExLCJHIjo0OSwiQiI6MTUyfX0sIklzVmlzaWJsZSI6dHJ1ZSwiV2lkdGgiOjE4LjAsIkhlaWdodCI6MTguMCwiQm9yZGVyU3R5bGUiOnsiJGlkIjoiMjY1IiwiTGluZUNvbG9yIjp7IiRyZWYiOiI5OCJ9LCJMaW5lV2VpZ2h0IjowLjAsIkxpbmVUeXBlIjowLCJQYXJlbnRTdHlsZSI6bnVsbH0sIlBhcmVudFN0eWxlIjpudWxsfSwiVGl0bGVTdHlsZSI6eyIkaWQiOiIyNjYiLCJGb250U2V0dGluZ3MiOnsiJGlkIjoiMjY3IiwiRm9udFNpemUiOjE4LCJGb250TmFtZSI6IkNhbGlicmkiLCJJc0JvbGQiOnRydWUsIklzSXRhbGljIjpmYWxzZSwiSXNVbmRlcmxpbmVkIjpmYWxzZSwiUGFyZW50U3R5bGUiOm51bGx9LCJBdXRvU2l6ZSI6MCwiRm9yZWdyb3VuZCI6eyIkaWQiOiIyNjgiLCJDb2xvciI6eyIkaWQiOiIyNjk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jcwIiwiVG9wIjowLjAsIkxlZnQiOjAuMCwiUmlnaHQiOjAuMCwiQm90dG9tIjowLjB9LCJQYWRkaW5nIjp7IiRpZCI6IjI3MSIsIlRvcCI6MC4wLCJMZWZ0IjowLjAsIlJpZ2h0IjowLjAsIkJvdHRvbSI6MC4wfSwiQmFja2dyb3VuZCI6eyIkaWQiOiIyNzIiLCJDb2xvciI6eyIkaWQiOiIyNzMiLCJBIjowLCJSIjoyNTUsIkciOjI1NSwiQiI6MjU1fX0sIklzVmlzaWJsZSI6dHJ1ZSwiV2lkdGgiOjAuMCwiSGVpZ2h0IjowLjAsIkJvcmRlclN0eWxlIjp7IiRpZCI6IjI3NCIsIkxpbmVDb2xvciI6bnVsbCwiTGluZVdlaWdodCI6MC4wLCJMaW5lVHlwZSI6MCwiUGFyZW50U3R5bGUiOm51bGx9LCJQYXJlbnRTdHlsZSI6bnVsbH0sIkRhdGVTdHlsZSI6eyIkaWQiOiIyNzUiLCJGb250U2V0dGluZ3MiOnsiJGlkIjoiMjc2IiwiRm9udFNpemUiOjEyLCJGb250TmFtZSI6IkNhbGlicmkiLCJJc0JvbGQiOmZhbHNlLCJJc0l0YWxpYyI6ZmFsc2UsIklzVW5kZXJsaW5lZCI6ZmFsc2UsIlBhcmVudFN0eWxlIjpudWxsfSwiQXV0b1NpemUiOjAsIkZvcmVncm91bmQiOnsiJGlkIjoiMjc3IiwiQ29sb3IiOnsiJGlkIjoiMjc4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yNzkiLCJUb3AiOjAuMCwiTGVmdCI6MC4wLCJSaWdodCI6MC4wLCJCb3R0b20iOjAuMH0sIlBhZGRpbmciOnsiJGlkIjoiMjgwIiwiVG9wIjowLjAsIkxlZnQiOjAuMCwiUmlnaHQiOjAuMCwiQm90dG9tIjowLjB9LCJCYWNrZ3JvdW5kIjp7IiRpZCI6IjI4MSIsIkNvbG9yIjp7IiRpZCI6IjI4MiIsIkEiOjAsIlIiOjI1NSwiRyI6MjU1LCJCIjoyNTV9fSwiSXNWaXNpYmxlIjp0cnVlLCJXaWR0aCI6MC4wLCJIZWlnaHQiOjAuMCwiQm9yZGVyU3R5bGUiOnsiJGlkIjoiMjgzIiwiTGluZUNvbG9yIjpudWxsLCJMaW5lV2VpZ2h0IjowLjAsIkxpbmVUeXBlIjowLCJQYXJlbnRTdHlsZSI6bnVsbH0sIlBhcmVudFN0eWxlIjpudWxsfSwiRGF0ZUZvcm1hdCI6eyIkaWQiOiIyOD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g1IiwiRm9ybWF0IjowLCJJc1Zpc2libGUiOmZhbHNlLCJMYXN0S25vd25WaXNpYmlsaXR5U3RhdGUiOmZhbHNlfSwiSXNWaXNpYmxlIjpmYWxzZSwiUGFyZW50U3R5bGUiOm51bGx9LCJJbmRleCI6MiwiUGVyY2VudGFnZUNvbXBsZXRlIjpudWxsLCJQb3NpdGlvbiI6eyJSYXRpbyI6MC4wLCJJc0N1c3RvbSI6ZmFsc2V9LCJEYXRlRm9ybWF0Ijp7IiRyZWYiOiIyODQifSwiV2Vla051bWJlcmluZyI6eyIkaWQiOiIyODYiLCJGb3JtYXQiOjAsIklzVmlzaWJsZSI6ZmFsc2UsIkxhc3RLbm93blZpc2liaWxpdHlTdGF0ZSI6ZmFsc2V9LCJSZWxhdGVkVGFza0lkIjoiMDAwMDAwMDAtMDAwMC0wMDAwLTAwMDAtMDAwMDAwMDAwMDAwIiwiSWQiOiI2ZmNkOGM0OS1hMThjLTRjNWQtYWYyYi02NWZlNWE0ZmQwYzUiLCJJbXBvcnRJZCI6bnVsbCwiVGl0bGUiOiJJbmljaW8gU3ByaW50IDMiLCJOb3RlIjpudWxsLCJIeXBlcmxpbmsiOnsiJGlkIjoiMjg3IiwiQWRkcmVzcyI6bnVsbCwiU3ViQWRkcmVzcyI6bnVsbH0sIklzQ2hhbmdlZCI6ZmFsc2UsIklzTmV3IjpmYWxzZX0seyIkaWQiOiIyODgiLCJEYXRlIjoiMjAyMi0wMy0wM1QyMzo1OTowMFoiLCJTdHlsZSI6eyIkaWQiOiIyODkiLCJTaGFwZSI6MiwiQ29ubmVjdG9yTWFyZ2luIjp7IiRpZCI6IjI5MCIsIlRvcCI6MC4wLCJMZWZ0IjoyLjAsIlJpZ2h0IjoyLjAsIkJvdHRvbSI6MC4wfSwiQ29ubmVjdG9yU3R5bGUiOnsiJGlkIjoiMjkxIiwiTGluZUNvbG9yIjp7IiRpZCI6IjI5MiIsIiR0eXBlIjoiTkxSRS5Db21tb24uRG9tLlNvbGlkQ29sb3JCcnVzaCwgTkxSRS5Db21tb24iLCJDb2xvciI6eyIkaWQiOiIyOTMiLCJBIjoxMjcsIlIiOjc5LCJHIjoxMjksIkIiOjE4OX19LCJMaW5lV2VpZ2h0IjoxLjAsIkxpbmVUeXBlIjowLCJQYXJlbnRTdHlsZSI6bnVsbH0sIklzQmVsb3dUaW1lYmFuZCI6ZmFsc2UsIlBvc2l0aW9uT25UYXNrIjowLCJIaWRlRGF0ZSI6ZmFsc2UsIlNoYXBlU2l6ZSI6MiwiU3BhY2luZyI6MS4wLCJQYWRkaW5nIjp7IiRpZCI6IjI5NCIsIlRvcCI6Ny4wLCJMZWZ0IjozLjAsIlJpZ2h0IjowLjAsIkJvdHRvbSI6Mi4wfSwiU2hhcGVTdHlsZSI6eyIkaWQiOiIyOTUiLCJNYXJnaW4iOnsiJGlkIjoiMjk2IiwiVG9wIjowLjAsIkxlZnQiOjAuMCwiUmlnaHQiOjAuMCwiQm90dG9tIjowLjB9LCJQYWRkaW5nIjp7IiRpZCI6IjI5NyIsIlRvcCI6MC4wLCJMZWZ0IjowLjAsIlJpZ2h0IjowLjAsIkJvdHRvbSI6MC4wfSwiQmFja2dyb3VuZCI6eyIkaWQiOiIyOTgiLCJDb2xvciI6eyIkaWQiOiIyOTkiLCJBIjoyNTUsIlIiOjExMSwiRyI6NDksIkIiOjE1Mn19LCJJc1Zpc2libGUiOnRydWUsIldpZHRoIjoxOC4wLCJIZWlnaHQiOjE4LjAsIkJvcmRlclN0eWxlIjp7IiRpZCI6IjMwMCIsIkxpbmVDb2xvciI6eyIkcmVmIjoiOTgifSwiTGluZVdlaWdodCI6MC4wLCJMaW5lVHlwZSI6MCwiUGFyZW50U3R5bGUiOm51bGx9LCJQYXJlbnRTdHlsZSI6bnVsbH0sIlRpdGxlU3R5bGUiOnsiJGlkIjoiMzAxIiwiRm9udFNldHRpbmdzIjp7IiRpZCI6IjMwMiIsIkZvbnRTaXplIjoxOCwiRm9udE5hbWUiOiJDYWxpYnJpIiwiSXNCb2xkIjp0cnVlLCJJc0l0YWxpYyI6ZmFsc2UsIklzVW5kZXJsaW5lZCI6ZmFsc2UsIlBhcmVudFN0eWxlIjpudWxsfSwiQXV0b1NpemUiOjAsIkZvcmVncm91bmQiOnsiJGlkIjoiMzAzIiwiQ29sb3IiOnsiJGlkIjoiMzA0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wNSIsIlRvcCI6MC4wLCJMZWZ0IjowLjAsIlJpZ2h0IjowLjAsIkJvdHRvbSI6MC4wfSwiUGFkZGluZyI6eyIkaWQiOiIzMDYiLCJUb3AiOjAuMCwiTGVmdCI6MC4wLCJSaWdodCI6MC4wLCJCb3R0b20iOjAuMH0sIkJhY2tncm91bmQiOnsiJGlkIjoiMzA3IiwiQ29sb3IiOnsiJGlkIjoiMzA4IiwiQSI6MCwiUiI6MjU1LCJHIjoyNTUsIkIiOjI1NX19LCJJc1Zpc2libGUiOnRydWUsIldpZHRoIjowLjAsIkhlaWdodCI6MC4wLCJCb3JkZXJTdHlsZSI6eyIkaWQiOiIzMDkiLCJMaW5lQ29sb3IiOm51bGwsIkxpbmVXZWlnaHQiOjAuMCwiTGluZVR5cGUiOjAsIlBhcmVudFN0eWxlIjpudWxsfSwiUGFyZW50U3R5bGUiOm51bGx9LCJEYXRlU3R5bGUiOnsiJGlkIjoiMzEwIiwiRm9udFNldHRpbmdzIjp7IiRpZCI6IjMxMSIsIkZvbnRTaXplIjoxMiwiRm9udE5hbWUiOiJDYWxpYnJpIiwiSXNCb2xkIjpmYWxzZSwiSXNJdGFsaWMiOmZhbHNlLCJJc1VuZGVybGluZWQiOmZhbHNlLCJQYXJlbnRTdHlsZSI6bnVsbH0sIkF1dG9TaXplIjowLCJGb3JlZ3JvdW5kIjp7IiRpZCI6IjMxMiIsIkNvbG9yIjp7IiRpZCI6IjMxM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zE0IiwiVG9wIjowLjAsIkxlZnQiOjAuMCwiUmlnaHQiOjAuMCwiQm90dG9tIjowLjB9LCJQYWRkaW5nIjp7IiRpZCI6IjMxNSIsIlRvcCI6MC4wLCJMZWZ0IjowLjAsIlJpZ2h0IjowLjAsIkJvdHRvbSI6MC4wfSwiQmFja2dyb3VuZCI6eyIkaWQiOiIzMTYiLCJDb2xvciI6eyIkaWQiOiIzMTciLCJBIjowLCJSIjoyNTUsIkciOjI1NSwiQiI6MjU1fX0sIklzVmlzaWJsZSI6dHJ1ZSwiV2lkdGgiOjAuMCwiSGVpZ2h0IjowLjAsIkJvcmRlclN0eWxlIjp7IiRpZCI6IjMxOCIsIkxpbmVDb2xvciI6bnVsbCwiTGluZVdlaWdodCI6MC4wLCJMaW5lVHlwZSI6MCwiUGFyZW50U3R5bGUiOm51bGx9LCJQYXJlbnRTdHlsZSI6bnVsbH0sIkRhdGVGb3JtYXQiOnsiJGlkIjoiMzE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MyMCIsIkZvcm1hdCI6MCwiSXNWaXNpYmxlIjpmYWxzZSwiTGFzdEtub3duVmlzaWJpbGl0eVN0YXRlIjpmYWxzZX0sIklzVmlzaWJsZSI6ZmFsc2UsIlBhcmVudFN0eWxlIjpudWxsfSwiSW5kZXgiOjMsIlBlcmNlbnRhZ2VDb21wbGV0ZSI6bnVsbCwiUG9zaXRpb24iOnsiUmF0aW8iOjAuMTEzMDYwNzI4NTk2MDg4NTcsIklzQ3VzdG9tIjpmYWxzZX0sIkRhdGVGb3JtYXQiOnsiJHJlZiI6IjMxOSJ9LCJXZWVrTnVtYmVyaW5nIjp7IiRpZCI6IjMyMSIsIkZvcm1hdCI6MCwiSXNWaXNpYmxlIjpmYWxzZSwiTGFzdEtub3duVmlzaWJpbGl0eVN0YXRlIjpmYWxzZX0sIlJlbGF0ZWRUYXNrSWQiOiIwMDAwMDAwMC0wMDAwLTAwMDAtMDAwMC0wMDAwMDAwMDAwMDAiLCJJZCI6IjQ2ZmFlOWIxLTFhMzQtNGZkNy05MTViLTYzMWQ5ZTc0YmFiYiIsIkltcG9ydElkIjpudWxsLCJUaXRsZSI6IkluaWNpbyBEZXNwbGllZ3VlIiwiTm90ZSI6bnVsbCwiSHlwZXJsaW5rIjp7IiRpZCI6IjMyMiIsIkFkZHJlc3MiOm51bGwsIlN1YkFkZHJlc3MiOm51bGx9LCJJc0NoYW5nZWQiOmZhbHNlLCJJc05ldyI6ZmFsc2V9LHsiJGlkIjoiMzIzIiwiRGF0ZSI6IjIwMjItMDMtMjhUMjM6NTk6MDAiLCJTdHlsZSI6eyIkaWQiOiIzMjQiLCJTaGFwZSI6MiwiQ29ubmVjdG9yTWFyZ2luIjp7IiRpZCI6IjMyNSIsIlRvcCI6MC4wLCJMZWZ0IjoyLjAsIlJpZ2h0IjoyLjAsIkJvdHRvbSI6MC4wfSwiQ29ubmVjdG9yU3R5bGUiOnsiJGlkIjoiMzI2IiwiTGluZUNvbG9yIjp7IiRpZCI6IjMyNyIsIiR0eXBlIjoiTkxSRS5Db21tb24uRG9tLlNvbGlkQ29sb3JCcnVzaCwgTkxSRS5Db21tb24iLCJDb2xvciI6eyIkaWQiOiIzMjgiLCJBIjoxMjcsIlIiOjc5LCJHIjoxMjksIkIiOjE4OX19LCJMaW5lV2VpZ2h0IjoxLjAsIkxpbmVUeXBlIjowLCJQYXJlbnRTdHlsZSI6bnVsbH0sIklzQmVsb3dUaW1lYmFuZCI6ZmFsc2UsIlBvc2l0aW9uT25UYXNrIjowLCJIaWRlRGF0ZSI6ZmFsc2UsIlNoYXBlU2l6ZSI6MiwiU3BhY2luZyI6MS4wLCJQYWRkaW5nIjp7IiRpZCI6IjMyOSIsIlRvcCI6Ny4wLCJMZWZ0IjozLjAsIlJpZ2h0IjowLjAsIkJvdHRvbSI6Mi4wfSwiU2hhcGVTdHlsZSI6eyIkaWQiOiIzMzAiLCJNYXJnaW4iOnsiJGlkIjoiMzMxIiwiVG9wIjowLjAsIkxlZnQiOjAuMCwiUmlnaHQiOjAuMCwiQm90dG9tIjowLjB9LCJQYWRkaW5nIjp7IiRpZCI6IjMzMiIsIlRvcCI6MC4wLCJMZWZ0IjowLjAsIlJpZ2h0IjowLjAsIkJvdHRvbSI6MC4wfSwiQmFja2dyb3VuZCI6eyIkaWQiOiIzMzMiLCJDb2xvciI6eyIkaWQiOiIzMzQiLCJBIjoyNTUsIlIiOjI2LCJHIjoxNzAsIkIiOjY2fX0sIklzVmlzaWJsZSI6dHJ1ZSwiV2lkdGgiOjE4LjAsIkhlaWdodCI6MTguMCwiQm9yZGVyU3R5bGUiOnsiJGlkIjoiMzM1IiwiTGluZUNvbG9yIjp7IiRyZWYiOiI5OCJ9LCJMaW5lV2VpZ2h0IjowLjAsIkxpbmVUeXBlIjowLCJQYXJlbnRTdHlsZSI6bnVsbH0sIlBhcmVudFN0eWxlIjpudWxsfSwiVGl0bGVTdHlsZSI6eyIkaWQiOiIzMzYiLCJGb250U2V0dGluZ3MiOnsiJGlkIjoiMzM3IiwiRm9udFNpemUiOjE4LCJGb250TmFtZSI6IkNhbGlicmkiLCJJc0JvbGQiOnRydWUsIklzSXRhbGljIjpmYWxzZSwiSXNVbmRlcmxpbmVkIjpmYWxzZSwiUGFyZW50U3R5bGUiOm51bGx9LCJBdXRvU2l6ZSI6MCwiRm9yZWdyb3VuZCI6eyIkaWQiOiIzMzgiLCJDb2xvciI6eyIkaWQiOiIzMzk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QwIiwiVG9wIjowLjAsIkxlZnQiOjAuMCwiUmlnaHQiOjAuMCwiQm90dG9tIjowLjB9LCJQYWRkaW5nIjp7IiRpZCI6IjM0MSIsIlRvcCI6MC4wLCJMZWZ0IjowLjAsIlJpZ2h0IjowLjAsIkJvdHRvbSI6MC4wfSwiQmFja2dyb3VuZCI6eyIkaWQiOiIzNDIiLCJDb2xvciI6eyIkaWQiOiIzNDMiLCJBIjowLCJSIjoyNTUsIkciOjI1NSwiQiI6MjU1fX0sIklzVmlzaWJsZSI6dHJ1ZSwiV2lkdGgiOjAuMCwiSGVpZ2h0IjowLjAsIkJvcmRlclN0eWxlIjp7IiRpZCI6IjM0NCIsIkxpbmVDb2xvciI6bnVsbCwiTGluZVdlaWdodCI6MC4wLCJMaW5lVHlwZSI6MCwiUGFyZW50U3R5bGUiOm51bGx9LCJQYXJlbnRTdHlsZSI6bnVsbH0sIkRhdGVTdHlsZSI6eyIkaWQiOiIzNDUiLCJGb250U2V0dGluZ3MiOnsiJGlkIjoiMzQ2IiwiRm9udFNpemUiOjEyLCJGb250TmFtZSI6IkNhbGlicmkiLCJJc0JvbGQiOmZhbHNlLCJJc0l0YWxpYyI6ZmFsc2UsIklzVW5kZXJsaW5lZCI6ZmFsc2UsIlBhcmVudFN0eWxlIjpudWxsfSwiQXV0b1NpemUiOjAsIkZvcmVncm91bmQiOnsiJGlkIjoiMzQ3IiwiQ29sb3IiOnsiJGlkIjoiMzQ4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zNDkiLCJUb3AiOjAuMCwiTGVmdCI6MC4wLCJSaWdodCI6MC4wLCJCb3R0b20iOjAuMH0sIlBhZGRpbmciOnsiJGlkIjoiMzUwIiwiVG9wIjowLjAsIkxlZnQiOjAuMCwiUmlnaHQiOjAuMCwiQm90dG9tIjowLjB9LCJCYWNrZ3JvdW5kIjp7IiRpZCI6IjM1MSIsIkNvbG9yIjp7IiRpZCI6IjM1MiIsIkEiOjAsIlIiOjI1NSwiRyI6MjU1LCJCIjoyNTV9fSwiSXNWaXNpYmxlIjp0cnVlLCJXaWR0aCI6MC4wLCJIZWlnaHQiOjAuMCwiQm9yZGVyU3R5bGUiOnsiJGlkIjoiMzUzIiwiTGluZUNvbG9yIjpudWxsLCJMaW5lV2VpZ2h0IjowLjAsIkxpbmVUeXBlIjowLCJQYXJlbnRTdHlsZSI6bnVsbH0sIlBhcmVudFN0eWxlIjpudWxsfSwiRGF0ZUZvcm1hdCI6eyIkaWQiOiIzNT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U1IiwiRm9ybWF0IjowLCJJc1Zpc2libGUiOmZhbHNlLCJMYXN0S25vd25WaXNpYmlsaXR5U3RhdGUiOmZhbHNlfSwiSXNWaXNpYmxlIjpmYWxzZSwiUGFyZW50U3R5bGUiOm51bGx9LCJJbmRleCI6NCwiUGVyY2VudGFnZUNvbXBsZXRlIjpudWxsLCJQb3NpdGlvbiI6eyJSYXRpbyI6MC4wLCJJc0N1c3RvbSI6ZmFsc2V9LCJEYXRlRm9ybWF0Ijp7IiRyZWYiOiIzNTQifSwiV2Vla051bWJlcmluZyI6eyIkaWQiOiIzNTYiLCJGb3JtYXQiOjAsIklzVmlzaWJsZSI6ZmFsc2UsIkxhc3RLbm93blZpc2liaWxpdHlTdGF0ZSI6ZmFsc2V9LCJSZWxhdGVkVGFza0lkIjoiMDAwMDAwMDAtMDAwMC0wMDAwLTAwMDAtMDAwMDAwMDAwMDAwIiwiSWQiOiJjNDE0MWFmMy1hYzM4LTQ2NWMtYjUzZi1jYzdmN2E0YWE5ZjUiLCJJbXBvcnRJZCI6bnVsbCwiVGl0bGUiOiJHb0xpdmUiLCJOb3RlIjpudWxsLCJIeXBlcmxpbmsiOnsiJGlkIjoiMzU3IiwiQWRkcmVzcyI6bnVsbCwiU3ViQWRkcmVzcyI6bnVsbH0sIklzQ2hhbmdlZCI6ZmFsc2UsIklzTmV3IjpmYWxzZX0seyIkaWQiOiIzNTgiLCJEYXRlIjoiMjAyMi0wNC0xMVQyMzo1OTowMFoiLCJTdHlsZSI6eyIkaWQiOiIzNTkiLCJTaGFwZSI6MiwiQ29ubmVjdG9yTWFyZ2luIjp7IiRyZWYiOiI4NyJ9LCJDb25uZWN0b3JTdHlsZSI6eyIkaWQiOiIzNjAiLCJMaW5lQ29sb3IiOnsiJGlkIjoiMzYxIiwiJHR5cGUiOiJOTFJFLkNvbW1vbi5Eb20uU29saWRDb2xvckJydXNoLCBOTFJFLkNvbW1vbiIsIkNvbG9yIjp7IiRpZCI6IjM2MiIsIkEiOjEyNywiUiI6NzksIkciOjEyOSwiQiI6MTg5fX0sIkxpbmVXZWlnaHQiOjEuMCwiTGluZVR5cGUiOjAsIlBhcmVudFN0eWxlIjpudWxsfSwiSXNCZWxvd1RpbWViYW5kIjpmYWxzZSwiUG9zaXRpb25PblRhc2siOjAsIkhpZGVEYXRlIjpmYWxzZSwiU2hhcGVTaXplIjoyLCJTcGFjaW5nIjoxLjAsIlBhZGRpbmciOnsiJHJlZiI6IjkxIn0sIlNoYXBlU3R5bGUiOnsiJGlkIjoiMzYzIiwiTWFyZ2luIjp7IiRyZWYiOiI5MyJ9LCJQYWRkaW5nIjp7IiRyZWYiOiI5NCJ9LCJCYWNrZ3JvdW5kIjp7IiRpZCI6IjM2NCIsIkNvbG9yIjp7IiRpZCI6IjM2NSIsIkEiOjI1NSwiUiI6MjM0LCJHIjoyMiwiQiI6MzB9fSwiSXNWaXNpYmxlIjp0cnVlLCJXaWR0aCI6MTguMCwiSGVpZ2h0IjoxOC4wLCJCb3JkZXJTdHlsZSI6eyIkaWQiOiIzNjYiLCJMaW5lQ29sb3IiOnsiJHJlZiI6Ijk4In0sIkxpbmVXZWlnaHQiOjAuMCwiTGluZVR5cGUiOjAsIlBhcmVudFN0eWxlIjpudWxsfSwiUGFyZW50U3R5bGUiOm51bGx9LCJUaXRsZVN0eWxlIjp7IiRpZCI6IjM2NyIsIkZvbnRTZXR0aW5ncyI6eyIkaWQiOiIzNjgiLCJGb250U2l6ZSI6MTgsIkZvbnROYW1lIjoiQ2FsaWJyaSIsIklzQm9sZCI6dHJ1ZSwiSXNJdGFsaWMiOmZhbHNlLCJJc1VuZGVybGluZWQiOmZhbHNlLCJQYXJlbnRTdHlsZSI6bnVsbH0sIkF1dG9TaXplIjowLCJGb3JlZ3JvdW5kIjp7IiRpZCI6IjM2OSIsIkNvbG9yIjp7IiRpZCI6IjM3MC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MTA0In0sIlBhZGRpbmciOnsiJHJlZiI6IjEwNSJ9LCJCYWNrZ3JvdW5kIjp7IiRpZCI6IjM3MSIsIkNvbG9yIjp7IiRpZCI6IjM3MiIsIkEiOjAsIlIiOjI1NSwiRyI6MjU1LCJCIjoyNTV9fSwiSXNWaXNpYmxlIjp0cnVlLCJXaWR0aCI6MC4wLCJIZWlnaHQiOjAuMCwiQm9yZGVyU3R5bGUiOnsiJGlkIjoiMzczIiwiTGluZUNvbG9yIjpudWxsLCJMaW5lV2VpZ2h0IjowLjAsIkxpbmVUeXBlIjowLCJQYXJlbnRTdHlsZSI6bnVsbH0sIlBhcmVudFN0eWxlIjpudWxsfSwiRGF0ZVN0eWxlIjp7IiRpZCI6IjM3NCIsIkZvbnRTZXR0aW5ncyI6eyIkaWQiOiIzNzUiLCJGb250U2l6ZSI6MTIsIkZvbnROYW1lIjoiQ2FsaWJyaSIsIklzQm9sZCI6ZmFsc2UsIklzSXRhbGljIjpmYWxzZSwiSXNVbmRlcmxpbmVkIjpmYWxzZSwiUGFyZW50U3R5bGUiOm51bGx9LCJBdXRvU2l6ZSI6MCwiRm9yZWdyb3VuZCI6eyIkaWQiOiIzNzYiLCJDb2xvciI6eyIkaWQiOiIzNz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xMTEifSwiUGFkZGluZyI6eyIkcmVmIjoiMTEyIn0sIkJhY2tncm91bmQiOnsiJGlkIjoiMzc4IiwiQ29sb3IiOnsiJGlkIjoiMzc5IiwiQSI6MCwiUiI6MjU1LCJHIjoyNTUsIkIiOjI1NX19LCJJc1Zpc2libGUiOnRydWUsIldpZHRoIjowLjAsIkhlaWdodCI6MC4wLCJCb3JkZXJTdHlsZSI6eyIkaWQiOiIzODAiLCJMaW5lQ29sb3IiOm51bGwsIkxpbmVXZWlnaHQiOjAuMCwiTGluZVR5cGUiOjAsIlBhcmVudFN0eWxlIjpudWxsfSwiUGFyZW50U3R5bGUiOm51bGx9LCJEYXRlRm9ybWF0Ijp7IiRpZCI6IjM4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ODIiLCJGb3JtYXQiOjAsIklzVmlzaWJsZSI6ZmFsc2UsIkxhc3RLbm93blZpc2liaWxpdHlTdGF0ZSI6ZmFsc2V9LCJJc1Zpc2libGUiOmZhbHNlLCJQYXJlbnRTdHlsZSI6bnVsbH0sIkluZGV4Ijo1LCJQZXJjZW50YWdlQ29tcGxldGUiOm51bGwsIlBvc2l0aW9uIjp7IlJhdGlvIjowLjExMTQxMzA1MjQ4NjM1NDM0LCJJc0N1c3RvbSI6dHJ1ZX0sIkRhdGVGb3JtYXQiOnsiJHJlZiI6IjM4MSJ9LCJXZWVrTnVtYmVyaW5nIjp7IiRpZCI6IjM4MyIsIkZvcm1hdCI6MCwiSXNWaXNpYmxlIjpmYWxzZSwiTGFzdEtub3duVmlzaWJpbGl0eVN0YXRlIjpmYWxzZX0sIlJlbGF0ZWRUYXNrSWQiOiIwMDAwMDAwMC0wMDAwLTAwMDAtMDAwMC0wMDAwMDAwMDAwMDAiLCJJZCI6ImMyNDNmZmM5LTdjNzctNDZlOS1hMTA4LWZmMDQzYjUxNDEyYSIsIkltcG9ydElkIjpudWxsLCJUaXRsZSI6IkNpZXJyZSBkZSBQcm95ZWN0byIsIk5vdGUiOm51bGwsIkh5cGVybGluayI6eyIkaWQiOiIzODQiLCJBZGRyZXNzIjpudWxsLCJTdWJBZGRyZXNzIjpudWxsfSwiSXNDaGFuZ2VkIjpmYWxzZSwiSXNOZXciOmZhbHNlfV0sIlRhc2tzIjpbeyIkaWQiOiIzODUiLCJHcm91cE5hbWUiOm51bGwsIlN0YXJ0RGF0ZSI6IjIwMjEtMTEtMTBUMDA6MDA6MDBaIiwiRW5kRGF0ZSI6IjIwMjItMDItMDNUMjM6NTk6MDBaIiwiUGVyY2VudGFnZUNvbXBsZXRlIjo4Mi4wLCJTdHlsZSI6eyIkaWQiOiIzODYiLCJTaGFwZSI6MiwiU2hhcGVUaGlja25lc3MiOjIsIkR1cmF0aW9uRm9ybWF0IjowLCJJbmNsdWRlTm9uV29ya2luZ0RheXNJbkR1cmF0aW9uIjpmYWxzZSwiUGVyY2VudGFnZUNvbXBsZXRlU3R5bGUiOnsiJGlkIjoiMzg3IiwiRm9udFNldHRpbmdzIjp7IiRpZCI6IjM4OCIsIkZvbnRTaXplIjoxMiwiRm9udE5hbWUiOiJDYWxpYnJpIiwiSXNCb2xkIjpmYWxzZSwiSXNJdGFsaWMiOmZhbHNlLCJJc1VuZGVybGluZWQiOmZhbHNlLCJQYXJlbnRTdHlsZSI6bnVsbH0sIkF1dG9TaXplIjowLCJGb3JlZ3JvdW5kIjp7IiRpZCI6IjM4OSIsIkNvbG9yIjp7IiRpZCI6IjM5MCIsIkEiOjI1NSwiUiI6MjU1LCJHIjoyNTUsIkIiOjI1NX19LCJNYXhXaWR0aCI6MjAwLjAsIk1heEhlaWdodCI6IkluZmluaXR5IiwiU21hcnRGb3JlZ3JvdW5kSXNBY3RpdmUiOmZhbHNlLCJIb3Jpem9udGFsQWxpZ25tZW50IjoxLCJWZXJ0aWNhbEFsaWdubWVudCI6MCwiU21hcnRGb3JlZ3JvdW5kIjpudWxsLCJCYWNrZ3JvdW5kRmlsbFR5cGUiOjAsIk1hcmdpbiI6eyIkaWQiOiIzOTEiLCJUb3AiOjAuMCwiTGVmdCI6MC4wLCJSaWdodCI6MC4wLCJCb3R0b20iOjAuMH0sIlBhZGRpbmciOnsiJGlkIjoiMzkyIiwiVG9wIjowLjAsIkxlZnQiOjAuMCwiUmlnaHQiOjAuMCwiQm90dG9tIjowLjB9LCJCYWNrZ3JvdW5kIjp7IiRpZCI6IjM5MyIsIkNvbG9yIjp7IiRpZCI6IjM5NCIsIkEiOjg5LCJSIjowLCJHIjowLCJCIjowfX0sIklzVmlzaWJsZSI6dHJ1ZSwiV2lkdGgiOjAuMCwiSGVpZ2h0IjowLjAsIkJvcmRlclN0eWxlIjp7IiRpZCI6IjM5NSIsIkxpbmVDb2xvciI6bnVsbCwiTGluZVdlaWdodCI6MC4wLCJMaW5lVHlwZSI6MCwiUGFyZW50U3R5bGUiOm51bGx9LCJQYXJlbnRTdHlsZSI6bnVsbH0sIkR1cmF0aW9uU3R5bGUiOnsiJGlkIjoiMzk2IiwiRm9udFNldHRpbmdzIjp7IiRpZCI6IjM5NyIsIkZvbnRTaXplIjoxMiwiRm9udE5hbWUiOiJDYWxpYnJpIiwiSXNCb2xkIjpmYWxzZSwiSXNJdGFsaWMiOmZhbHNlLCJJc1VuZGVybGluZWQiOmZhbHNlLCJQYXJlbnRTdHlsZSI6bnVsbH0sIkF1dG9TaXplIjowLCJGb3JlZ3JvdW5kIjp7IiRpZCI6IjM5OCIsIkNvbG9yIjp7IiRpZCI6IjM5O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0MDAiLCJUb3AiOjAuMCwiTGVmdCI6MC4wLCJSaWdodCI6MC4wLCJCb3R0b20iOjAuMH0sIlBhZGRpbmciOnsiJGlkIjoiNDAxIiwiVG9wIjowLjAsIkxlZnQiOjAuMCwiUmlnaHQiOjAuMCwiQm90dG9tIjowLjB9LCJCYWNrZ3JvdW5kIjp7IiRpZCI6IjQwMiIsIkNvbG9yIjp7IiRpZCI6IjQwMyIsIkEiOjAsIlIiOjI1NSwiRyI6MjU1LCJCIjoyNTV9fSwiSXNWaXNpYmxlIjp0cnVlLCJXaWR0aCI6MC4wLCJIZWlnaHQiOjAuMCwiQm9yZGVyU3R5bGUiOnsiJGlkIjoiNDA0IiwiTGluZUNvbG9yIjpudWxsLCJMaW5lV2VpZ2h0IjowLjAsIkxpbmVUeXBlIjowLCJQYXJlbnRTdHlsZSI6bnVsbH0sIlBhcmVudFN0eWxlIjpudWxsfSwiSG9yaXpvbnRhbENvbm5lY3RvclN0eWxlIjp7IiRpZCI6IjQwNSIsIkxpbmVDb2xvciI6eyIkaWQiOiI0MDYiLCIkdHlwZSI6Ik5MUkUuQ29tbW9uLkRvbS5Tb2xpZENvbG9yQnJ1c2gsIE5MUkUuQ29tbW9uIiwiQ29sb3IiOnsiJGlkIjoiNDA3IiwiQSI6MjU1LCJSIjoyMDQsIkciOjIwNCwiQiI6MjA0fX0sIkxpbmVXZWlnaHQiOjAuMCwiTGluZVR5cGUiOjAsIlBhcmVudFN0eWxlIjpudWxsfSwiVmVydGljYWxDb25uZWN0b3JTdHlsZSI6eyIkaWQiOiI0MDgiLCJMaW5lQ29sb3IiOnsiJHJlZiI6IjEzNSJ9LCJMaW5lV2VpZ2h0IjowLjAsIkxpbmVUeXBlIjowLCJQYXJlbnRTdHlsZSI6bnVsbH0sIk1hcmdpbiI6bnVsbCwiU3RhcnREYXRlUG9zaXRpb24iOjQsIkVuZERhdGVQb3NpdGlvbiI6NCwiRGF0ZUlzVmlzaWJsZSI6dHJ1ZSwiVGl0bGVQb3NpdGlvbiI6NSwiRHVyYXRpb25Qb3NpdGlvbiI6NiwiUGVyY2VudGFnZUNvbXBsZXRlZFBvc2l0aW9uIjoyLCJTcGFjaW5nIjoxMCwiSXNCZWxvd1RpbWViYW5kIjp0cnVlLCJQZXJjZW50YWdlQ29tcGxldGVTaGFwZU9wYWNpdHkiOjM1LCJTaGFwZVN0eWxlIjp7IiRpZCI6IjQwOSIsIk1hcmdpbiI6eyIkaWQiOiI0MTAiLCJUb3AiOjAuMCwiTGVmdCI6NC4wLCJSaWdodCI6NC4wLCJCb3R0b20iOjAuMH0sIlBhZGRpbmciOnsiJGlkIjoiNDExIiwiVG9wIjowLjAsIkxlZnQiOjAuMCwiUmlnaHQiOjAuMCwiQm90dG9tIjowLjB9LCJCYWNrZ3JvdW5kIjp7IiRpZCI6IjQxMiIsIkNvbG9yIjp7IiRpZCI6IjQxMyIsIkEiOjI1NSwiUiI6MTUwLCJHIjoyMTQsIkIiOjY2fX0sIklzVmlzaWJsZSI6dHJ1ZSwiV2lkdGgiOjYxMy4wLCJIZWlnaHQiOjIyLjAsIkJvcmRlclN0eWxlIjp7IiRpZCI6IjQxNCIsIkxpbmVDb2xvciI6eyIkaWQiOiI0MTUiLCIkdHlwZSI6Ik5MUkUuQ29tbW9uLkRvbS5Tb2xpZENvbG9yQnJ1c2gsIE5MUkUuQ29tbW9uIiwiQ29sb3IiOnsiJGlkIjoiNDE2IiwiQSI6MjU1LCJSIjo0NywiRyI6ODIsIkIiOjE0M319LCJMaW5lV2VpZ2h0IjowLjAsIkxpbmVUeXBlIjowLCJQYXJlbnRTdHlsZSI6bnVsbH0sIlBhcmVudFN0eWxlIjpudWxsfSwiVGl0bGVTdHlsZSI6eyIkaWQiOiI0MTciLCJGb250U2V0dGluZ3MiOnsiJGlkIjoiNDE4IiwiRm9udFNpemUiOjE4LCJGb250TmFtZSI6IkNhbGlicmkiLCJJc0JvbGQiOnRydWUsIklzSXRhbGljIjpmYWxzZSwiSXNVbmRlcmxpbmVkIjpmYWxzZSwiUGFyZW50U3R5bGUiOm51bGx9LCJBdXRvU2l6ZSI6MiwiRm9yZWdyb3VuZCI6eyIkaWQiOiI0MTkiLCJDb2xvciI6eyIkaWQiOiI0MjAiLCJBIjoyNTUsIlIiOjAsIkciOjAsIkIiOjB9fSwiTWF4V2lkdGgiOjU4LjAsIk1heEhlaWdodCI6IkluZmluaXR5IiwiU21hcnRGb3JlZ3JvdW5kSXNBY3RpdmUiOmZhbHNlLCJIb3Jpem9udGFsQWxpZ25tZW50IjowLCJWZXJ0aWNhbEFsaWdubWVudCI6MCwiU21hcnRGb3JlZ3JvdW5kIjpudWxsLCJCYWNrZ3JvdW5kRmlsbFR5cGUiOjAsIk1hcmdpbiI6eyIkaWQiOiI0MjEiLCJUb3AiOjAuMCwiTGVmdCI6MC4wLCJSaWdodCI6MC4wLCJCb3R0b20iOjAuMH0sIlBhZGRpbmciOnsiJGlkIjoiNDIyIiwiVG9wIjowLjAsIkxlZnQiOjAuMCwiUmlnaHQiOjAuMCwiQm90dG9tIjowLjB9LCJCYWNrZ3JvdW5kIjp7IiRpZCI6IjQyMyIsIkNvbG9yIjp7IiRpZCI6IjQyNCIsIkEiOjAsIlIiOjI1NSwiRyI6MjU1LCJCIjoyNTV9fSwiSXNWaXNpYmxlIjp0cnVlLCJXaWR0aCI6MC4wLCJIZWlnaHQiOjAuMCwiQm9yZGVyU3R5bGUiOnsiJGlkIjoiNDI1IiwiTGluZUNvbG9yIjpudWxsLCJMaW5lV2VpZ2h0IjowLjAsIkxpbmVUeXBlIjowLCJQYXJlbnRTdHlsZSI6bnVsbH0sIlBhcmVudFN0eWxlIjpudWxsfSwiRGF0ZVN0eWxlIjp7IiRpZCI6IjQyNiIsIkZvbnRTZXR0aW5ncyI6eyIkaWQiOiI0MjciLCJGb250U2l6ZSI6MTIsIkZvbnROYW1lIjoiQ2FsaWJyaSIsIklzQm9sZCI6ZmFsc2UsIklzSXRhbGljIjpmYWxzZSwiSXNVbmRlcmxpbmVkIjpmYWxzZSwiUGFyZW50U3R5bGUiOm51bGx9LCJBdXRvU2l6ZSI6MiwiRm9yZWdyb3VuZCI6eyIkaWQiOiI0MjgiLCJDb2xvciI6eyIkaWQiOiI0MjkiLCJBIjoyNTUsIlIiOjAsIkciOjAsIkIiOjB9fSwiTWF4V2lkdGgiOjcwLjAsIk1heEhlaWdodCI6IkluZmluaXR5IiwiU21hcnRGb3JlZ3JvdW5kSXNBY3RpdmUiOmZhbHNlLCJIb3Jpem9udGFsQWxpZ25tZW50IjowLCJWZXJ0aWNhbEFsaWdubWVudCI6MCwiU21hcnRGb3JlZ3JvdW5kIjpudWxsLCJCYWNrZ3JvdW5kRmlsbFR5cGUiOjAsIk1hcmdpbiI6eyIkaWQiOiI0MzAiLCJUb3AiOjAuMCwiTGVmdCI6MC4wLCJSaWdodCI6MC4wLCJCb3R0b20iOjAuMH0sIlBhZGRpbmciOnsiJGlkIjoiNDMxIiwiVG9wIjowLjAsIkxlZnQiOjAuMCwiUmlnaHQiOjAuMCwiQm90dG9tIjowLjB9LCJCYWNrZ3JvdW5kIjp7IiRpZCI6IjQzMiIsIkNvbG9yIjp7IiRpZCI6IjQzMyIsIkEiOjAsIlIiOjI1NSwiRyI6MjU1LCJCIjoyNTV9fSwiSXNWaXNpYmxlIjp0cnVlLCJXaWR0aCI6MC4wLCJIZWlnaHQiOjAuMCwiQm9yZGVyU3R5bGUiOnsiJGlkIjoiNDM0IiwiTGluZUNvbG9yIjpudWxsLCJMaW5lV2VpZ2h0IjowLjAsIkxpbmVUeXBlIjowLCJQYXJlbnRTdHlsZSI6bnVsbH0sIlBhcmVudFN0eWxlIjpudWxsfSwiRGF0ZUZvcm1hdCI6eyIkaWQiOiI0MzUiLCJGb3JtYXRTdHJpbmciOiJNTU0gZCIsIlNlcGFyYXRvciI6Ii8iLCJVc2VJbnRlcm5hdGlvbmFsRGF0ZUZvcm1hdCI6dHJ1ZSwiRGF0ZUlzVmlzaWJsZSI6dHJ1ZSwiVGltZUlzVmlzaWJsZSI6ZmFsc2UsIkhvdXJEaWdpdHMiOjEsIkFtUG1EZXNpZ25hdG9yIjoyLCJUcmltMDBNaW51dGVzIjpmYWxzZSwiTGFzdEtub3duVmlzaWJpbGl0eVN0YXRlIjpudWxsfSwiV2Vla051bWJlcmluZyI6eyIkaWQiOiI0MzYiLCJGb3JtYXQiOjAsIklzVmlzaWJsZSI6ZmFsc2UsIkxhc3RLbm93blZpc2liaWxpdHlTdGF0ZSI6ZmFsc2V9LCJJc1Zpc2libGUiOmZhbHNlLCJQYXJlbnRTdHlsZSI6bnVsbH0sIkluZGV4Ijo2LCJTbWFydER1cmF0aW9uQWN0aXZhdGVkIjpmYWxzZSwiRGF0ZUZvcm1hdCI6eyIkcmVmIjoiNDM1In0sIldlZWtOdW1iZXJpbmciOnsiJGlkIjoiNDM3IiwiRm9ybWF0IjowLCJJc1Zpc2libGUiOmZhbHNlLCJMYXN0S25vd25WaXNpYmlsaXR5U3RhdGUiOmZhbHNlfSwiSWQiOiIxMWE1ZmQyMC0xNjlhLTRlNWEtYTBiZS1kMDQ4ZGJhMDhmZjIiLCJJbXBvcnRJZCI6bnVsbCwiVGl0bGUiOiJTcHJpbnQgNCIsIk5vdGUiOm51bGwsIkh5cGVybGluayI6eyIkaWQiOiI0MzgiLCJBZGRyZXNzIjpudWxsLCJTdWJBZGRyZXNzIjpudWxsfSwiSXNDaGFuZ2VkIjpmYWxzZSwiSXNOZXciOmZhbHNlfSx7IiRpZCI6IjQzOSIsIkdyb3VwTmFtZSI6bnVsbCwiU3RhcnREYXRlIjoiMjAyMS0xMi0xM1QwMDowMDowMFoiLCJFbmREYXRlIjoiMjAyMi0wMy0xNlQyMzo1OTowMFoiLCJQZXJjZW50YWdlQ29tcGxldGUiOjQyLjAsIlN0eWxlIjp7IiRpZCI6IjQ0MCIsIlNoYXBlIjoyLCJTaGFwZVRoaWNrbmVzcyI6MiwiRHVyYXRpb25Gb3JtYXQiOjAsIkluY2x1ZGVOb25Xb3JraW5nRGF5c0luRHVyYXRpb24iOmZhbHNlLCJQZXJjZW50YWdlQ29tcGxldGVTdHlsZSI6eyIkaWQiOiI0NDEiLCJGb250U2V0dGluZ3MiOnsiJGlkIjoiNDQyIiwiRm9udFNpemUiOjEyLCJGb250TmFtZSI6IkNhbGlicmkiLCJJc0JvbGQiOmZhbHNlLCJJc0l0YWxpYyI6ZmFsc2UsIklzVW5kZXJsaW5lZCI6ZmFsc2UsIlBhcmVudFN0eWxlIjpudWxsfSwiQXV0b1NpemUiOjAsIkZvcmVncm91bmQiOnsiJGlkIjoiNDQzIiwiQ29sb3IiOnsiJGlkIjoiNDQ0IiwiQSI6MjU1LCJSIjoyNTUsIkciOjI1NSwiQiI6MjU1fX0sIk1heFdpZHRoIjoyMDAuMCwiTWF4SGVpZ2h0IjoiSW5maW5pdHkiLCJTbWFydEZvcmVncm91bmRJc0FjdGl2ZSI6ZmFsc2UsIkhvcml6b250YWxBbGlnbm1lbnQiOjEsIlZlcnRpY2FsQWxpZ25tZW50IjowLCJTbWFydEZvcmVncm91bmQiOm51bGwsIkJhY2tncm91bmRGaWxsVHlwZSI6MCwiTWFyZ2luIjp7IiRpZCI6IjQ0NSIsIlRvcCI6MC4wLCJMZWZ0IjowLjAsIlJpZ2h0IjowLjAsIkJvdHRvbSI6MC4wfSwiUGFkZGluZyI6eyIkaWQiOiI0NDYiLCJUb3AiOjAuMCwiTGVmdCI6MC4wLCJSaWdodCI6MC4wLCJCb3R0b20iOjAuMH0sIkJhY2tncm91bmQiOnsiJGlkIjoiNDQ3IiwiQ29sb3IiOnsiJGlkIjoiNDQ4IiwiQSI6ODksIlIiOjAsIkciOjAsIkIiOjB9fSwiSXNWaXNpYmxlIjp0cnVlLCJXaWR0aCI6MC4wLCJIZWlnaHQiOjAuMCwiQm9yZGVyU3R5bGUiOnsiJGlkIjoiNDQ5IiwiTGluZUNvbG9yIjpudWxsLCJMaW5lV2VpZ2h0IjowLjAsIkxpbmVUeXBlIjowLCJQYXJlbnRTdHlsZSI6bnVsbH0sIlBhcmVudFN0eWxlIjpudWxsfSwiRHVyYXRpb25TdHlsZSI6eyIkaWQiOiI0NTAiLCJGb250U2V0dGluZ3MiOnsiJGlkIjoiNDUxIiwiRm9udFNpemUiOjEyLCJGb250TmFtZSI6IkNhbGlicmkiLCJJc0JvbGQiOmZhbHNlLCJJc0l0YWxpYyI6ZmFsc2UsIklzVW5kZXJsaW5lZCI6ZmFsc2UsIlBhcmVudFN0eWxlIjpudWxsfSwiQXV0b1NpemUiOjAsIkZvcmVncm91bmQiOnsiJGlkIjoiNDUyIiwiQ29sb3IiOnsiJGlkIjoiNDUz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Q1NCIsIlRvcCI6MC4wLCJMZWZ0IjowLjAsIlJpZ2h0IjowLjAsIkJvdHRvbSI6MC4wfSwiUGFkZGluZyI6eyIkaWQiOiI0NTUiLCJUb3AiOjAuMCwiTGVmdCI6MC4wLCJSaWdodCI6MC4wLCJCb3R0b20iOjAuMH0sIkJhY2tncm91bmQiOnsiJGlkIjoiNDU2IiwiQ29sb3IiOnsiJGlkIjoiNDU3IiwiQSI6MCwiUiI6MjU1LCJHIjoyNTUsIkIiOjI1NX19LCJJc1Zpc2libGUiOnRydWUsIldpZHRoIjowLjAsIkhlaWdodCI6MC4wLCJCb3JkZXJTdHlsZSI6eyIkaWQiOiI0NTgiLCJMaW5lQ29sb3IiOm51bGwsIkxpbmVXZWlnaHQiOjAuMCwiTGluZVR5cGUiOjAsIlBhcmVudFN0eWxlIjpudWxsfSwiUGFyZW50U3R5bGUiOm51bGx9LCJIb3Jpem9udGFsQ29ubmVjdG9yU3R5bGUiOnsiJGlkIjoiNDU5IiwiTGluZUNvbG9yIjp7IiRpZCI6IjQ2MCIsIiR0eXBlIjoiTkxSRS5Db21tb24uRG9tLlNvbGlkQ29sb3JCcnVzaCwgTkxSRS5Db21tb24iLCJDb2xvciI6eyIkaWQiOiI0NjEiLCJBIjoyNTUsIlIiOjIwNCwiRyI6MjA0LCJCIjoyMDR9fSwiTGluZVdlaWdodCI6MC4wLCJMaW5lVHlwZSI6MCwiUGFyZW50U3R5bGUiOm51bGx9LCJWZXJ0aWNhbENvbm5lY3RvclN0eWxlIjp7IiRpZCI6IjQ2MiIsIkxpbmVDb2xvciI6eyIkcmVmIjoiMTM1In0sIkxpbmVXZWlnaHQiOjAuMCwiTGluZVR5cGUiOjAsIlBhcmVudFN0eWxlIjpudWxsfSwiTWFyZ2luIjpudWxsLCJTdGFydERhdGVQb3NpdGlvbiI6NCwiRW5kRGF0ZVBvc2l0aW9uIjo0LCJEYXRlSXNWaXNpYmxlIjp0cnVlLCJUaXRsZVBvc2l0aW9uIjo1LCJEdXJhdGlvblBvc2l0aW9uIjo2LCJQZXJjZW50YWdlQ29tcGxldGVkUG9zaXRpb24iOjIsIlNwYWNpbmciOjEwLCJJc0JlbG93VGltZWJhbmQiOnRydWUsIlBlcmNlbnRhZ2VDb21wbGV0ZVNoYXBlT3BhY2l0eSI6MzUsIlNoYXBlU3R5bGUiOnsiJGlkIjoiNDYzIiwiTWFyZ2luIjp7IiRpZCI6IjQ2NCIsIlRvcCI6MC4wLCJMZWZ0Ijo0LjAsIlJpZ2h0Ijo0LjAsIkJvdHRvbSI6MC4wfSwiUGFkZGluZyI6eyIkaWQiOiI0NjUiLCJUb3AiOjAuMCwiTGVmdCI6MC4wLCJSaWdodCI6MC4wLCJCb3R0b20iOjAuMH0sIkJhY2tncm91bmQiOnsiJGlkIjoiNDY2IiwiQ29sb3IiOnsiJGlkIjoiNDY3IiwiQSI6MjU1LCJSIjoxNTAsIkciOjIxNCwiQiI6NjZ9fSwiSXNWaXNpYmxlIjp0cnVlLCJXaWR0aCI6NTcwLjAsIkhlaWdodCI6MjIuMCwiQm9yZGVyU3R5bGUiOnsiJGlkIjoiNDY4IiwiTGluZUNvbG9yIjp7IiRpZCI6IjQ2OSIsIiR0eXBlIjoiTkxSRS5Db21tb24uRG9tLlNvbGlkQ29sb3JCcnVzaCwgTkxSRS5Db21tb24iLCJDb2xvciI6eyIkaWQiOiI0NzAiLCJBIjoyNTUsIlIiOjQ3LCJHIjo4MiwiQiI6MTQzfX0sIkxpbmVXZWlnaHQiOjAuMCwiTGluZVR5cGUiOjAsIlBhcmVudFN0eWxlIjpudWxsfSwiUGFyZW50U3R5bGUiOm51bGx9LCJUaXRsZVN0eWxlIjp7IiRpZCI6IjQ3MSIsIkZvbnRTZXR0aW5ncyI6eyIkaWQiOiI0NzIiLCJGb250U2l6ZSI6MTgsIkZvbnROYW1lIjoiQ2FsaWJyaSIsIklzQm9sZCI6dHJ1ZSwiSXNJdGFsaWMiOmZhbHNlLCJJc1VuZGVybGluZWQiOmZhbHNlLCJQYXJlbnRTdHlsZSI6bnVsbH0sIkF1dG9TaXplIjoyLCJGb3JlZ3JvdW5kIjp7IiRpZCI6IjQ3MyIsIkNvbG9yIjp7IiRpZCI6IjQ3NCIsIkEiOjI1NSwiUiI6MCwiRyI6MCwiQiI6MH19LCJNYXhXaWR0aCI6NTguMCwiTWF4SGVpZ2h0IjoiSW5maW5pdHkiLCJTbWFydEZvcmVncm91bmRJc0FjdGl2ZSI6ZmFsc2UsIkhvcml6b250YWxBbGlnbm1lbnQiOjAsIlZlcnRpY2FsQWxpZ25tZW50IjowLCJTbWFydEZvcmVncm91bmQiOm51bGwsIkJhY2tncm91bmRGaWxsVHlwZSI6MCwiTWFyZ2luIjp7IiRpZCI6IjQ3NSIsIlRvcCI6MC4wLCJMZWZ0IjowLjAsIlJpZ2h0IjowLjAsIkJvdHRvbSI6MC4wfSwiUGFkZGluZyI6eyIkaWQiOiI0NzYiLCJUb3AiOjAuMCwiTGVmdCI6MC4wLCJSaWdodCI6MC4wLCJCb3R0b20iOjAuMH0sIkJhY2tncm91bmQiOnsiJGlkIjoiNDc3IiwiQ29sb3IiOnsiJGlkIjoiNDc4IiwiQSI6MCwiUiI6MjU1LCJHIjoyNTUsIkIiOjI1NX19LCJJc1Zpc2libGUiOnRydWUsIldpZHRoIjowLjAsIkhlaWdodCI6MC4wLCJCb3JkZXJTdHlsZSI6eyIkaWQiOiI0NzkiLCJMaW5lQ29sb3IiOm51bGwsIkxpbmVXZWlnaHQiOjAuMCwiTGluZVR5cGUiOjAsIlBhcmVudFN0eWxlIjpudWxsfSwiUGFyZW50U3R5bGUiOm51bGx9LCJEYXRlU3R5bGUiOnsiJGlkIjoiNDgwIiwiRm9udFNldHRpbmdzIjp7IiRpZCI6IjQ4MSIsIkZvbnRTaXplIjoxMiwiRm9udE5hbWUiOiJDYWxpYnJpIiwiSXNCb2xkIjpmYWxzZSwiSXNJdGFsaWMiOmZhbHNlLCJJc1VuZGVybGluZWQiOmZhbHNlLCJQYXJlbnRTdHlsZSI6bnVsbH0sIkF1dG9TaXplIjoyLCJGb3JlZ3JvdW5kIjp7IiRpZCI6IjQ4MiIsIkNvbG9yIjp7IiRpZCI6IjQ4MyIsIkEiOjI1NSwiUiI6MCwiRyI6MCwiQiI6MH19LCJNYXhXaWR0aCI6NzIuMCwiTWF4SGVpZ2h0IjoiSW5maW5pdHkiLCJTbWFydEZvcmVncm91bmRJc0FjdGl2ZSI6ZmFsc2UsIkhvcml6b250YWxBbGlnbm1lbnQiOjAsIlZlcnRpY2FsQWxpZ25tZW50IjowLCJTbWFydEZvcmVncm91bmQiOm51bGwsIkJhY2tncm91bmRGaWxsVHlwZSI6MCwiTWFyZ2luIjp7IiRpZCI6IjQ4NCIsIlRvcCI6MC4wLCJMZWZ0IjowLjAsIlJpZ2h0IjowLjAsIkJvdHRvbSI6MC4wfSwiUGFkZGluZyI6eyIkaWQiOiI0ODUiLCJUb3AiOjAuMCwiTGVmdCI6MC4wLCJSaWdodCI6MC4wLCJCb3R0b20iOjAuMH0sIkJhY2tncm91bmQiOnsiJGlkIjoiNDg2IiwiQ29sb3IiOnsiJGlkIjoiNDg3IiwiQSI6MCwiUiI6MjU1LCJHIjoyNTUsIkIiOjI1NX19LCJJc1Zpc2libGUiOnRydWUsIldpZHRoIjowLjAsIkhlaWdodCI6MC4wLCJCb3JkZXJTdHlsZSI6eyIkaWQiOiI0ODgiLCJMaW5lQ29sb3IiOm51bGwsIkxpbmVXZWlnaHQiOjAuMCwiTGluZVR5cGUiOjAsIlBhcmVudFN0eWxlIjpudWxsfSwiUGFyZW50U3R5bGUiOm51bGx9LCJEYXRlRm9ybWF0Ijp7IiRpZCI6IjQ4OSIsIkZvcm1hdFN0cmluZyI6Ik1NTSBkIiwiU2VwYXJhdG9yIjoiLyIsIlVzZUludGVybmF0aW9uYWxEYXRlRm9ybWF0Ijp0cnVlLCJEYXRlSXNWaXNpYmxlIjp0cnVlLCJUaW1lSXNWaXNpYmxlIjpmYWxzZSwiSG91ckRpZ2l0cyI6MSwiQW1QbURlc2lnbmF0b3IiOjIsIlRyaW0wME1pbnV0ZXMiOmZhbHNlLCJMYXN0S25vd25WaXNpYmlsaXR5U3RhdGUiOm51bGx9LCJXZWVrTnVtYmVyaW5nIjp7IiRpZCI6IjQ5MCIsIkZvcm1hdCI6MCwiSXNWaXNpYmxlIjpmYWxzZSwiTGFzdEtub3duVmlzaWJpbGl0eVN0YXRlIjpmYWxzZX0sIklzVmlzaWJsZSI6ZmFsc2UsIlBhcmVudFN0eWxlIjpudWxsfSwiSW5kZXgiOjcsIlNtYXJ0RHVyYXRpb25BY3RpdmF0ZWQiOmZhbHNlLCJEYXRlRm9ybWF0Ijp7IiRyZWYiOiI0ODkifSwiV2Vla051bWJlcmluZyI6eyIkaWQiOiI0OTEiLCJGb3JtYXQiOjAsIklzVmlzaWJsZSI6ZmFsc2UsIkxhc3RLbm93blZpc2liaWxpdHlTdGF0ZSI6ZmFsc2V9LCJJZCI6IjIzYzE1MjMyLTdkMzEtNGU5NS04ZTExLWNhMjUxZjMzZmI0OSIsIkltcG9ydElkIjpudWxsLCJUaXRsZSI6IlNwcmludCA1IiwiTm90ZSI6bnVsbCwiSHlwZXJsaW5rIjp7IiRpZCI6IjQ5MiIsIkFkZHJlc3MiOm51bGwsIlN1YkFkZHJlc3MiOm51bGx9LCJJc0NoYW5nZWQiOmZhbHNlLCJJc05ldyI6ZmFsc2V9LHsiJGlkIjoiNDkzIiwiR3JvdXBOYW1lIjpudWxsLCJTdGFydERhdGUiOiIyMDIxLTEyLTA2VDAwOjAwOjAwWiIsIkVuZERhdGUiOiIyMDIyLTAxLTA3VDIzOjU5OjAwWiIsIlBlcmNlbnRhZ2VDb21wbGV0ZSI6MjUuMCwiU3R5bGUiOnsiJGlkIjoiNDk0IiwiU2hhcGUiOjIsIlNoYXBlVGhpY2tuZXNzIjoyLCJEdXJhdGlvbkZvcm1hdCI6MCwiSW5jbHVkZU5vbldvcmtpbmdEYXlzSW5EdXJhdGlvbiI6ZmFsc2UsIlBlcmNlbnRhZ2VDb21wbGV0ZVN0eWxlIjp7IiRpZCI6IjQ5NSIsIkZvbnRTZXR0aW5ncyI6eyIkaWQiOiI0OTYiLCJGb250U2l6ZSI6MTIsIkZvbnROYW1lIjoiQ2FsaWJyaSIsIklzQm9sZCI6ZmFsc2UsIklzSXRhbGljIjpmYWxzZSwiSXNVbmRlcmxpbmVkIjpmYWxzZSwiUGFyZW50U3R5bGUiOm51bGx9LCJBdXRvU2l6ZSI6MCwiRm9yZWdyb3VuZCI6eyIkaWQiOiI0OTciLCJDb2xvciI6eyIkaWQiOiI0OTgiLCJBIjoyNTUsIlIiOjI1NSwiRyI6MjU1LCJCIjoyNTV9fSwiTWF4V2lkdGgiOjIwMC4wLCJNYXhIZWlnaHQiOiJJbmZpbml0eSIsIlNtYXJ0Rm9yZWdyb3VuZElzQWN0aXZlIjpmYWxzZSwiSG9yaXpvbnRhbEFsaWdubWVudCI6MSwiVmVydGljYWxBbGlnbm1lbnQiOjAsIlNtYXJ0Rm9yZWdyb3VuZCI6bnVsbCwiQmFja2dyb3VuZEZpbGxUeXBlIjowLCJNYXJnaW4iOnsiJGlkIjoiNDk5IiwiVG9wIjowLjAsIkxlZnQiOjAuMCwiUmlnaHQiOjAuMCwiQm90dG9tIjowLjB9LCJQYWRkaW5nIjp7IiRpZCI6IjUwMCIsIlRvcCI6MC4wLCJMZWZ0IjowLjAsIlJpZ2h0IjowLjAsIkJvdHRvbSI6MC4wfSwiQmFja2dyb3VuZCI6eyIkaWQiOiI1MDEiLCJDb2xvciI6eyIkaWQiOiI1MDIiLCJBIjo4OSwiUiI6MCwiRyI6MCwiQiI6MH19LCJJc1Zpc2libGUiOnRydWUsIldpZHRoIjowLjAsIkhlaWdodCI6MC4wLCJCb3JkZXJTdHlsZSI6eyIkaWQiOiI1MDMiLCJMaW5lQ29sb3IiOm51bGwsIkxpbmVXZWlnaHQiOjAuMCwiTGluZVR5cGUiOjAsIlBhcmVudFN0eWxlIjpudWxsfSwiUGFyZW50U3R5bGUiOm51bGx9LCJEdXJhdGlvblN0eWxlIjp7IiRpZCI6IjUwNCIsIkZvbnRTZXR0aW5ncyI6eyIkaWQiOiI1MDUiLCJGb250U2l6ZSI6MTIsIkZvbnROYW1lIjoiQ2FsaWJyaSIsIklzQm9sZCI6ZmFsc2UsIklzSXRhbGljIjpmYWxzZSwiSXNVbmRlcmxpbmVkIjpmYWxzZSwiUGFyZW50U3R5bGUiOm51bGx9LCJBdXRvU2l6ZSI6MCwiRm9yZWdyb3VuZCI6eyIkaWQiOiI1MDYiLCJDb2xvciI6eyIkaWQiOiI1MDc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TA4IiwiVG9wIjowLjAsIkxlZnQiOjAuMCwiUmlnaHQiOjAuMCwiQm90dG9tIjowLjB9LCJQYWRkaW5nIjp7IiRpZCI6IjUwOSIsIlRvcCI6MC4wLCJMZWZ0IjowLjAsIlJpZ2h0IjowLjAsIkJvdHRvbSI6MC4wfSwiQmFja2dyb3VuZCI6eyIkaWQiOiI1MTAiLCJDb2xvciI6eyIkaWQiOiI1MTEiLCJBIjowLCJSIjoyNTUsIkciOjI1NSwiQiI6MjU1fX0sIklzVmlzaWJsZSI6dHJ1ZSwiV2lkdGgiOjAuMCwiSGVpZ2h0IjowLjAsIkJvcmRlclN0eWxlIjp7IiRpZCI6IjUxMiIsIkxpbmVDb2xvciI6bnVsbCwiTGluZVdlaWdodCI6MC4wLCJMaW5lVHlwZSI6MCwiUGFyZW50U3R5bGUiOm51bGx9LCJQYXJlbnRTdHlsZSI6bnVsbH0sIkhvcml6b250YWxDb25uZWN0b3JTdHlsZSI6eyIkaWQiOiI1MTMiLCJMaW5lQ29sb3IiOnsiJGlkIjoiNTE0IiwiJHR5cGUiOiJOTFJFLkNvbW1vbi5Eb20uU29saWRDb2xvckJydXNoLCBOTFJFLkNvbW1vbiIsIkNvbG9yIjp7IiRpZCI6IjUxNSIsIkEiOjI1NSwiUiI6MjA0LCJHIjoyMDQsIkIiOjIwNH19LCJMaW5lV2VpZ2h0IjowLjAsIkxpbmVUeXBlIjowLCJQYXJlbnRTdHlsZSI6bnVsbH0sIlZlcnRpY2FsQ29ubmVjdG9yU3R5bGUiOnsiJGlkIjoiNTE2IiwiTGluZUNvbG9yIjp7IiRyZWYiOiIxMzUifSwiTGluZVdlaWdodCI6MC4wLCJMaW5lVHlwZSI6MCwiUGFyZW50U3R5bGUiOm51bGx9LCJNYXJnaW4iOm51bGwsIlN0YXJ0RGF0ZVBvc2l0aW9uIjo0LCJFbmREYXRlUG9zaXRpb24iOjQsIkRhdGVJc1Zpc2libGUiOnRydWUsIlRpdGxlUG9zaXRpb24iOjUsIkR1cmF0aW9uUG9zaXRpb24iOjYsIlBlcmNlbnRhZ2VDb21wbGV0ZWRQb3NpdGlvbiI6MiwiU3BhY2luZyI6MTAsIklzQmVsb3dUaW1lYmFuZCI6dHJ1ZSwiUGVyY2VudGFnZUNvbXBsZXRlU2hhcGVPcGFjaXR5IjozNSwiU2hhcGVTdHlsZSI6eyIkaWQiOiI1MTciLCJNYXJnaW4iOnsiJGlkIjoiNTE4IiwiVG9wIjowLjAsIkxlZnQiOjQuMCwiUmlnaHQiOjQuMCwiQm90dG9tIjowLjB9LCJQYWRkaW5nIjp7IiRpZCI6IjUxOSIsIlRvcCI6MC4wLCJMZWZ0IjowLjAsIlJpZ2h0IjowLjAsIkJvdHRvbSI6MC4wfSwiQmFja2dyb3VuZCI6eyIkaWQiOiI1MjAiLCJDb2xvciI6eyIkaWQiOiI1MjEiLCJBIjoyNTUsIlIiOjI1NSwiRyI6MTkyLCJCIjowfX0sIklzVmlzaWJsZSI6dHJ1ZSwiV2lkdGgiOjIzNS4wLCJIZWlnaHQiOjIyLjAsIkJvcmRlclN0eWxlIjp7IiRpZCI6IjUyMiIsIkxpbmVDb2xvciI6eyIkaWQiOiI1MjMiLCIkdHlwZSI6Ik5MUkUuQ29tbW9uLkRvbS5Tb2xpZENvbG9yQnJ1c2gsIE5MUkUuQ29tbW9uIiwiQ29sb3IiOnsiJGlkIjoiNTI0IiwiQSI6MjU1LCJSIjo0NywiRyI6ODIsIkIiOjE0M319LCJMaW5lV2VpZ2h0IjowLjAsIkxpbmVUeXBlIjowLCJQYXJlbnRTdHlsZSI6bnVsbH0sIlBhcmVudFN0eWxlIjpudWxsfSwiVGl0bGVTdHlsZSI6eyIkaWQiOiI1MjUiLCJGb250U2V0dGluZ3MiOnsiJGlkIjoiNTI2IiwiRm9udFNpemUiOjE4LCJGb250TmFtZSI6IkNhbGlicmkiLCJJc0JvbGQiOnRydWUsIklzSXRhbGljIjpmYWxzZSwiSXNVbmRlcmxpbmVkIjpmYWxzZSwiUGFyZW50U3R5bGUiOm51bGx9LCJBdXRvU2l6ZSI6MiwiRm9yZWdyb3VuZCI6eyIkaWQiOiI1MjciLCJDb2xvciI6eyIkaWQiOiI1MjgiLCJBIjoyNTUsIlIiOjAsIkciOjAsIkIiOjB9fSwiTWF4V2lkdGgiOjU4LjAsIk1heEhlaWdodCI6IkluZmluaXR5IiwiU21hcnRGb3JlZ3JvdW5kSXNBY3RpdmUiOmZhbHNlLCJIb3Jpem9udGFsQWxpZ25tZW50IjowLCJWZXJ0aWNhbEFsaWdubWVudCI6MCwiU21hcnRGb3JlZ3JvdW5kIjpudWxsLCJCYWNrZ3JvdW5kRmlsbFR5cGUiOjAsIk1hcmdpbiI6eyIkaWQiOiI1MjkiLCJUb3AiOjAuMCwiTGVmdCI6MC4wLCJSaWdodCI6MC4wLCJCb3R0b20iOjAuMH0sIlBhZGRpbmciOnsiJGlkIjoiNTMwIiwiVG9wIjowLjAsIkxlZnQiOjAuMCwiUmlnaHQiOjAuMCwiQm90dG9tIjowLjB9LCJCYWNrZ3JvdW5kIjp7IiRpZCI6IjUzMSIsIkNvbG9yIjp7IiRpZCI6IjUzMiIsIkEiOjAsIlIiOjI1NSwiRyI6MjU1LCJCIjoyNTV9fSwiSXNWaXNpYmxlIjp0cnVlLCJXaWR0aCI6MC4wLCJIZWlnaHQiOjAuMCwiQm9yZGVyU3R5bGUiOnsiJGlkIjoiNTMzIiwiTGluZUNvbG9yIjpudWxsLCJMaW5lV2VpZ2h0IjowLjAsIkxpbmVUeXBlIjowLCJQYXJlbnRTdHlsZSI6bnVsbH0sIlBhcmVudFN0eWxlIjpudWxsfSwiRGF0ZVN0eWxlIjp7IiRpZCI6IjUzNCIsIkZvbnRTZXR0aW5ncyI6eyIkaWQiOiI1MzUiLCJGb250U2l6ZSI6MTIsIkZvbnROYW1lIjoiQ2FsaWJyaSIsIklzQm9sZCI6ZmFsc2UsIklzSXRhbGljIjpmYWxzZSwiSXNVbmRlcmxpbmVkIjpmYWxzZSwiUGFyZW50U3R5bGUiOm51bGx9LCJBdXRvU2l6ZSI6MiwiRm9yZWdyb3VuZCI6eyIkaWQiOiI1MzYiLCJDb2xvciI6eyIkaWQiOiI1MzciLCJBIjoyNTUsIlIiOjAsIkciOjAsIkIiOjB9fSwiTWF4V2lkdGgiOjYxLjAsIk1heEhlaWdodCI6IkluZmluaXR5IiwiU21hcnRGb3JlZ3JvdW5kSXNBY3RpdmUiOmZhbHNlLCJIb3Jpem9udGFsQWxpZ25tZW50IjowLCJWZXJ0aWNhbEFsaWdubWVudCI6MCwiU21hcnRGb3JlZ3JvdW5kIjpudWxsLCJCYWNrZ3JvdW5kRmlsbFR5cGUiOjAsIk1hcmdpbiI6eyIkaWQiOiI1MzgiLCJUb3AiOjAuMCwiTGVmdCI6MC4wLCJSaWdodCI6MC4wLCJCb3R0b20iOjAuMH0sIlBhZGRpbmciOnsiJGlkIjoiNTM5IiwiVG9wIjowLjAsIkxlZnQiOjAuMCwiUmlnaHQiOjAuMCwiQm90dG9tIjowLjB9LCJCYWNrZ3JvdW5kIjp7IiRpZCI6IjU0MCIsIkNvbG9yIjp7IiRpZCI6IjU0MSIsIkEiOjAsIlIiOjI1NSwiRyI6MjU1LCJCIjoyNTV9fSwiSXNWaXNpYmxlIjp0cnVlLCJXaWR0aCI6MC4wLCJIZWlnaHQiOjAuMCwiQm9yZGVyU3R5bGUiOnsiJGlkIjoiNTQyIiwiTGluZUNvbG9yIjpudWxsLCJMaW5lV2VpZ2h0IjowLjAsIkxpbmVUeXBlIjowLCJQYXJlbnRTdHlsZSI6bnVsbH0sIlBhcmVudFN0eWxlIjpudWxsfSwiRGF0ZUZvcm1hdCI6eyIkaWQiOiI1NDMiLCJGb3JtYXRTdHJpbmciOiJNTU0gZCIsIlNlcGFyYXRvciI6Ii8iLCJVc2VJbnRlcm5hdGlvbmFsRGF0ZUZvcm1hdCI6dHJ1ZSwiRGF0ZUlzVmlzaWJsZSI6dHJ1ZSwiVGltZUlzVmlzaWJsZSI6ZmFsc2UsIkhvdXJEaWdpdHMiOjEsIkFtUG1EZXNpZ25hdG9yIjoyLCJUcmltMDBNaW51dGVzIjpmYWxzZSwiTGFzdEtub3duVmlzaWJpbGl0eVN0YXRlIjpudWxsfSwiV2Vla051bWJlcmluZyI6eyIkaWQiOiI1NDQiLCJGb3JtYXQiOjAsIklzVmlzaWJsZSI6ZmFsc2UsIkxhc3RLbm93blZpc2liaWxpdHlTdGF0ZSI6ZmFsc2V9LCJJc1Zpc2libGUiOmZhbHNlLCJQYXJlbnRTdHlsZSI6bnVsbH0sIkluZGV4Ijo4LCJTbWFydER1cmF0aW9uQWN0aXZhdGVkIjpmYWxzZSwiRGF0ZUZvcm1hdCI6eyIkcmVmIjoiNTQzIn0sIldlZWtOdW1iZXJpbmciOnsiJGlkIjoiNTQ1IiwiRm9ybWF0IjowLCJJc1Zpc2libGUiOmZhbHNlLCJMYXN0S25vd25WaXNpYmlsaXR5U3RhdGUiOmZhbHNlfSwiSWQiOiJmMjNlNDYwNS0wNWMyLTRlZTgtODE1OS1iNDIxYjgxMGI3ZTQiLCJJbXBvcnRJZCI6bnVsbCwiVGl0bGUiOiJTcHJpbnQgMyIsIk5vdGUiOm51bGwsIkh5cGVybGluayI6eyIkaWQiOiI1NDYiLCJBZGRyZXNzIjpudWxsLCJTdWJBZGRyZXNzIjpudWxsfSwiSXNDaGFuZ2VkIjpmYWxzZSwiSXNOZXciOmZhbHNlfSx7IiRpZCI6IjU0NyIsIkdyb3VwTmFtZSI6bnVsbCwiU3RhcnREYXRlIjoiMjAyMi0wMy0xN1QwMDowMDowMFoiLCJFbmREYXRlIjoiMjAyMi0wMy0yOFQyMzo1OTowMFoiLCJQZXJjZW50YWdlQ29tcGxldGUiOm51bGwsIlN0eWxlIjp7IiRpZCI6IjU0OCIsIlNoYXBlIjoyLCJTaGFwZVRoaWNrbmVzcyI6MiwiRHVyYXRpb25Gb3JtYXQiOjAsIkluY2x1ZGVOb25Xb3JraW5nRGF5c0luRHVyYXRpb24iOmZhbHNlLCJQZXJjZW50YWdlQ29tcGxldGVTdHlsZSI6eyIkaWQiOiI1NDkiLCJGb250U2V0dGluZ3MiOnsiJGlkIjoiNTUwIiwiRm9udFNpemUiOjEwLCJGb250TmFtZSI6IkNhbGlicmkiLCJJc0JvbGQiOmZhbHNlLCJJc0l0YWxpYyI6ZmFsc2UsIklzVW5kZXJsaW5lZCI6ZmFsc2UsIlBhcmVudFN0eWxlIjpudWxsfSwiQXV0b1NpemUiOjAsIkZvcmVncm91bmQiOnsiJGlkIjoiNTUxIiwiQ29sb3IiOnsiJGlkIjoiNTUy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1NTMiLCJUb3AiOjAuMCwiTGVmdCI6MC4wLCJSaWdodCI6MC4wLCJCb3R0b20iOjAuMH0sIlBhZGRpbmciOnsiJGlkIjoiNTU0IiwiVG9wIjowLjAsIkxlZnQiOjAuMCwiUmlnaHQiOjAuMCwiQm90dG9tIjowLjB9LCJCYWNrZ3JvdW5kIjp7IiRyZWYiOiIxMjMifSwiSXNWaXNpYmxlIjp0cnVlLCJXaWR0aCI6MC4wLCJIZWlnaHQiOjAuMCwiQm9yZGVyU3R5bGUiOnsiJGlkIjoiNTU1IiwiTGluZUNvbG9yIjpudWxsLCJMaW5lV2VpZ2h0IjowLjAsIkxpbmVUeXBlIjowLCJQYXJlbnRTdHlsZSI6bnVsbH0sIlBhcmVudFN0eWxlIjpudWxsfSwiRHVyYXRpb25TdHlsZSI6eyIkaWQiOiI1NTYiLCJGb250U2V0dGluZ3MiOnsiJGlkIjoiNTU3IiwiRm9udFNpemUiOjEyLCJGb250TmFtZSI6IkNhbGlicmkiLCJJc0JvbGQiOmZhbHNlLCJJc0l0YWxpYyI6ZmFsc2UsIklzVW5kZXJsaW5lZCI6ZmFsc2UsIlBhcmVudFN0eWxlIjpudWxsfSwiQXV0b1NpemUiOjAsIkZvcmVncm91bmQiOnsiJGlkIjoiNTU4IiwiQ29sb3IiOnsiJGlkIjoiNTU5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U2MCIsIlRvcCI6MC4wLCJMZWZ0IjowLjAsIlJpZ2h0IjowLjAsIkJvdHRvbSI6MC4wfSwiUGFkZGluZyI6eyIkaWQiOiI1NjEiLCJUb3AiOjAuMCwiTGVmdCI6MC4wLCJSaWdodCI6MC4wLCJCb3R0b20iOjAuMH0sIkJhY2tncm91bmQiOnsiJGlkIjoiNTYyIiwiQ29sb3IiOnsiJGlkIjoiNTYzIiwiQSI6MCwiUiI6MjU1LCJHIjoyNTUsIkIiOjI1NX19LCJJc1Zpc2libGUiOnRydWUsIldpZHRoIjowLjAsIkhlaWdodCI6MC4wLCJCb3JkZXJTdHlsZSI6eyIkaWQiOiI1NjQiLCJMaW5lQ29sb3IiOm51bGwsIkxpbmVXZWlnaHQiOjAuMCwiTGluZVR5cGUiOjAsIlBhcmVudFN0eWxlIjpudWxsfSwiUGFyZW50U3R5bGUiOm51bGx9LCJIb3Jpem9udGFsQ29ubmVjdG9yU3R5bGUiOnsiJGlkIjoiNTY1IiwiTGluZUNvbG9yIjp7IiRpZCI6IjU2NiIsIiR0eXBlIjoiTkxSRS5Db21tb24uRG9tLlNvbGlkQ29sb3JCcnVzaCwgTkxSRS5Db21tb24iLCJDb2xvciI6eyIkaWQiOiI1NjciLCJBIjoyNTUsIlIiOjIwNCwiRyI6MjA0LCJCIjoyMDR9fSwiTGluZVdlaWdodCI6MC4wLCJMaW5lVHlwZSI6MCwiUGFyZW50U3R5bGUiOm51bGx9LCJWZXJ0aWNhbENvbm5lY3RvclN0eWxlIjp7IiRpZCI6IjU2OCIsIkxpbmVDb2xvciI6eyIkcmVmIjoiMTM1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EwLCJJc0JlbG93VGltZWJhbmQiOnRydWUsIlBlcmNlbnRhZ2VDb21wbGV0ZVNoYXBlT3BhY2l0eSI6MzUsIlNoYXBlU3R5bGUiOnsiJGlkIjoiNTY5IiwiTWFyZ2luIjp7IiRpZCI6IjU3MCIsIlRvcCI6MC4wLCJMZWZ0Ijo0LjAsIlJpZ2h0Ijo0LjAsIkJvdHRvbSI6MC4wfSwiUGFkZGluZyI6eyIkaWQiOiI1NzEiLCJUb3AiOjAuMCwiTGVmdCI6MC4wLCJSaWdodCI6MC4wLCJCb3R0b20iOjAuMH0sIkJhY2tncm91bmQiOnsiJGlkIjoiNTcyIiwiQ29sb3IiOnsiJGlkIjoiNTczIiwiQSI6MjU1LCJSIjoxMTUsIkciOjExNSwiQiI6MTE1fX0sIklzVmlzaWJsZSI6dHJ1ZSwiV2lkdGgiOjg2LjAsIkhlaWdodCI6MjIuMCwiQm9yZGVyU3R5bGUiOnsiJGlkIjoiNTc0IiwiTGluZUNvbG9yIjp7IiRpZCI6IjU3NSIsIiR0eXBlIjoiTkxSRS5Db21tb24uRG9tLlNvbGlkQ29sb3JCcnVzaCwgTkxSRS5Db21tb24iLCJDb2xvciI6eyIkaWQiOiI1NzYiLCJBIjoyNTUsIlIiOjI1NSwiRyI6MCwiQiI6MH19LCJMaW5lV2VpZ2h0IjowLjAsIkxpbmVUeXBlIjowLCJQYXJlbnRTdHlsZSI6bnVsbH0sIlBhcmVudFN0eWxlIjpudWxsfSwiVGl0bGVTdHlsZSI6eyIkaWQiOiI1NzciLCJGb250U2V0dGluZ3MiOnsiJGlkIjoiNTc4IiwiRm9udFNpemUiOjE4LCJGb250TmFtZSI6IkNhbGlicmkiLCJJc0JvbGQiOnRydWUsIklzSXRhbGljIjpmYWxzZSwiSXNVbmRlcmxpbmVkIjpmYWxzZSwiUGFyZW50U3R5bGUiOm51bGx9LCJBdXRvU2l6ZSI6MiwiRm9yZWdyb3VuZCI6eyIkaWQiOiI1NzkiLCJDb2xvciI6eyIkaWQiOiI1ODAiLCJBIjoyNTUsIlIiOjAsIkciOjAsIkIiOjB9fSwiTWF4V2lkdGgiOjgzLjAsIk1heEhlaWdodCI6IkluZmluaXR5IiwiU21hcnRGb3JlZ3JvdW5kSXNBY3RpdmUiOmZhbHNlLCJIb3Jpem9udGFsQWxpZ25tZW50IjowLCJWZXJ0aWNhbEFsaWdubWVudCI6MCwiU21hcnRGb3JlZ3JvdW5kIjpudWxsLCJCYWNrZ3JvdW5kRmlsbFR5cGUiOjAsIk1hcmdpbiI6eyIkaWQiOiI1ODEiLCJUb3AiOjAuMCwiTGVmdCI6MC4wLCJSaWdodCI6MC4wLCJCb3R0b20iOjAuMH0sIlBhZGRpbmciOnsiJGlkIjoiNTgyIiwiVG9wIjowLjAsIkxlZnQiOjAuMCwiUmlnaHQiOjAuMCwiQm90dG9tIjowLjB9LCJCYWNrZ3JvdW5kIjp7IiRpZCI6IjU4MyIsIkNvbG9yIjp7IiRpZCI6IjU4NCIsIkEiOjAsIlIiOjI1NSwiRyI6MjU1LCJCIjoyNTV9fSwiSXNWaXNpYmxlIjp0cnVlLCJXaWR0aCI6MC4wLCJIZWlnaHQiOjAuMCwiQm9yZGVyU3R5bGUiOnsiJGlkIjoiNTg1IiwiTGluZUNvbG9yIjpudWxsLCJMaW5lV2VpZ2h0IjowLjAsIkxpbmVUeXBlIjowLCJQYXJlbnRTdHlsZSI6bnVsbH0sIlBhcmVudFN0eWxlIjpudWxsfSwiRGF0ZVN0eWxlIjp7IiRpZCI6IjU4NiIsIkZvbnRTZXR0aW5ncyI6eyIkaWQiOiI1ODciLCJGb250U2l6ZSI6MTIsIkZvbnROYW1lIjoiQ2FsaWJyaSIsIklzQm9sZCI6ZmFsc2UsIklzSXRhbGljIjpmYWxzZSwiSXNVbmRlcmxpbmVkIjpmYWxzZSwiUGFyZW50U3R5bGUiOm51bGx9LCJBdXRvU2l6ZSI6MiwiRm9yZWdyb3VuZCI6eyIkaWQiOiI1ODgiLCJDb2xvciI6eyIkaWQiOiI1ODkiLCJBIjoyNTUsIlIiOjAsIkciOjAsIkIiOjB9fSwiTWF4V2lkdGgiOjc0LjAsIk1heEhlaWdodCI6IkluZmluaXR5IiwiU21hcnRGb3JlZ3JvdW5kSXNBY3RpdmUiOmZhbHNlLCJIb3Jpem9udGFsQWxpZ25tZW50IjowLCJWZXJ0aWNhbEFsaWdubWVudCI6MCwiU21hcnRGb3JlZ3JvdW5kIjpudWxsLCJCYWNrZ3JvdW5kRmlsbFR5cGUiOjAsIk1hcmdpbiI6eyIkaWQiOiI1OTAiLCJUb3AiOjAuMCwiTGVmdCI6MC4wLCJSaWdodCI6MC4wLCJCb3R0b20iOjAuMH0sIlBhZGRpbmciOnsiJGlkIjoiNTkxIiwiVG9wIjowLjAsIkxlZnQiOjAuMCwiUmlnaHQiOjAuMCwiQm90dG9tIjowLjB9LCJCYWNrZ3JvdW5kIjp7IiRpZCI6IjU5MiIsIkNvbG9yIjp7IiRpZCI6IjU5MyIsIkEiOjAsIlIiOjI1NSwiRyI6MjU1LCJCIjoyNTV9fSwiSXNWaXNpYmxlIjp0cnVlLCJXaWR0aCI6MC4wLCJIZWlnaHQiOjAuMCwiQm9yZGVyU3R5bGUiOnsiJGlkIjoiNTk0IiwiTGluZUNvbG9yIjpudWxsLCJMaW5lV2VpZ2h0IjowLjAsIkxpbmVUeXBlIjowLCJQYXJlbnRTdHlsZSI6bnVsbH0sIlBhcmVudFN0eWxlIjpudWxsfSwiRGF0ZUZvcm1hdCI6eyIkaWQiOiI1OTUiLCJGb3JtYXRTdHJpbmciOiJNTU0gZCIsIlNlcGFyYXRvciI6Ii8iLCJVc2VJbnRlcm5hdGlvbmFsRGF0ZUZvcm1hdCI6dHJ1ZSwiRGF0ZUlzVmlzaWJsZSI6dHJ1ZSwiVGltZUlzVmlzaWJsZSI6ZmFsc2UsIkhvdXJEaWdpdHMiOjEsIkFtUG1EZXNpZ25hdG9yIjoyLCJUcmltMDBNaW51dGVzIjpmYWxzZSwiTGFzdEtub3duVmlzaWJpbGl0eVN0YXRlIjpudWxsfSwiV2Vla051bWJlcmluZyI6eyIkaWQiOiI1OTYiLCJGb3JtYXQiOjAsIklzVmlzaWJsZSI6ZmFsc2UsIkxhc3RLbm93blZpc2liaWxpdHlTdGF0ZSI6ZmFsc2V9LCJJc1Zpc2libGUiOmZhbHNlLCJQYXJlbnRTdHlsZSI6bnVsbH0sIkluZGV4Ijo5LCJTbWFydER1cmF0aW9uQWN0aXZhdGVkIjpmYWxzZSwiRGF0ZUZvcm1hdCI6eyIkcmVmIjoiNTk1In0sIldlZWtOdW1iZXJpbmciOnsiJGlkIjoiNTk3IiwiRm9ybWF0IjowLCJJc1Zpc2libGUiOmZhbHNlLCJMYXN0S25vd25WaXNpYmlsaXR5U3RhdGUiOmZhbHNlfSwiSWQiOiI4MmQxYjdhYS1lNzdkLTQxYTItYmUxNC1kNjlmNWU1MDFiMWIiLCJJbXBvcnRJZCI6bnVsbCwiVGl0bGUiOiJEZXNwbGllZ3VlIiwiTm90ZSI6bnVsbCwiSHlwZXJsaW5rIjp7IiRpZCI6IjU5OCIsIkFkZHJlc3MiOm51bGwsIlN1YkFkZHJlc3MiOm51bGx9LCJJc0NoYW5nZWQiOmZhbHNlLCJJc05ldyI6ZmFsc2V9LHsiJGlkIjoiNTk5IiwiR3JvdXBOYW1lIjpudWxsLCJTdGFydERhdGUiOiIyMDIyLTAzLTI5VDAwOjAwOjAwWiIsIkVuZERhdGUiOiIyMDIyLTA0LTI1VDIzOjU5OjAwWiIsIlBlcmNlbnRhZ2VDb21wbGV0ZSI6bnVsbCwiU3R5bGUiOnsiJGlkIjoiNjAwIiwiU2hhcGUiOjIsIlNoYXBlVGhpY2tuZXNzIjoyLCJEdXJhdGlvbkZvcm1hdCI6MCwiSW5jbHVkZU5vbldvcmtpbmdEYXlzSW5EdXJhdGlvbiI6ZmFsc2UsIlBlcmNlbnRhZ2VDb21wbGV0ZVN0eWxlIjp7IiRpZCI6IjYwMSIsIkZvbnRTZXR0aW5ncyI6eyIkaWQiOiI2MDIiLCJGb250U2l6ZSI6MTAsIkZvbnROYW1lIjoiQ2FsaWJyaSIsIklzQm9sZCI6ZmFsc2UsIklzSXRhbGljIjpmYWxzZSwiSXNVbmRlcmxpbmVkIjpmYWxzZSwiUGFyZW50U3R5bGUiOm51bGx9LCJBdXRvU2l6ZSI6MCwiRm9yZWdyb3VuZCI6eyIkcmVmIjoiNTUxIn0sIk1heFdpZHRoIjoyMDAuMCwiTWF4SGVpZ2h0IjoiSW5maW5pdHkiLCJTbWFydEZvcmVncm91bmRJc0FjdGl2ZSI6ZmFsc2UsIkhvcml6b250YWxBbGlnbm1lbnQiOjAsIlZlcnRpY2FsQWxpZ25tZW50IjowLCJTbWFydEZvcmVncm91bmQiOm51bGwsIkJhY2tncm91bmRGaWxsVHlwZSI6MCwiTWFyZ2luIjp7IiRpZCI6IjYwMyIsIlRvcCI6MC4wLCJMZWZ0IjowLjAsIlJpZ2h0IjowLjAsIkJvdHRvbSI6MC4wfSwiUGFkZGluZyI6eyIkaWQiOiI2MDQiLCJUb3AiOjAuMCwiTGVmdCI6MC4wLCJSaWdodCI6MC4wLCJCb3R0b20iOjAuMH0sIkJhY2tncm91bmQiOnsiJHJlZiI6IjEyMyJ9LCJJc1Zpc2libGUiOnRydWUsIldpZHRoIjowLjAsIkhlaWdodCI6MC4wLCJCb3JkZXJTdHlsZSI6eyIkaWQiOiI2MDUiLCJMaW5lQ29sb3IiOm51bGwsIkxpbmVXZWlnaHQiOjAuMCwiTGluZVR5cGUiOjAsIlBhcmVudFN0eWxlIjpudWxsfSwiUGFyZW50U3R5bGUiOm51bGx9LCJEdXJhdGlvblN0eWxlIjp7IiRpZCI6IjYwNiIsIkZvbnRTZXR0aW5ncyI6eyIkaWQiOiI2MDciLCJGb250U2l6ZSI6MTIsIkZvbnROYW1lIjoiQ2FsaWJyaSIsIklzQm9sZCI6ZmFsc2UsIklzSXRhbGljIjpmYWxzZSwiSXNVbmRlcmxpbmVkIjpmYWxzZSwiUGFyZW50U3R5bGUiOm51bGx9LCJBdXRvU2l6ZSI6MCwiRm9yZWdyb3VuZCI6eyIkaWQiOiI2MDgiLCJDb2xvciI6eyIkaWQiOiI2MDk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jEwIiwiVG9wIjowLjAsIkxlZnQiOjAuMCwiUmlnaHQiOjAuMCwiQm90dG9tIjowLjB9LCJQYWRkaW5nIjp7IiRpZCI6IjYxMSIsIlRvcCI6MC4wLCJMZWZ0IjowLjAsIlJpZ2h0IjowLjAsIkJvdHRvbSI6MC4wfSwiQmFja2dyb3VuZCI6eyIkaWQiOiI2MTIiLCJDb2xvciI6eyIkaWQiOiI2MTMiLCJBIjowLCJSIjoyNTUsIkciOjI1NSwiQiI6MjU1fX0sIklzVmlzaWJsZSI6dHJ1ZSwiV2lkdGgiOjAuMCwiSGVpZ2h0IjowLjAsIkJvcmRlclN0eWxlIjp7IiRpZCI6IjYxNCIsIkxpbmVDb2xvciI6bnVsbCwiTGluZVdlaWdodCI6MC4wLCJMaW5lVHlwZSI6MCwiUGFyZW50U3R5bGUiOm51bGx9LCJQYXJlbnRTdHlsZSI6bnVsbH0sIkhvcml6b250YWxDb25uZWN0b3JTdHlsZSI6eyIkaWQiOiI2MTUiLCJMaW5lQ29sb3IiOnsiJGlkIjoiNjE2IiwiJHR5cGUiOiJOTFJFLkNvbW1vbi5Eb20uU29saWRDb2xvckJydXNoLCBOTFJFLkNvbW1vbiIsIkNvbG9yIjp7IiRpZCI6IjYxNyIsIkEiOjI1NSwiUiI6MjA0LCJHIjoyMDQsIkIiOjIwNH19LCJMaW5lV2VpZ2h0IjowLjAsIkxpbmVUeXBlIjowLCJQYXJlbnRTdHlsZSI6bnVsbH0sIlZlcnRpY2FsQ29ubmVjdG9yU3R5bGUiOnsiJGlkIjoiNjE4IiwiTGluZUNvbG9yIjp7IiRyZWYiOiIxMzU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MTAsIklzQmVsb3dUaW1lYmFuZCI6dHJ1ZSwiUGVyY2VudGFnZUNvbXBsZXRlU2hhcGVPcGFjaXR5IjozNSwiU2hhcGVTdHlsZSI6eyIkaWQiOiI2MTkiLCJNYXJnaW4iOnsiJGlkIjoiNjIwIiwiVG9wIjowLjAsIkxlZnQiOjQuMCwiUmlnaHQiOjQuMCwiQm90dG9tIjowLjB9LCJQYWRkaW5nIjp7IiRpZCI6IjYyMSIsIlRvcCI6MC4wLCJMZWZ0IjowLjAsIlJpZ2h0IjowLjAsIkJvdHRvbSI6MC4wfSwiQmFja2dyb3VuZCI6eyIkaWQiOiI2MjIiLCJDb2xvciI6eyIkaWQiOiI2MjMiLCJBIjoyNTUsIlIiOjExNSwiRyI6MTE1LCJCIjoxMTV9fSwiSXNWaXNpYmxlIjp0cnVlLCJXaWR0aCI6MjAwLjAsIkhlaWdodCI6MjIuMCwiQm9yZGVyU3R5bGUiOnsiJGlkIjoiNjI0IiwiTGluZUNvbG9yIjp7IiRpZCI6IjYyNSIsIiR0eXBlIjoiTkxSRS5Db21tb24uRG9tLlNvbGlkQ29sb3JCcnVzaCwgTkxSRS5Db21tb24iLCJDb2xvciI6eyIkaWQiOiI2MjYiLCJBIjoyNTUsIlIiOjQ3LCJHIjo4MiwiQiI6MTQzfX0sIkxpbmVXZWlnaHQiOjAuMCwiTGluZVR5cGUiOjAsIlBhcmVudFN0eWxlIjpudWxsfSwiUGFyZW50U3R5bGUiOm51bGx9LCJUaXRsZVN0eWxlIjp7IiRpZCI6IjYyNyIsIkZvbnRTZXR0aW5ncyI6eyIkaWQiOiI2MjgiLCJGb250U2l6ZSI6MTgsIkZvbnROYW1lIjoiQ2FsaWJyaSIsIklzQm9sZCI6dHJ1ZSwiSXNJdGFsaWMiOmZhbHNlLCJJc1VuZGVybGluZWQiOmZhbHNlLCJQYXJlbnRTdHlsZSI6bnVsbH0sIkF1dG9TaXplIjoyLCJGb3JlZ3JvdW5kIjp7IiRpZCI6IjYyOSIsIkNvbG9yIjp7IiRpZCI6IjYzMCIsIkEiOjI1NSwiUiI6MCwiRyI6MCwiQiI6MH19LCJNYXhXaWR0aCI6NjAuMCwiTWF4SGVpZ2h0IjoiSW5maW5pdHkiLCJTbWFydEZvcmVncm91bmRJc0FjdGl2ZSI6ZmFsc2UsIkhvcml6b250YWxBbGlnbm1lbnQiOjAsIlZlcnRpY2FsQWxpZ25tZW50IjowLCJTbWFydEZvcmVncm91bmQiOm51bGwsIkJhY2tncm91bmRGaWxsVHlwZSI6MCwiTWFyZ2luIjp7IiRpZCI6IjYzMSIsIlRvcCI6MC4wLCJMZWZ0IjowLjAsIlJpZ2h0IjowLjAsIkJvdHRvbSI6MC4wfSwiUGFkZGluZyI6eyIkaWQiOiI2MzIiLCJUb3AiOjAuMCwiTGVmdCI6MC4wLCJSaWdodCI6MC4wLCJCb3R0b20iOjAuMH0sIkJhY2tncm91bmQiOnsiJGlkIjoiNjMzIiwiQ29sb3IiOnsiJGlkIjoiNjM0IiwiQSI6MCwiUiI6MjU1LCJHIjoyNTUsIkIiOjI1NX19LCJJc1Zpc2libGUiOnRydWUsIldpZHRoIjowLjAsIkhlaWdodCI6MC4wLCJCb3JkZXJTdHlsZSI6eyIkaWQiOiI2MzUiLCJMaW5lQ29sb3IiOm51bGwsIkxpbmVXZWlnaHQiOjAuMCwiTGluZVR5cGUiOjAsIlBhcmVudFN0eWxlIjpudWxsfSwiUGFyZW50U3R5bGUiOm51bGx9LCJEYXRlU3R5bGUiOnsiJGlkIjoiNjM2IiwiRm9udFNldHRpbmdzIjp7IiRpZCI6IjYzNyIsIkZvbnRTaXplIjoxMiwiRm9udE5hbWUiOiJDYWxpYnJpIiwiSXNCb2xkIjpmYWxzZSwiSXNJdGFsaWMiOmZhbHNlLCJJc1VuZGVybGluZWQiOmZhbHNlLCJQYXJlbnRTdHlsZSI6bnVsbH0sIkF1dG9TaXplIjoyLCJGb3JlZ3JvdW5kIjp7IiRpZCI6IjYzOCIsIkNvbG9yIjp7IiRpZCI6IjYzOSIsIkEiOjI1NSwiUiI6MCwiRyI6MCwiQiI6MH19LCJNYXhXaWR0aCI6NzcuMCwiTWF4SGVpZ2h0IjoiSW5maW5pdHkiLCJTbWFydEZvcmVncm91bmRJc0FjdGl2ZSI6ZmFsc2UsIkhvcml6b250YWxBbGlnbm1lbnQiOjAsIlZlcnRpY2FsQWxpZ25tZW50IjowLCJTbWFydEZvcmVncm91bmQiOm51bGwsIkJhY2tncm91bmRGaWxsVHlwZSI6MCwiTWFyZ2luIjp7IiRpZCI6IjY0MCIsIlRvcCI6MC4wLCJMZWZ0IjowLjAsIlJpZ2h0IjowLjAsIkJvdHRvbSI6MC4wfSwiUGFkZGluZyI6eyIkaWQiOiI2NDEiLCJUb3AiOjAuMCwiTGVmdCI6MC4wLCJSaWdodCI6MC4wLCJCb3R0b20iOjAuMH0sIkJhY2tncm91bmQiOnsiJGlkIjoiNjQyIiwiQ29sb3IiOnsiJGlkIjoiNjQzIiwiQSI6MCwiUiI6MjU1LCJHIjoyNTUsIkIiOjI1NX19LCJJc1Zpc2libGUiOnRydWUsIldpZHRoIjowLjAsIkhlaWdodCI6MC4wLCJCb3JkZXJTdHlsZSI6eyIkaWQiOiI2NDQiLCJMaW5lQ29sb3IiOm51bGwsIkxpbmVXZWlnaHQiOjAuMCwiTGluZVR5cGUiOjAsIlBhcmVudFN0eWxlIjpudWxsfSwiUGFyZW50U3R5bGUiOm51bGx9LCJEYXRlRm9ybWF0Ijp7IiRpZCI6IjY0NSIsIkZvcm1hdFN0cmluZyI6Ik1NTSBkIiwiU2VwYXJhdG9yIjoiLyIsIlVzZUludGVybmF0aW9uYWxEYXRlRm9ybWF0Ijp0cnVlLCJEYXRlSXNWaXNpYmxlIjp0cnVlLCJUaW1lSXNWaXNpYmxlIjpmYWxzZSwiSG91ckRpZ2l0cyI6MSwiQW1QbURlc2lnbmF0b3IiOjIsIlRyaW0wME1pbnV0ZXMiOmZhbHNlLCJMYXN0S25vd25WaXNpYmlsaXR5U3RhdGUiOm51bGx9LCJXZWVrTnVtYmVyaW5nIjp7IiRpZCI6IjY0NiIsIkZvcm1hdCI6MCwiSXNWaXNpYmxlIjpmYWxzZSwiTGFzdEtub3duVmlzaWJpbGl0eVN0YXRlIjpmYWxzZX0sIklzVmlzaWJsZSI6ZmFsc2UsIlBhcmVudFN0eWxlIjpudWxsfSwiSW5kZXgiOjEwLCJTbWFydER1cmF0aW9uQWN0aXZhdGVkIjpmYWxzZSwiRGF0ZUZvcm1hdCI6eyIkcmVmIjoiNjQ1In0sIldlZWtOdW1iZXJpbmciOnsiJGlkIjoiNjQ3IiwiRm9ybWF0IjowLCJJc1Zpc2libGUiOmZhbHNlLCJMYXN0S25vd25WaXNpYmlsaXR5U3RhdGUiOmZhbHNlfSwiSWQiOiIyM2I0MmNhZC1kOWJjLTQzN2YtYjczOS1jNjhjNjI3MzdjM2EiLCJJbXBvcnRJZCI6bnVsbCwiVGl0bGUiOiJTb3BvcnRlIiwiTm90ZSI6bnVsbCwiSHlwZXJsaW5rIjp7IiRpZCI6IjY0OCIsIkFkZHJlc3MiOm51bGwsIlN1YkFkZHJlc3MiOm51bGx9LCJJc0NoYW5nZWQiOmZhbHNlLCJJc05ldyI6ZmFsc2V9XSwiU3dpbWxhbmVzIjpbXSwiTXNQcm9qZWN0SXRlbXNUcmVlIjp7IiRpZCI6IjY0OSIsIlJvb3QiOnsiSW1wb3J0SWQiOm51bGwsIklzSW1wb3J0ZWQiOmZhbHNlLCJDaGlsZHJlbiI6W119fSwiTWV0YWRhdGEiOnsiJGlkIjoiNjUwIiwiUmVjZW50Q29sb3JzQ29sbGVjdGlvbiI6IltcIiNGRjlCQkI1OVwiLFwiI0ZGQzA1MDREXCIsXCIjRkZGNzk2NDZcIixcIiNGRjAwNzJCQ1wiLFwiI0ZGNEY4MUJEXCIsXCIjRkYwMDAwMDBcIixcIiNGRjRCQUNDNlwiXSIsIlNvdXJjZVRlbXBsYXRlIjoie1wiJGlkXCI6XCIxXCIsXCJJZFwiOlwiOTkwZGUwMDItNjcxMC00NDJhLTk3ZDItOGQ0MTZjYzc2NjJhXCIsXCJDdWx0dXJlSW5mb05hbWVcIjpcImVuLVVTXCIsXCJWZXJzaW9uXCI6e1wiJGlkXCI6XCIyXCIsXCJUZW1wbGF0ZURvbVZlcnNpb25cIjpcIjEuMi4wXCJ9LFwiRWZmZWN0XCI6MSxcIlN0eWxlXCI6e1wiJGlkXCI6XCIzXCIsXCJUaW1lYmFuZFN0eWxlXCI6e1wiJGlkXCI6XCI0XCIsXCJTY2FsZU1hcmtpbmdcIjowLFwiU2hhcGVcIjowLFwiU2hhcGVTdHlsZVwiOntcIiRpZFwiOlwiNVwiLFwiTWFyZ2luXCI6e1wiJGlkXCI6XCI2XCIsXCJUb3BcIjowLjAsXCJMZWZ0XCI6MTIuMCxcIlJpZ2h0XCI6MTIuMCxcIkJvdHRvbVwiOjAuMH0sXCJQYWRkaW5nXCI6e1wiJGlkXCI6XCI3XCIsXCJUb3BcIjo1LjAsXCJMZWZ0XCI6MC4wLFwiUmlnaHRcIjowLjAsXCJCb3R0b21cIjo1LjB9LFwiQmFja2dyb3VuZFwiOntcIiRpZFwiOlwiOFwiLFwiQ29sb3JcIjp7XCIkaWRcIjpcIjlcIixcIkFcIjoyNTUsXCJSXCI6MzEsXCJHXCI6NzMsXCJCXCI6MTI1fX0sXCJJc1Zpc2libGVcIjp0cnVlLFwiV2lkdGhcIjo4NTguMCxcIkhlaWdodFwiOjMwLjAsXCJCb3JkZXJTdHlsZVwiOntcIiRpZFwiOlwiMTBcIixcIkxpbmVDb2xvclwiOntcIiRpZFwiOlwiMTFcIixcIiR0eXBlXCI6XCJOTFJFLkNvbW1vbi5Eb20uU29saWRDb2xvckJydXNoLCBOTFJFLkNvbW1vblwiLFwiQ29sb3JcIjp7XCIkaWRcIjpcIjEyXCIsXCJBXCI6MjU1LFwiUlwiOjI1NSxcIkdcIjowLFwiQlwiOjB9fSxcIkxpbmVXZWlnaHRcIjowLjAsXCJMaW5lVHlwZVwiOjB9fSxcIk1pZGRsZVRpZXJTaGFwZVN0eWxlXCI6e1wiJGlkXCI6XCIxM1wiLFwiTWFyZ2luXCI6e1wiJGlkXCI6XCIxNFwiLFwiVG9wXCI6MC4wLFwiTGVmdFwiOjEyLjAsXCJSaWdodFwiOjEyLjAsXCJCb3R0b21cIjowLjB9LFwiUGFkZGluZ1wiOntcIiRpZFwiOlwiMTVcIixcIlRvcFwiOjUuMCxcIkxlZnRcIjowLjAsXCJSaWdodFwiOjAuMCxcIkJvdHRvbVwiOjUuMH0sXCJCYWNrZ3JvdW5kXCI6e1wiJGlkXCI6XCIxNlwiLFwiQ29sb3JcIjp7XCIkaWRcIjpcIjE3XCIsXCJBXCI6MjU1LFwiUlwiOjMxLFwiR1wiOjczLFwiQlwiOjEyNX19LFwiSXNWaXNpYmxlXCI6dHJ1ZSxcIldpZHRoXCI6ODU4LjAsXCJIZWlnaHRcIjozMC4wLFwiQm9yZGVyU3R5bGVcIjp7XCIkaWRcIjpcIjE4XCIsXCJMaW5lQ29sb3JcIjp7XCIkaWRcIjpcIjE5XCIsXCIkdHlwZVwiOlwiTkxSRS5Db21tb24uRG9tLlNvbGlkQ29sb3JCcnVzaCwgTkxSRS5Db21tb25cIixcIkNvbG9yXCI6e1wiJGlkXCI6XCIyMFwiLFwiQVwiOjI1NSxcIlJcIjoyNTUsXCJHXCI6MCxcIkJcIjowfX0sXCJMaW5lV2VpZ2h0XCI6MC4wLFwiTGluZVR5cGVcIjowfX0sXCJCb3R0b21UaWVyU2hhcGVTdHlsZVwiOntcIiRpZFwiOlwiMjFcIixcIk1hcmdpblwiOntcIiRpZFwiOlwiMjJcIixcIlRvcFwiOjAuMCxcIkxlZnRcIjoxMi4wLFwiUmlnaHRcIjoxMi4wLFwiQm90dG9tXCI6MC4wfSxcIlBhZGRpbmdcIjp7XCIkaWRcIjpcIjIzXCIsXCJUb3BcIjo1LjAsXCJMZWZ0XCI6MC4wLFwiUmlnaHRcIjowLjAsXCJCb3R0b21cIjo1LjB9LFwiQmFja2dyb3VuZFwiOntcIiRpZFwiOlwiMjRcIixcIkNvbG9yXCI6e1wiJGlkXCI6XCIyNVwiLFwiQVwiOjI1NSxcIlJcIjozMSxcIkdcIjo3MyxcIkJcIjoxMjV9fSxcIklzVmlzaWJsZVwiOnRydWUsXCJXaWR0aFwiOjg1OC4wLFwiSGVpZ2h0XCI6MzAuMCxcIkJvcmRlclN0eWxlXCI6e1wiJGlkXCI6XCIyNlwiLFwiTGluZUNvbG9yXCI6e1wiJGlkXCI6XCIyN1wiLFwiJHR5cGVcIjpcIk5MUkUuQ29tbW9uLkRvbS5Tb2xpZENvbG9yQnJ1c2gsIE5MUkUuQ29tbW9uXCIsXCJDb2xvclwiOntcIiRpZFwiOlwiMjhcIixcIkFcIjoyNTUsXCJSXCI6MjU1LFwiR1wiOjAsXCJCXCI6MH19LFwiTGluZVdlaWdodFwiOjAuMCxcIkxpbmVUeXBlXCI6MH19LFwiUmlnaHRFbmRDYXBzU3R5bGVcIjp7XCIkaWRcIjpcIjI5XCIsXCJGb250U2V0dGluZ3NcIjp7XCIkaWRcIjpcIjMwXCIsXCJGb250U2l6ZVwiOjE4LFwiRm9udE5hbWVcIjpcIkNhbGlicmlcIixcIklzQm9sZFwiOnRydWUsXCJJc0l0YWxpY1wiOmZhbHNlLFwiSXNVbmRlcmxpbmVkXCI6ZmFsc2V9LFwiQXV0b1NpemVcIjowLFwiRm9yZWdyb3VuZFwiOntcIiRpZFwiOlwiMzFcIixcIkNvbG9yXCI6e1wiJGlkXCI6XCIzMlwiLFwiQVwiOjI1NSxcIlJcIjoyMzcsXCJHXCI6MTI1LFwiQlwiOjQ5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zM1wiLFwiVG9wXCI6MC4wLFwiTGVmdFwiOjAuMCxcIlJpZ2h0XCI6MjUuMCxcIkJvdHRvbVwiOjAuMH0sXCJQYWRkaW5nXCI6e1wiJGlkXCI6XCIzNFwiLFwiVG9wXCI6MC4wLFwiTGVmdFwiOjAuMCxcIlJpZ2h0XCI6MC4wLFwiQm90dG9tXCI6MC4wfSxcIkJhY2tncm91bmRcIjp7XCIkaWRcIjpcIjM1XCIsXCJDb2xvclwiOntcIiRpZFwiOlwiMzZcIixcIkFcIjo4OSxcIlJcIjowLFwiR1wiOjAsXCJCXCI6MH19LFwiSXNWaXNpYmxlXCI6dHJ1ZSxcIldpZHRoXCI6MC4wLFwiSGVpZ2h0XCI6MC4wLFwiQm9yZGVyU3R5bGVcIjpudWxsfSxcIkxlZnRFbmRDYXBzU3R5bGVcIjp7XCIkaWRcIjpcIjM3XCIsXCJGb250U2V0dGluZ3NcIjp7XCIkaWRcIjpcIjM4XCIsXCJGb250U2l6ZVwiOjE4LFwiRm9udE5hbWVcIjpcIkNhbGlicmlcIixcIklzQm9sZFwiOnRydWUsXCJJc0l0YWxpY1wiOmZhbHNlLFwiSXNVbmRlcmxpbmVkXCI6ZmFsc2V9LFwiQXV0b1NpemVcIjowLFwiRm9yZWdyb3VuZFwiOntcIiRpZFwiOlwiMzlcIixcIkNvbG9yXCI6e1wiJGlkXCI6XCI0MFwiLFwiQVwiOjI1NSxcIlJcIjoyMzcsXCJHXCI6MTI1LFwiQlwiOjQ5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0MVwiLFwiVG9wXCI6MC4wLFwiTGVmdFwiOjI1LjAsXCJSaWdodFwiOjAuMCxcIkJvdHRvbVwiOjAuMH0sXCJQYWRkaW5nXCI6e1wiJGlkXCI6XCI0MlwiLFwiVG9wXCI6MC4wLFwiTGVmdFwiOjAuMCxcIlJpZ2h0XCI6MC4wLFwiQm90dG9tXCI6MC4wfSxcIkJhY2tncm91bmRcIjp7XCIkaWRcIjpcIjQzXCIsXCJDb2xvclwiOntcIiRyZWZcIjpcIjM2XCJ9fSxcIklzVmlzaWJsZVwiOnRydWUsXCJXaWR0aFwiOjAuMCxcIkhlaWdodFwiOjAuMCxcIkJvcmRlclN0eWxlXCI6bnVsbH0sXCJUb2RheVRleHRTdHlsZVwiOntcIiRpZFwiOlwiNDRcIixcIkZvbnRTZXR0aW5nc1wiOntcIiRpZFwiOlwiNDVcIixcIkZvbnRTaXplXCI6OSxcIkZvbnROYW1lXCI6XCJDYWxpYnJpXCIsXCJJc0JvbGRcIjpmYWxzZSxcIklzSXRhbGljXCI6ZmFsc2UsXCJJc1VuZGVybGluZWRcIjpmYWxzZX0sXCJBdXRvU2l6ZVwiOjAsXCJGb3JlZ3JvdW5kXCI6e1wiJGlkXCI6XCI0NlwiLFwiQ29sb3JcIjp7XCIkaWRcIjpcIjQ3XCIsXCJBXCI6MjU1LFwiUlwiOjAsXCJHXCI6MCxcIkJcIjowfX0sXCJCYWNrZ3JvdW5kRmlsbFR5cGVcIjowLFwiTWF4V2lkdGhcIjoyMDAuMCxcIk1heEhlaWdodFwiOlwiSW5maW5pdHlcIixcIlNtYXJ0Rm9yZWdyb3VuZElzQWN0aXZlXCI6ZmFsc2UsXCJIb3Jpem9udGFsQWxpZ25tZW50XCI6MCxcIlZlcnRpY2FsQWxpZ25tZW50XCI6MCxcIlNtYXJ0Rm9yZWdyb3VuZFwiOm51bGwsXCJNYXJnaW5cIjp7XCIkaWRcIjpcIjQ4XCIsXCJUb3BcIjowLjAsXCJMZWZ0XCI6MC4wLFwiUmlnaHRcIjowLjAsXCJCb3R0b21cIjowLjB9LFwiUGFkZGluZ1wiOntcIiRpZFwiOlwiNDlcIixcIlRvcFwiOjAuMCxcIkxlZnRcIjowLjAsXCJSaWdodFwiOjAuMCxcIkJvdHRvbVwiOjAuMH0sXCJCYWNrZ3JvdW5kXCI6e1wiJGlkXCI6XCI1MFwiLFwiQ29sb3JcIjp7XCIkcmVmXCI6XCIzNlwifX0sXCJJc1Zpc2libGVcIjp0cnVlLFwiV2lkdGhcIjowLjAsXCJIZWlnaHRcIjowLjAsXCJCb3JkZXJTdHlsZVwiOm51bGx9LFwiVG9kYXlNYXJrZXJTdHlsZVwiOntcIiRpZFwiOlwiNTFcIixcIk1hcmdpblwiOntcIiRpZFwiOlwiNTJcIixcIlRvcFwiOjAuMCxcIkxlZnRcIjowLjAsXCJSaWdodFwiOjAuMCxcIkJvdHRvbVwiOjAuMH0sXCJQYWRkaW5nXCI6e1wiJGlkXCI6XCI1M1wiLFwiVG9wXCI6MC4wLFwiTGVmdFwiOjAuMCxcIlJpZ2h0XCI6MC4wLFwiQm90dG9tXCI6MC4wfSxcIkJhY2tncm91bmRcIjp7XCIkaWRcIjpcIjU0XCIsXCJDb2xvclwiOntcIiRpZFwiOlwiNTVcIixcIkFcIjoyNTUsXCJSXCI6MjU1LFwiR1wiOjAsXCJCXCI6MH19LFwiSXNWaXNpYmxlXCI6dHJ1ZSxcIldpZHRoXCI6MC4wLFwiSGVpZ2h0XCI6MC4wLFwiQm9yZGVyU3R5bGVcIjpudWxsfSxcIlNjYWxlU3R5bGVcIjp7XCIkaWRcIjpcIjU2XCIsXCJTaG93U2VnbWVudFNlcGFyYXRvcnNcIjp0cnVlLFwiU2VnbWVudFNlcGFyYXRvck9wYWNpdHlcIjozMCxcIlNoYXBlXCI6MCxcIkhhc0JlZW5WaXNpYmxlQmVmb3JlXCI6dHJ1ZSxcIkZvbnRTZXR0aW5nc1wiOntcIiRpZFwiOlwiNTdcIixcIkZvbnRTaXplXCI6MTIsXCJGb250TmFtZVwiOlwiQ2FsaWJyaVwiLFwiSXNCb2xkXCI6ZmFsc2UsXCJJc0l0YWxpY1wiOmZhbHNlLFwiSXNVbmRlcmxpbmVkXCI6ZmFsc2V9LFwiQXV0b1NpemVcIjowLFwiRm9yZWdyb3VuZFwiOntcIiRpZFwiOlwiNThcIixcIkNvbG9yXCI6e1wiJGlkXCI6XCI1OVwiLFwiQVwiOjI1NSxcIlJcIjoyNTUsXCJHXCI6MjU1LFwiQlwiOjI1NX19LFwiQmFja2dyb3VuZEZpbGxUeXBlXCI6MCxcIk1heFdpZHRoXCI6MjAwLjAsXCJNYXhIZWlnaHRcIjpcIkluZmluaXR5XCIsXCJTbWFydEZvcmVncm91bmRJc0FjdGl2ZVwiOmZhbHNlLFwiSG9yaXpvbnRhbEFsaWdubWVudFwiOjAsXCJWZXJ0aWNhbEFsaWdubWVudFwiOjEsXCJTbWFydEZvcmVncm91bmRcIjpudWxsLFwiTWFyZ2luXCI6e1wiJGlkXCI6XCI2MFwiLFwiVG9wXCI6MC4wLFwiTGVmdFwiOjUuMCxcIlJpZ2h0XCI6MC4wLFwiQm90dG9tXCI6MC4wfSxcIlBhZGRpbmdcIjp7XCIkaWRcIjpcIjYxXCIsXCJUb3BcIjowLjAsXCJMZWZ0XCI6MC4wLFwiUmlnaHRcIjowLjAsXCJCb3R0b21cIjowLjB9LFwiQmFja2dyb3VuZFwiOntcIiRpZFwiOlwiNjJcIixcIkNvbG9yXCI6e1wiJHJlZlwiOlwiMzZcIn19LFwiSXNWaXNpYmxlXCI6dHJ1ZSxcIldpZHRoXCI6MC4wLFwiSGVpZ2h0XCI6MC4wLFwiQm9yZGVyU3R5bGVcIjpudWxsfSxcIk1pZGRsZVRpZXJTY2FsZVN0eWxlXCI6e1wiJGlkXCI6XCI2M1wiLFwiU2hvd1NlZ21lbnRTZXBhcmF0b3JzXCI6dHJ1ZSxcIlNlZ21lbnRTZXBhcmF0b3JPcGFjaXR5XCI6MzAsXCJTaGFwZVwiOjAsXCJIYXNCZWVuVmlzaWJsZUJlZm9yZVwiOmZhbHNlLFwiRm9udFNldHRpbmdzXCI6e1wiJGlkXCI6XCI2NFwiLFwiRm9udFNpemVcIjoxMixcIkZvbnROYW1lXCI6XCJDYWxpYnJpXCIsXCJJc0JvbGRcIjpmYWxzZSxcIklzSXRhbGljXCI6ZmFsc2UsXCJJc1VuZGVybGluZWRcIjpmYWxzZX0sXCJBdXRvU2l6ZVwiOjAsXCJGb3JlZ3JvdW5kXCI6e1wiJGlkXCI6XCI2NVwiLFwiQ29sb3JcIjp7XCIkaWRcIjpcIjY2XCIsXCJBXCI6MjU1LFwiUlwiOjI1NSxcIkdcIjoyNTUsXCJCXCI6MjU1fX0sXCJCYWNrZ3JvdW5kRmlsbFR5cGVcIjowLFwiTWF4V2lkdGhcIjoyMDAuMCxcIk1heEhlaWdodFwiOlwiSW5maW5pdHlcIixcIlNtYXJ0Rm9yZWdyb3VuZElzQWN0aXZlXCI6ZmFsc2UsXCJIb3Jpem9udGFsQWxpZ25tZW50XCI6MCxcIlZlcnRpY2FsQWxpZ25tZW50XCI6MSxcIlNtYXJ0Rm9yZWdyb3VuZFwiOm51bGwsXCJNYXJnaW5cIjp7XCIkaWRcIjpcIjY3XCIsXCJUb3BcIjowLjAsXCJMZWZ0XCI6NS4wLFwiUmlnaHRcIjowLjAsXCJCb3R0b21cIjowLjB9LFwiUGFkZGluZ1wiOntcIiRpZFwiOlwiNjhcIixcIlRvcFwiOjAuMCxcIkxlZnRcIjowLjAsXCJSaWdodFwiOjAuMCxcIkJvdHRvbVwiOjAuMH0sXCJCYWNrZ3JvdW5kXCI6e1wiJGlkXCI6XCI2OVwiLFwiQ29sb3JcIjp7XCIkaWRcIjpcIjcwXCIsXCJBXCI6ODksXCJSXCI6MCxcIkdcIjowLFwiQlwiOjB9fSxcIklzVmlzaWJsZVwiOmZhbHNlLFwiV2lkdGhcIjowLjAsXCJIZWlnaHRcIjowLjAsXCJCb3JkZXJTdHlsZVwiOm51bGx9LFwiQm90dG9tVGllclNjYWxlU3R5bGVcIjp7XCIkaWRcIjpcIjcxXCIsXCJTaG93U2VnbWVudFNlcGFyYXRvcnNcIjp0cnVlLFwiU2VnbWVudFNlcGFyYXRvck9wYWNpdHlcIjozMCxcIlNoYXBlXCI6MCxcIkhhc0JlZW5WaXNpYmxlQmVmb3JlXCI6ZmFsc2UsXCJGb250U2V0dGluZ3NcIjp7XCIkaWRcIjpcIjcyXCIsXCJGb250U2l6ZVwiOjEyLFwiRm9udE5hbWVcIjpcIkNhbGlicmlcIixcIklzQm9sZFwiOmZhbHNlLFwiSXNJdGFsaWNcIjpmYWxzZSxcIklzVW5kZXJsaW5lZFwiOmZhbHNlfSxcIkF1dG9TaXplXCI6MCxcIkZvcmVncm91bmRcIjp7XCIkaWRcIjpcIjczXCIsXCJDb2xvclwiOntcIiRpZFwiOlwiNzRcIixcIkFcIjoyNTUsXCJSXCI6MjU1LFwiR1wiOjI1NSxcIkJcIjoyNTV9fSxcIkJhY2tncm91bmRGaWxsVHlwZVwiOjAsXCJNYXhXaWR0aFwiOjIwMC4wLFwiTWF4SGVpZ2h0XCI6XCJJbmZpbml0eVwiLFwiU21hcnRGb3JlZ3JvdW5kSXNBY3RpdmVcIjpmYWxzZSxcIkhvcml6b250YWxBbGlnbm1lbnRcIjowLFwiVmVydGljYWxBbGlnbm1lbnRcIjoxLFwiU21hcnRGb3JlZ3JvdW5kXCI6bnVsbCxcIk1hcmdpblwiOntcIiRpZFwiOlwiNzVcIixcIlRvcFwiOjAuMCxcIkxlZnRcIjo1LjAsXCJSaWdodFwiOjAuMCxcIkJvdHRvbVwiOjAuMH0sXCJQYWRkaW5nXCI6e1wiJGlkXCI6XCI3NlwiLFwiVG9wXCI6MC4wLFwiTGVmdFwiOjAuMCxcIlJpZ2h0XCI6MC4wLFwiQm90dG9tXCI6MC4wfSxcIkJhY2tncm91bmRcIjp7XCIkaWRcIjpcIjc3XCIsXCJDb2xvclwiOntcIiRpZFwiOlwiNzhcIixcIkFcIjo4OSxcIlJcIjowLFwiR1wiOjAsXCJCXCI6MH19LFwiSXNWaXNpYmxlXCI6ZmFsc2UsXCJXaWR0aFwiOjAuMCxcIkhlaWdodFwiOjAuMCxcIkJvcmRlclN0eWxlXCI6bnVsbH0sXCJTaW5nbGVTY2FsZVNoYXBlU3R5bGVcIjpudWxsLFwiRWxhcHNlZFRpbWVCYWNrZ3JvdW5kXCI6e1wiJGlkXCI6XCI3OVwiLFwiQ29sb3JcIjp7XCIkaWRcIjpcIjgwXCIsXCJBXCI6MTkxLFwiUlwiOjI1NSxcIkdcIjowLFwiQlwiOjB9fSxcIkFwcGVuZFllYXJPblllYXJDaGFuZ2VcIjp0cnVlLFwiRWxhcHNlZFRpbWVGb3JtYXRcIjoyLFwiVG9kYXlNYXJrZXJQb3NpdGlvblwiOjMsXCJRdWlja1Bvc2l0aW9uXCI6MyxcIkFic29sdXRlUG9zaXRpb25cIjoxOTQuNDAwMDA5LFwiTWFyZ2luXCI6e1wiJGlkXCI6XCI4MVwiLFwiVG9wXCI6MC4wLFwiTGVmdFwiOjEwLjAsXCJSaWdodFwiOjEwLjAsXCJCb3R0b21cIjowLjB9LFwiUGFkZGluZ1wiOntcIiRpZFwiOlwiODJcIixcIlRvcFwiOjAuMCxcIkxlZnRcIjowLjAsXCJSaWdodFwiOjAuMCxcIkJvdHRvbVwiOjAuMH0sXCJCYWNrZ3JvdW5kXCI6e1wiJGlkXCI6XCI4M1wiLFwiQ29sb3JcIjp7XCIkaWRcIjpcIjg0XCIsXCJBXCI6MjU1LFwiUlwiOjMxLFwiR1wiOjczLFwiQlwiOjEyNX19LFwiSXNWaXNpYmxlXCI6dHJ1ZSxcIldpZHRoXCI6MC4wLFwiSGVpZ2h0XCI6MC4wLFwiQm9yZGVyU3R5bGVcIjpudWxsfSxcIkRlZmF1bHRNaWxlc3RvbmVTdHlsZVwiOntcIiRpZFwiOlwiODVcIixcIlNoYXBlXCI6MCxcIkNvbm5lY3Rvck1hcmdpblwiOntcIiRpZFwiOlwiODZcIixcIlRvcFwiOjAuMCxcIkxlZnRcIjoyLjAsXCJSaWdodFwiOjIuMCxcIkJvdHRvbVwiOjAuMH0sXCJDb25uZWN0b3JTdHlsZVwiOntcIiRpZFwiOlwiODdcIixcIkxpbmVDb2xvclwiOntcIiRpZFwiOlwiODhcIixcIiR0eXBlXCI6XCJOTFJFLkNvbW1vbi5Eb20uU29saWRDb2xvckJydXNoLCBOTFJFLkNvbW1vblwiLFwiQ29sb3JcIjp7XCIkaWRcIjpcIjg5XCIsXCJBXCI6MTI3LFwiUlwiOjc5LFwiR1wiOjEyOSxcIkJcIjoxODl9fSxcIkxpbmVXZWlnaHRcIjoxLjAsXCJMaW5lVHlwZVwiOjB9LFwiSXNCZWxvd1RpbWViYW5kXCI6ZmFsc2UsXCJIaWRlRGF0ZVwiOmZhbHNlLFwiU2hhcGVTaXplXCI6MSxcIlNwYWNpbmdcIjoxLjAsXCJQYWRkaW5nXCI6e1wiJGlkXCI6XCI5MFwiLFwiVG9wXCI6Ny4wLFwiTGVmdFwiOjMuMCxcIlJpZ2h0XCI6MC4wLFwiQm90dG9tXCI6Mi4wfSxcIlBvc2l0aW9uXCI6bnVsbCxcIlBvc2l0aW9uT25UYXNrXCI6MCxcIlNoYXBlU3R5bGVcIjp7XCIkaWRcIjpcIjkxXCIsXCJNYXJnaW5cIjp7XCIkaWRcIjpcIjkyXCIsXCJUb3BcIjowLjAsXCJMZWZ0XCI6MC4wLFwiUmlnaHRcIjowLjAsXCJCb3R0b21cIjowLjB9LFwiUGFkZGluZ1wiOntcIiRpZFwiOlwiOTNcIixcIlRvcFwiOjAuMCxcIkxlZnRcIjowLjAsXCJSaWdodFwiOjAuMCxcIkJvdHRvbVwiOjAuMH0sXCJCYWNrZ3JvdW5kXCI6e1wiJGlkXCI6XCI5NFwiLFwiQ29sb3JcIjp7XCIkaWRcIjpcIjk1XCIsXCJBXCI6MjU1LFwiUlwiOjAsXCJHXCI6MTE0LFwiQlwiOjE4OH19LFwiSXNWaXNpYmxlXCI6dHJ1ZSxcIldpZHRoXCI6MTguMCxcIkhlaWdodFwiOjIwLjAsXCJCb3JkZXJTdHlsZVwiOntcIiRpZFwiOlwiOTZcIixcIkxpbmVDb2xvclwiOntcIiRpZFwiOlwiOTdcIixcIiR0eXBlXCI6XCJOTFJFLkNvbW1vbi5Eb20uU29saWRDb2xvckJydXNoLCBOTFJFLkNvbW1vblwiLFwiQ29sb3JcIjp7XCIkaWRcIjpcIjk4XCIsXCJBXCI6MjU1LFwiUlwiOjI1NSxcIkdcIjowLFwiQlwiOjB9fSxcIkxpbmVXZWlnaHRcIjowLjAsXCJMaW5lVHlwZVwiOjB9fSxcIlRpdGxlU3R5bGVcIjp7XCIkaWRcIjpcIjk5XCIsXCJGb250U2V0dGluZ3NcIjp7XCIkaWRcIjpcIjEwMFwiLFwiRm9udFNpemVcIjoxMSxcIkZvbnROYW1lXCI6XCJDYWxpYnJpXCIsXCJJc0JvbGRcIjp0cnVlLFwiSXNJdGFsaWNcIjpmYWxzZSxcIklzVW5kZXJsaW5lZFwiOmZhbHNlfSxcIkF1dG9TaXplXCI6MCxcIkZvcmVncm91bmRcIjp7XCIkaWRcIjpcIjEwMVwiLFwiQ29sb3JcIjp7XCIkaWRcIjpcIjEwMlwiLFwiQVwiOjI1NSxcIlJcIjowLFwiR1wiOjAsXCJCXCI6MH19LFwiQmFja2dyb3VuZEZpbGxUeXBlXCI6MCxcIk1heFdpZHRoXCI6MjAwLjAsXCJNYXhIZWlnaHRcIjpcIkluZmluaXR5XCIsXCJTbWFydEZvcmVncm91bmRJc0FjdGl2ZVwiOmZhbHNlLFwiSG9yaXpvbnRhbEFsaWdubWVudFwiOjEsXCJWZXJ0aWNhbEFsaWdubWVudFwiOjAsXCJTbWFydEZvcmVncm91bmRcIjpudWxsLFwiTWFyZ2luXCI6e1wiJGlkXCI6XCIxMDNcIixcIlRvcFwiOjAuMCxcIkxlZnRcIjowLjAsXCJSaWdodFwiOjAuMCxcIkJvdHRvbVwiOjAuMH0sXCJQYWRkaW5nXCI6e1wiJGlkXCI6XCIxMDRcIixcIlRvcFwiOjAuMCxcIkxlZnRcIjowLjAsXCJSaWdodFwiOjAuMCxcIkJvdHRvbVwiOjAuMH0sXCJCYWNrZ3JvdW5kXCI6e1wiJGlkXCI6XCIxMDVcIixcIkNvbG9yXCI6e1wiJHJlZlwiOlwiMzZcIn19LFwiSXNWaXNpYmxlXCI6dHJ1ZSxcIldpZHRoXCI6MC4wLFwiSGVpZ2h0XCI6MC4wLFwiQm9yZGVyU3R5bGVcIjpudWxsfSxcIkRhdGVTdHlsZVwiOntcIiRpZFwiOlwiMTA2XCIsXCJGb250U2V0dGluZ3NcIjp7XCIkaWRcIjpcIjEwN1wiLFwiRm9udFNpemVcIjoxMCxcIkZvbnROYW1lXCI6XCJDYWxpYnJpXCIsXCJJc0JvbGRcIjpmYWxzZSxcIklzSXRhbGljXCI6ZmFsc2UsXCJJc1VuZGVybGluZWRcIjpmYWxzZX0sXCJBdXRvU2l6ZVwiOjAsXCJGb3JlZ3JvdW5kXCI6e1wiJGlkXCI6XCIxMDhcIixcIkNvbG9yXCI6e1wiJGlkXCI6XCIxMDl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ExMFwiLFwiVG9wXCI6MC4wLFwiTGVmdFwiOjAuMCxcIlJpZ2h0XCI6MC4wLFwiQm90dG9tXCI6MC4wfSxcIlBhZGRpbmdcIjp7XCIkaWRcIjpcIjExMVwiLFwiVG9wXCI6MC4wLFwiTGVmdFwiOjAuMCxcIlJpZ2h0XCI6MC4wLFwiQm90dG9tXCI6MC4wfSxcIkJhY2tncm91bmRcIjp7XCIkaWRcIjpcIjExMlwiLFwiQ29sb3JcIjp7XCIkcmVmXCI6XCIzNlwifX0sXCJJc1Zpc2libGVcIjp0cnVlLFwiV2lkdGhcIjowLjAsXCJIZWlnaHRcIjowLjAsXCJCb3JkZXJTdHlsZVwiOm51bGx9LFwiRGF0ZUZvcm1hdFwiOntcIiRpZFwiOlwiMTEz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RlZmF1bHRUYXNrU3R5bGVcIjp7XCIkaWRcIjpcIjExNFwiLFwiU2hhcGVcIjowLFwiU2hhcGVUaGlja25lc3NcIjoxLFwiRHVyYXRpb25Gb3JtYXRcIjowLFwiUGVyY2VudGFnZUNvbXBsZXRlU3R5bGVcIjp7XCIkaWRcIjpcIjExNVwiLFwiRm9udFNldHRpbmdzXCI6e1wiJGlkXCI6XCIxMTZcIixcIkZvbnRTaXplXCI6MTAsXCJGb250TmFtZVwiOlwiQ2FsaWJyaVwiLFwiSXNCb2xkXCI6ZmFsc2UsXCJJc0l0YWxpY1wiOmZhbHNlLFwiSXNVbmRlcmxpbmVkXCI6ZmFsc2V9LFwiQXV0b1NpemVcIjowLFwiRm9yZWdyb3VuZFwiOntcIiRpZFwiOlwiMTE3XCIsXCJDb2xvclwiOntcIiRpZFwiOlwiMTE4XCIsXCJBXCI6MjU1LFwiUlwiOjE5MixcIkdcIjo4MCxcIkJcIjo3N319LFwiQmFja2dyb3VuZEZpbGxUeXBlXCI6MCxcIk1heFdpZHRoXCI6MjAwLjAsXCJNYXhIZWlnaHRcIjpcIkluZmluaXR5XCIsXCJTbWFydEZvcmVncm91bmRJc0FjdGl2ZVwiOmZhbHNlLFwiSG9yaXpvbnRhbEFsaWdubWVudFwiOjAsXCJWZXJ0aWNhbEFsaWdubWVudFwiOjAsXCJTbWFydEZvcmVncm91bmRcIjpudWxsLFwiTWFyZ2luXCI6e1wiJGlkXCI6XCIxMTlcIixcIlRvcFwiOjAuMCxcIkxlZnRcIjowLjAsXCJSaWdodFwiOjAuMCxcIkJvdHRvbVwiOjAuMH0sXCJQYWRkaW5nXCI6e1wiJGlkXCI6XCIxMjBcIixcIlRvcFwiOjAuMCxcIkxlZnRcIjowLjAsXCJSaWdodFwiOjAuMCxcIkJvdHRvbVwiOjAuMH0sXCJCYWNrZ3JvdW5kXCI6e1wiJGlkXCI6XCIxMjFcIixcIkNvbG9yXCI6e1wiJHJlZlwiOlwiMzZcIn19LFwiSXNWaXNpYmxlXCI6dHJ1ZSxcIldpZHRoXCI6MC4wLFwiSGVpZ2h0XCI6MC4wLFwiQm9yZGVyU3R5bGVcIjpudWxsfSxcIkR1cmF0aW9uU3R5bGVcIjp7XCIkaWRcIjpcIjEyMlwiLFwiRm9udFNldHRpbmdzXCI6e1wiJGlkXCI6XCIxMjNcIixcIkZvbnRTaXplXCI6MTAsXCJGb250TmFtZVwiOlwiQ2FsaWJyaVwiLFwiSXNCb2xkXCI6ZmFsc2UsXCJJc0l0YWxpY1wiOmZhbHNlLFwiSXNVbmRlcmxpbmVkXCI6ZmFsc2V9LFwiQXV0b1NpemVcIjowLFwiRm9yZWdyb3VuZFwiOntcIiRpZFwiOlwiMTI0XCIsXCJDb2xvclwiOntcIiRpZFwiOlwiMTI1XCIsXCJBXCI6MjU1LFwiUlwiOjAsXCJHXCI6MCxcIkJcIjowfX0sXCJCYWNrZ3JvdW5kRmlsbFR5cGVcIjowLFwiTWF4V2lkdGhcIjoyMDAuMCxcIk1heEhlaWdodFwiOlwiSW5maW5pdHlcIixcIlNtYXJ0Rm9yZWdyb3VuZElzQWN0aXZlXCI6ZmFsc2UsXCJIb3Jpem9udGFsQWxpZ25tZW50XCI6MSxcIlZlcnRpY2FsQWxpZ25tZW50XCI6MCxcIlNtYXJ0Rm9yZWdyb3VuZFwiOm51bGwsXCJNYXJnaW5cIjp7XCIkaWRcIjpcIjEyNlwiLFwiVG9wXCI6MC4wLFwiTGVmdFwiOjAuMCxcIlJpZ2h0XCI6MC4wLFwiQm90dG9tXCI6MC4wfSxcIlBhZGRpbmdcIjp7XCIkaWRcIjpcIjEyN1wiLFwiVG9wXCI6MC4wLFwiTGVmdFwiOjAuMCxcIlJpZ2h0XCI6MC4wLFwiQm90dG9tXCI6MC4wfSxcIkJhY2tncm91bmRcIjp7XCIkaWRcIjpcIjEyOFwiLFwiQ29sb3JcIjp7XCIkcmVmXCI6XCIzNlwifX0sXCJJc1Zpc2libGVcIjp0cnVlLFwiV2lkdGhcIjowLjAsXCJIZWlnaHRcIjowLjAsXCJCb3JkZXJTdHlsZVwiOm51bGx9LFwiSG9yaXpvbnRhbENvbm5lY3RvclN0eWxlXCI6e1wiJGlkXCI6XCIxMjlcIixcIkxpbmVDb2xvclwiOntcIiRpZFwiOlwiMTMwXCIsXCIkdHlwZVwiOlwiTkxSRS5Db21tb24uRG9tLlNvbGlkQ29sb3JCcnVzaCwgTkxSRS5Db21tb25cIixcIkNvbG9yXCI6e1wiJGlkXCI6XCIxMzFcIixcIkFcIjoyNTUsXCJSXCI6MjA0LFwiR1wiOjIwNCxcIkJcIjoyMDR9fSxcIkxpbmVXZWlnaHRcIjoxLjAsXCJMaW5lVHlwZVwiOjB9LFwiVmVydGljYWxDb25uZWN0b3JTdHlsZVwiOntcIiRpZFwiOlwiMTMyXCIsXCJMaW5lQ29sb3JcIjp7XCIkaWRcIjpcIjEzM1wiLFwiJHR5cGVcIjpcIk5MUkUuQ29tbW9uLkRvbS5Tb2xpZENvbG9yQnJ1c2gsIE5MUkUuQ29tbW9uXCIsXCJDb2xvclwiOntcIiRpZFwiOlwiMTM0XCIsXCJBXCI6MjU1LFwiUlwiOjIwNCxcIkdcIjoyMDQsXCJCXCI6MjA0fX0sXCJMaW5lV2VpZ2h0XCI6MC4wLFwiTGluZVR5cGVcIjowfSxcIk1hcmdpblwiOm51bGwsXCJTdGFydERhdGVQb3NpdGlvblwiOjQsXCJFbmREYXRlUG9zaXRpb25cIjo0LFwiVGl0bGVQb3NpdGlvblwiOjUsXCJEdXJhdGlvblBvc2l0aW9uXCI6MixcIlBlcmNlbnRhZ2VDb21wbGV0ZWRQb3NpdGlvblwiOjYsXCJTcGFjaW5nXCI6MTAsXCJJc0JlbG93VGltZWJhbmRcIjp0cnVlLFwiUGVyY2VudGFnZUNvbXBsZXRlU2hhcGVPcGFjaXR5XCI6MzUsXCJHcm91cE5hbWVcIjpudWxsLFwiQXR0YWNoZWRNaWxlc3RvbmVzU3R5bGVzXCI6bnVsbCxcIlNoYXBlU3R5bGVcIjp7XCIkaWRcIjpcIjEzNVwiLFwiTWFyZ2luXCI6e1wiJGlkXCI6XCIxMzZcIixcIlRvcFwiOjAuMCxcIkxlZnRcIjo0LjAsXCJSaWdodFwiOjQuMCxcIkJvdHRvbVwiOjAuMH0sXCJQYWRkaW5nXCI6e1wiJGlkXCI6XCIxMzdcIixcIlRvcFwiOjAuMCxcIkxlZnRcIjowLjAsXCJSaWdodFwiOjAuMCxcIkJvdHRvbVwiOjAuMH0sXCJCYWNrZ3JvdW5kXCI6e1wiJGlkXCI6XCIxMzhcIixcIkNvbG9yXCI6e1wiJGlkXCI6XCIxMzlcIixcIkFcIjoyNTUsXCJSXCI6MCxcIkdcIjoxMTQsXCJCXCI6MTg4fX0sXCJJc1Zpc2libGVcIjp0cnVlLFwiV2lkdGhcIjowLjAsXCJIZWlnaHRcIjoxNi4wLFwiQm9yZGVyU3R5bGVcIjp7XCIkaWRcIjpcIjE0MFwiLFwiTGluZUNvbG9yXCI6e1wiJGlkXCI6XCIxNDFcIixcIiR0eXBlXCI6XCJOTFJFLkNvbW1vbi5Eb20uU29saWRDb2xvckJydXNoLCBOTFJFLkNvbW1vblwiLFwiQ29sb3JcIjp7XCIkaWRcIjpcIjE0MlwiLFwiQVwiOjI1NSxcIlJcIjoyNTUsXCJHXCI6MCxcIkJcIjowfX0sXCJMaW5lV2VpZ2h0XCI6MC4wLFwiTGluZVR5cGVcIjowfX0sXCJUaXRsZVN0eWxlXCI6e1wiJGlkXCI6XCIxNDNcIixcIkZvbnRTZXR0aW5nc1wiOntcIiRpZFwiOlwiMTQ0XCIsXCJGb250U2l6ZVwiOjExLFwiRm9udE5hbWVcIjpcIkNhbGlicmlcIixcIklzQm9sZFwiOnRydWUsXCJJc0l0YWxpY1wiOmZhbHNlLFwiSXNVbmRlcmxpbmVkXCI6ZmFsc2V9LFwiQXV0b1NpemVcIjowLFwiRm9yZWdyb3VuZFwiOntcIiRpZFwiOlwiMTQ1XCIsXCJDb2xvclwiOntcIiRpZFwiOlwiMTQ2XCIsXCJBXCI6MjU1LFwiUlwiOjAsXCJHXCI6MCxcIkJcIjowfX0sXCJCYWNrZ3JvdW5kRmlsbFR5cGVcIjowLFwiTWF4V2lkdGhcIjo5NjAuMCxcIk1heEhlaWdodFwiOlwiSW5maW5pdHlcIixcIlNtYXJ0Rm9yZWdyb3VuZElzQWN0aXZlXCI6ZmFsc2UsXCJIb3Jpem9udGFsQWxpZ25tZW50XCI6MCxcIlZlcnRpY2FsQWxpZ25tZW50XCI6MCxcIlNtYXJ0Rm9yZWdyb3VuZFwiOm51bGwsXCJNYXJnaW5cIjp7XCIkaWRcIjpcIjE0N1wiLFwiVG9wXCI6MC4wLFwiTGVmdFwiOjAuMCxcIlJpZ2h0XCI6MC4wLFwiQm90dG9tXCI6MC4wfSxcIlBhZGRpbmdcIjp7XCIkaWRcIjpcIjE0OFwiLFwiVG9wXCI6MC4wLFwiTGVmdFwiOjAuMCxcIlJpZ2h0XCI6MC4wLFwiQm90dG9tXCI6MC4wfSxcIkJhY2tncm91bmRcIjp7XCIkaWRcIjpcIjE0OVwiLFwiQ29sb3JcIjp7XCIkcmVmXCI6XCIzNlwifX0sXCJJc1Zpc2libGVcIjp0cnVlLFwiV2lkdGhcIjowLjAsXCJIZWlnaHRcIjowLjAsXCJCb3JkZXJTdHlsZVwiOm51bGx9LFwiRGF0ZVN0eWxlXCI6e1wiJGlkXCI6XCIxNTBcIixcIkZvbnRTZXR0aW5nc1wiOntcIiRpZFwiOlwiMTUxXCIsXCJGb250U2l6ZVwiOjEwLFwiRm9udE5hbWVcIjpcIkNhbGlicmlcIixcIklzQm9sZFwiOmZhbHNlLFwiSXNJdGFsaWNcIjpmYWxzZSxcIklzVW5kZXJsaW5lZFwiOmZhbHNlfSxcIkF1dG9TaXplXCI6MCxcIkZvcmVncm91bmRcIjp7XCIkaWRcIjpcIjE1MlwiLFwiQ29sb3JcIjp7XCIkaWRcIjpcIjE1M1wiLFwiQVwiOjI1NSxcIlJcIjowLFwiR1wiOjAsXCJCXCI6MH19LFwiQmFja2dyb3VuZEZpbGxUeXBlXCI6MCxcIk1heFdpZHRoXCI6MjAwLjAsXCJNYXhIZWlnaHRcIjpcIkluZmluaXR5XCIsXCJTbWFydEZvcmVncm91bmRJc0FjdGl2ZVwiOmZhbHNlLFwiSG9yaXpvbnRhbEFsaWdubWVudFwiOjAsXCJWZXJ0aWNhbEFsaWdubWVudFwiOjAsXCJTbWFydEZvcmVncm91bmRcIjpudWxsLFwiTWFyZ2luXCI6e1wiJGlkXCI6XCIxNTRcIixcIlRvcFwiOjAuMCxcIkxlZnRcIjowLjAsXCJSaWdodFwiOjAuMCxcIkJvdHRvbVwiOjAuMH0sXCJQYWRkaW5nXCI6e1wiJGlkXCI6XCIxNTVcIixcIlRvcFwiOjAuMCxcIkxlZnRcIjowLjAsXCJSaWdodFwiOjAuMCxcIkJvdHRvbVwiOjAuMH0sXCJCYWNrZ3JvdW5kXCI6e1wiJGlkXCI6XCIxNTZcIixcIkNvbG9yXCI6e1wiJHJlZlwiOlwiMzZcIn19LFwiSXNWaXNpYmxlXCI6dHJ1ZSxcIldpZHRoXCI6MC4wLFwiSGVpZ2h0XCI6MC4wLFwiQm9yZGVyU3R5bGVcIjpudWxsfSxcIkRhdGVGb3JtYXRcIjp7XCIkaWRcIjpcIjE1N1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TaG93RWxhcHNlZFRpbWVHcmFkaWVudFN0eWxlXCI6ZmFsc2UsXCJUaW1lYmFuZFJlc2VydmVkTGVmdEFyZWFTdHlsZVwiOm51bGwsXCJEZWZhdWx0U3dpbWxhbmVTdHlsZVwiOntcIiRpZFwiOlwiMTU4XCIsXCJIZWFkZXJTdHlsZVwiOntcIiRpZFwiOlwiMTU5XCIsXCJUZXh0U3R5bGVcIjp7XCIkaWRcIjpcIjE2MFwiLFwiRm9udFNldHRpbmdzXCI6e1wiJGlkXCI6XCIxNjFcIixcIkZvbnRTaXplXCI6MTIsXCJGb250TmFtZVwiOlwiQ2FsaWJyaVwiLFwiSXNCb2xkXCI6ZmFsc2UsXCJJc0l0YWxpY1wiOmZhbHNlLFwiSXNVbmRlcmxpbmVkXCI6ZmFsc2V9LFwiQXV0b1NpemVcIjowLFwiRm9yZWdyb3VuZFwiOntcIiRpZFwiOlwiMTYyXCIsXCJDb2xvclwiOntcIiRpZFwiOlwiMTYzXCIsXCJBXCI6MjU1LFwiUlwiOjMyLFwiR1wiOjU2LFwiQlwiOjEwMH19LFwiQmFja2dyb3VuZEZpbGxUeXBlXCI6MCxcIk1heFdpZHRoXCI6MC4wLFwiTWF4SGVpZ2h0XCI6MC4wLFwiU21hcnRGb3JlZ3JvdW5kSXNBY3RpdmVcIjpmYWxzZSxcIkhvcml6b250YWxBbGlnbm1lbnRcIjowLFwiVmVydGljYWxBbGlnbm1lbnRcIjowLFwiU21hcnRGb3JlZ3JvdW5kXCI6bnVsbCxcIk1hcmdpblwiOntcIiRpZFwiOlwiMTY0XCIsXCJUb3BcIjowLjAsXCJMZWZ0XCI6MC4wLFwiUmlnaHRcIjowLjAsXCJCb3R0b21cIjowLjB9LFwiUGFkZGluZ1wiOntcIiRpZFwiOlwiMTY1XCIsXCJUb3BcIjowLjAsXCJMZWZ0XCI6MC4wLFwiUmlnaHRcIjowLjAsXCJCb3R0b21cIjowLjB9LFwiQmFja2dyb3VuZFwiOm51bGwsXCJJc1Zpc2libGVcIjpmYWxzZSxcIldpZHRoXCI6MC4wLFwiSGVpZ2h0XCI6MC4wLFwiQm9yZGVyU3R5bGVcIjpudWxsfSxcIlJlY3RhbmdsZVN0eWxlXCI6e1wiJGlkXCI6XCIxNjZcIixcIk1hcmdpblwiOntcIiRpZFwiOlwiMTY3XCIsXCJUb3BcIjowLjAsXCJMZWZ0XCI6MC4wLFwiUmlnaHRcIjowLjAsXCJCb3R0b21cIjowLjB9LFwiUGFkZGluZ1wiOntcIiRpZFwiOlwiMTY4XCIsXCJUb3BcIjowLjAsXCJMZWZ0XCI6MC4wLFwiUmlnaHRcIjowLjAsXCJCb3R0b21cIjowLjB9LFwiQmFja2dyb3VuZFwiOntcIiRpZFwiOlwiMTY5XCIsXCJDb2xvclwiOntcIiRpZFwiOlwiMTcwXCIsXCJBXCI6MTI3LFwiUlwiOjkxLFwiR1wiOjE1NSxcIkJcIjoyMTN9fSxcIklzVmlzaWJsZVwiOmZhbHNlLFwiV2lkdGhcIjowLjAsXCJIZWlnaHRcIjowLjAsXCJCb3JkZXJTdHlsZVwiOntcIiRpZFwiOlwiMTcxXCIsXCJMaW5lQ29sb3JcIjp7XCIkaWRcIjpcIjE3MlwiLFwiJHR5cGVcIjpcIk5MUkUuQ29tbW9uLkRvbS5Tb2xpZENvbG9yQnJ1c2gsIE5MUkUuQ29tbW9uXCIsXCJDb2xvclwiOntcIiRpZFwiOlwiMTczXCIsXCJBXCI6MjU1LFwiUlwiOjI1NSxcIkdcIjowLFwiQlwiOjB9fSxcIkxpbmVXZWlnaHRcIjowLjAsXCJMaW5lVHlwZVwiOjB9fSxcIlRleHRJc1ZlcnRpY2FsXCI6ZmFsc2V9LFwiQmFja2dyb3VuZFN0eWxlXCI6e1wiJGlkXCI6XCIxNzRcIixcIk1hcmdpblwiOntcIiRpZFwiOlwiMTc1XCIsXCJUb3BcIjowLjAsXCJMZWZ0XCI6MC4wLFwiUmlnaHRcIjowLjAsXCJCb3R0b21cIjowLjB9LFwiUGFkZGluZ1wiOntcIiRpZFwiOlwiMTc2XCIsXCJUb3BcIjowLjAsXCJMZWZ0XCI6MC4wLFwiUmlnaHRcIjowLjAsXCJCb3R0b21cIjowLjB9LFwiQmFja2dyb3VuZFwiOntcIiRpZFwiOlwiMTc3XCIsXCJDb2xvclwiOntcIiRpZFwiOlwiMTc4XCIsXCJBXCI6MzgsXCJSXCI6OTEsXCJHXCI6MTU1LFwiQlwiOjIxM319LFwiSXNWaXNpYmxlXCI6dHJ1ZSxcIldpZHRoXCI6MC4wLFwiSGVpZ2h0XCI6MC4wLFwiQm9yZGVyU3R5bGVcIjp7XCIkaWRcIjpcIjE3OVwiLFwiTGluZUNvbG9yXCI6e1wiJGlkXCI6XCIxODBcIixcIiR0eXBlXCI6XCJOTFJFLkNvbW1vbi5Eb20uU29saWRDb2xvckJydXNoLCBOTFJFLkNvbW1vblwiLFwiQ29sb3JcIjp7XCIkaWRcIjpcIjE4MVwiLFwiQVwiOjI1NSxcIlJcIjoyNTUsXCJHXCI6MCxcIkJcIjowfX0sXCJMaW5lV2VpZ2h0XCI6MC4wLFwiTGluZVR5cGVcIjowfX0sXCJJc0Fib3ZlVGltZWJhbmRcIjpmYWxzZX0sXCJDdXN0b21NaWxlc3RvbmVTdHlsZUxpc3RcIjpbe1wiJGlkXCI6XCIxODJcIixcIlNoYXBlXCI6MixcIkNvbm5lY3Rvck1hcmdpblwiOntcIiRpZFwiOlwiMTgzXCIsXCJUb3BcIjowLjAsXCJMZWZ0XCI6Mi4wLFwiUmlnaHRcIjoyLjAsXCJCb3R0b21cIjowLjB9LFwiQ29ubmVjdG9yU3R5bGVcIjp7XCIkaWRcIjpcIjE4NFwiLFwiTGluZUNvbG9yXCI6e1wiJGlkXCI6XCIxODVcIixcIiR0eXBlXCI6XCJOTFJFLkNvbW1vbi5Eb20uU29saWRDb2xvckJydXNoLCBOTFJFLkNvbW1vblwiLFwiQ29sb3JcIjp7XCIkaWRcIjpcIjE4NlwiLFwiQVwiOjI1NSxcIlJcIjo3OSxcIkdcIjoxMjksXCJCXCI6MTg5fX0sXCJMaW5lV2VpZ2h0XCI6MS4wLFwiTGluZVR5cGVcIjowfSxcIklzQmVsb3dUaW1lYmFuZFwiOmZhbHNlLFwiSGlkZURhdGVcIjpmYWxzZSxcIlNoYXBlU2l6ZVwiOjEsXCJTcGFjaW5nXCI6MS4wLFwiUGFkZGluZ1wiOntcIiRpZFwiOlwiMTg3XCIsXCJUb3BcIjo3LjAsXCJMZWZ0XCI6My4wLFwiUmlnaHRcIjowLjAsXCJCb3R0b21cIjoyLjB9LFwiUG9zaXRpb25cIjp7XCIkaWRcIjpcIjE4OFwiLFwiUmF0aW9cIjowLjAsXCJJc0N1c3RvbVwiOmZhbHNlfSxcIlBvc2l0aW9uT25UYXNrXCI6MCxcIlNoYXBlU3R5bGVcIjp7XCIkaWRcIjpcIjE4OVwiLFwiTWFyZ2luXCI6e1wiJGlkXCI6XCIxOTBcIixcIlRvcFwiOjAuMCxcIkxlZnRcIjowLjAsXCJSaWdodFwiOjAuMCxcIkJvdHRvbVwiOjAuMH0sXCJQYWRkaW5nXCI6e1wiJGlkXCI6XCIxOTFcIixcIlRvcFwiOjAuMCxcIkxlZnRcIjowLjAsXCJSaWdodFwiOjAuMCxcIkJvdHRvbVwiOjAuMH0sXCJCYWNrZ3JvdW5kXCI6e1wiJGlkXCI6XCIxOTJcIixcIkNvbG9yXCI6e1wiJGlkXCI6XCIxOTNcIixcIkFcIjoyNTUsXCJSXCI6MTU1LFwiR1wiOjE4NyxcIkJcIjo4OX19LFwiSXNWaXNpYmxlXCI6dHJ1ZSxcIldpZHRoXCI6MTguMCxcIkhlaWdodFwiOjIwLjAsXCJCb3JkZXJTdHlsZVwiOntcIiRpZFwiOlwiMTk0XCIsXCJMaW5lQ29sb3JcIjp7XCIkcmVmXCI6XCI5N1wifSxcIkxpbmVXZWlnaHRcIjowLjAsXCJMaW5lVHlwZVwiOjB9fSxcIlRpdGxlU3R5bGVcIjp7XCIkaWRcIjpcIjE5NVwiLFwiRm9udFNldHRpbmdzXCI6e1wiJGlkXCI6XCIxOTZcIixcIkZvbnRTaXplXCI6MTEsXCJGb250TmFtZVwiOlwiQ2FsaWJyaVwiLFwiSXNCb2xkXCI6dHJ1ZSxcIklzSXRhbGljXCI6ZmFsc2UsXCJJc1VuZGVybGluZWRcIjpmYWxzZX0sXCJBdXRvU2l6ZVwiOjAsXCJGb3JlZ3JvdW5kXCI6e1wiJGlkXCI6XCIxOTdcIixcIkNvbG9yXCI6e1wiJGlkXCI6XCIxOThcIixcIkFcIjoyNTUsXCJSXCI6MCxcIkdcIjowLFwiQlwiOjB9fSxcIkJhY2tncm91bmRGaWxsVHlwZVwiOjAsXCJNYXhXaWR0aFwiOjIwMC4wLFwiTWF4SGVpZ2h0XCI6XCJJbmZpbml0eVwiLFwiU21hcnRGb3JlZ3JvdW5kSXNBY3RpdmVcIjpmYWxzZSxcIkhvcml6b250YWxBbGlnbm1lbnRcIjowLFwiVmVydGljYWxBbGlnbm1lbnRcIjowLFwiU21hcnRGb3JlZ3JvdW5kXCI6bnVsbCxcIk1hcmdpblwiOntcIiRpZFwiOlwiMTk5XCIsXCJUb3BcIjowLjAsXCJMZWZ0XCI6MC4wLFwiUmlnaHRcIjowLjAsXCJCb3R0b21cIjowLjB9LFwiUGFkZGluZ1wiOntcIiRpZFwiOlwiMjAwXCIsXCJUb3BcIjowLjAsXCJMZWZ0XCI6MC4wLFwiUmlnaHRcIjowLjAsXCJCb3R0b21cIjowLjB9LFwiQmFja2dyb3VuZFwiOntcIiRyZWZcIjpcIjEwNVwifSxcIklzVmlzaWJsZVwiOnRydWUsXCJXaWR0aFwiOjAuMCxcIkhlaWdodFwiOjAuMCxcIkJvcmRlclN0eWxlXCI6e1wiJGlkXCI6XCIyMDFcIixcIkxpbmVDb2xvclwiOm51bGwsXCJMaW5lV2VpZ2h0XCI6MC4wLFwiTGluZVR5cGVcIjowfX0sXCJEYXRlU3R5bGVcIjp7XCIkaWRcIjpcIjIwMlwiLFwiRm9udFNldHRpbmdzXCI6e1wiJGlkXCI6XCIyMDNcIixcIkZvbnRTaXplXCI6MTAsXCJGb250TmFtZVwiOlwiQ2FsaWJyaVwiLFwiSXNCb2xkXCI6ZmFsc2UsXCJJc0l0YWxpY1wiOmZhbHNlLFwiSXNVbmRlcmxpbmVkXCI6ZmFsc2V9LFwiQXV0b1NpemVcIjowLFwiRm9yZWdyb3VuZFwiOntcIiRpZFwiOlwiMjA0XCIsXCJDb2xvclwiOntcIiRpZFwiOlwiMjA1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yMDZcIixcIlRvcFwiOjAuMCxcIkxlZnRcIjowLjAsXCJSaWdodFwiOjAuMCxcIkJvdHRvbVwiOjAuMH0sXCJQYWRkaW5nXCI6e1wiJGlkXCI6XCIyMDdcIixcIlRvcFwiOjAuMCxcIkxlZnRcIjowLjAsXCJSaWdodFwiOjAuMCxcIkJvdHRvbVwiOjAuMH0sXCJCYWNrZ3JvdW5kXCI6e1wiJHJlZlwiOlwiMTEyXCJ9LFwiSXNWaXNpYmxlXCI6dHJ1ZSxcIldpZHRoXCI6MC4wLFwiSGVpZ2h0XCI6MC4wLFwiQm9yZGVyU3R5bGVcIjp7XCIkaWRcIjpcIjIwOFwiLFwiTGluZUNvbG9yXCI6bnVsbCxcIkxpbmVXZWlnaHRcIjowLjAsXCJMaW5lVHlwZVwiOjB9fSxcIkRhdGVGb3JtYXRcIjp7XCIkaWRcIjpcIjIwOV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e1wiJGlkXCI6XCIyMTBcIixcIlNoYXBlXCI6MixcIkNvbm5lY3Rvck1hcmdpblwiOntcIiRpZFwiOlwiMjExXCIsXCJUb3BcIjowLjAsXCJMZWZ0XCI6Mi4wLFwiUmlnaHRcIjoyLjAsXCJCb3R0b21cIjowLjB9LFwiQ29ubmVjdG9yU3R5bGVcIjp7XCIkaWRcIjpcIjIxMlwiLFwiTGluZUNvbG9yXCI6e1wiJGlkXCI6XCIyMTNcIixcIiR0eXBlXCI6XCJOTFJFLkNvbW1vbi5Eb20uU29saWRDb2xvckJydXNoLCBOTFJFLkNvbW1vblwiLFwiQ29sb3JcIjp7XCIkaWRcIjpcIjIxNFwiLFwiQVwiOjI1NSxcIlJcIjo3OSxcIkdcIjoxMjksXCJCXCI6MTg5fX0sXCJMaW5lV2VpZ2h0XCI6MS4wLFwiTGluZVR5cGVcIjowfSxcIklzQmVsb3dUaW1lYmFuZFwiOmZhbHNlLFwiSGlkZURhdGVcIjpmYWxzZSxcIlNoYXBlU2l6ZVwiOjEsXCJTcGFjaW5nXCI6MS4wLFwiUGFkZGluZ1wiOntcIiRpZFwiOlwiMjE1XCIsXCJUb3BcIjo3LjAsXCJMZWZ0XCI6My4wLFwiUmlnaHRcIjowLjAsXCJCb3R0b21cIjoyLjB9LFwiUG9zaXRpb25cIjp7XCIkaWRcIjpcIjIxNlwiLFwiUmF0aW9cIjowLjAsXCJJc0N1c3RvbVwiOmZhbHNlfSxcIlBvc2l0aW9uT25UYXNrXCI6MCxcIlNoYXBlU3R5bGVcIjp7XCIkaWRcIjpcIjIxN1wiLFwiTWFyZ2luXCI6e1wiJGlkXCI6XCIyMThcIixcIlRvcFwiOjAuMCxcIkxlZnRcIjowLjAsXCJSaWdodFwiOjAuMCxcIkJvdHRvbVwiOjAuMH0sXCJQYWRkaW5nXCI6e1wiJGlkXCI6XCIyMTlcIixcIlRvcFwiOjAuMCxcIkxlZnRcIjowLjAsXCJSaWdodFwiOjAuMCxcIkJvdHRvbVwiOjAuMH0sXCJCYWNrZ3JvdW5kXCI6e1wiJGlkXCI6XCIyMjBcIixcIkNvbG9yXCI6e1wiJGlkXCI6XCIyMjFcIixcIkFcIjoyNTUsXCJSXCI6MTkyLFwiR1wiOjgwLFwiQlwiOjc3fX0sXCJJc1Zpc2libGVcIjp0cnVlLFwiV2lkdGhcIjoxOC4wLFwiSGVpZ2h0XCI6MjAuMCxcIkJvcmRlclN0eWxlXCI6e1wiJGlkXCI6XCIyMjJcIixcIkxpbmVDb2xvclwiOntcIiRyZWZcIjpcIjk3XCJ9LFwiTGluZVdlaWdodFwiOjAuMCxcIkxpbmVUeXBlXCI6MH19LFwiVGl0bGVTdHlsZVwiOntcIiRpZFwiOlwiMjIzXCIsXCJGb250U2V0dGluZ3NcIjp7XCIkaWRcIjpcIjIyNFwiLFwiRm9udFNpemVcIjoxMSxcIkZvbnROYW1lXCI6XCJDYWxpYnJpXCIsXCJJc0JvbGRcIjp0cnVlLFwiSXNJdGFsaWNcIjpmYWxzZSxcIklzVW5kZXJsaW5lZFwiOmZhbHNlfSxcIkF1dG9TaXplXCI6MCxcIkZvcmVncm91bmRcIjp7XCIkaWRcIjpcIjIyNVwiLFwiQ29sb3JcIjp7XCIkaWRcIjpcIjIyNlwiLFwiQVwiOjI1NSxcIlJcIjowLFwiR1wiOjAsXCJCXCI6MH19LFwiQmFja2dyb3VuZEZpbGxUeXBlXCI6MCxcIk1heFdpZHRoXCI6MjAwLjAsXCJNYXhIZWlnaHRcIjpcIkluZmluaXR5XCIsXCJTbWFydEZvcmVncm91bmRJc0FjdGl2ZVwiOmZhbHNlLFwiSG9yaXpvbnRhbEFsaWdubWVudFwiOjAsXCJWZXJ0aWNhbEFsaWdubWVudFwiOjAsXCJTbWFydEZvcmVncm91bmRcIjpudWxsLFwiTWFyZ2luXCI6e1wiJGlkXCI6XCIyMjdcIixcIlRvcFwiOjAuMCxcIkxlZnRcIjowLjAsXCJSaWdodFwiOjAuMCxcIkJvdHRvbVwiOjAuMH0sXCJQYWRkaW5nXCI6e1wiJGlkXCI6XCIyMjhcIixcIlRvcFwiOjAuMCxcIkxlZnRcIjowLjAsXCJSaWdodFwiOjAuMCxcIkJvdHRvbVwiOjAuMH0sXCJCYWNrZ3JvdW5kXCI6e1wiJHJlZlwiOlwiMTA1XCJ9LFwiSXNWaXNpYmxlXCI6dHJ1ZSxcIldpZHRoXCI6MC4wLFwiSGVpZ2h0XCI6MC4wLFwiQm9yZGVyU3R5bGVcIjp7XCIkaWRcIjpcIjIyOVwiLFwiTGluZUNvbG9yXCI6bnVsbCxcIkxpbmVXZWlnaHRcIjowLjAsXCJMaW5lVHlwZVwiOjB9fSxcIkRhdGVTdHlsZVwiOntcIiRpZFwiOlwiMjMwXCIsXCJGb250U2V0dGluZ3NcIjp7XCIkaWRcIjpcIjIzMVwiLFwiRm9udFNpemVcIjoxMCxcIkZvbnROYW1lXCI6XCJDYWxpYnJpXCIsXCJJc0JvbGRcIjpmYWxzZSxcIklzSXRhbGljXCI6ZmFsc2UsXCJJc1VuZGVybGluZWRcIjpmYWxzZX0sXCJBdXRvU2l6ZVwiOjAsXCJGb3JlZ3JvdW5kXCI6e1wiJGlkXCI6XCIyMzJcIixcIkNvbG9yXCI6e1wiJGlkXCI6XCIyMzN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IzNFwiLFwiVG9wXCI6MC4wLFwiTGVmdFwiOjAuMCxcIlJpZ2h0XCI6MC4wLFwiQm90dG9tXCI6MC4wfSxcIlBhZGRpbmdcIjp7XCIkaWRcIjpcIjIzNVwiLFwiVG9wXCI6MC4wLFwiTGVmdFwiOjAuMCxcIlJpZ2h0XCI6MC4wLFwiQm90dG9tXCI6MC4wfSxcIkJhY2tncm91bmRcIjp7XCIkcmVmXCI6XCIxMTJcIn0sXCJJc1Zpc2libGVcIjp0cnVlLFwiV2lkdGhcIjowLjAsXCJIZWlnaHRcIjowLjAsXCJCb3JkZXJTdHlsZVwiOntcIiRpZFwiOlwiMjM2XCIsXCJMaW5lQ29sb3JcIjpudWxsLFwiTGluZVdlaWdodFwiOjAuMCxcIkxpbmVUeXBlXCI6MH19LFwiRGF0ZUZvcm1hdFwiOntcIiRpZFwiOlwiMjM3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7XCIkaWRcIjpcIjIzOFwiLFwiU2hhcGVcIjoyLFwiQ29ubmVjdG9yTWFyZ2luXCI6e1wiJGlkXCI6XCIyMzlcIixcIlRvcFwiOjAuMCxcIkxlZnRcIjoyLjAsXCJSaWdodFwiOjIuMCxcIkJvdHRvbVwiOjAuMH0sXCJDb25uZWN0b3JTdHlsZVwiOntcIiRpZFwiOlwiMjQwXCIsXCJMaW5lQ29sb3JcIjp7XCIkaWRcIjpcIjI0MVwiLFwiJHR5cGVcIjpcIk5MUkUuQ29tbW9uLkRvbS5Tb2xpZENvbG9yQnJ1c2gsIE5MUkUuQ29tbW9uXCIsXCJDb2xvclwiOntcIiRpZFwiOlwiMjQyXCIsXCJBXCI6MjU1LFwiUlwiOjc5LFwiR1wiOjEyOSxcIkJcIjoxODl9fSxcIkxpbmVXZWlnaHRcIjoxLjAsXCJMaW5lVHlwZVwiOjB9LFwiSXNCZWxvd1RpbWViYW5kXCI6ZmFsc2UsXCJIaWRlRGF0ZVwiOmZhbHNlLFwiU2hhcGVTaXplXCI6MSxcIlNwYWNpbmdcIjoxLjAsXCJQYWRkaW5nXCI6e1wiJGlkXCI6XCIyNDNcIixcIlRvcFwiOjcuMCxcIkxlZnRcIjozLjAsXCJSaWdodFwiOjAuMCxcIkJvdHRvbVwiOjIuMH0sXCJQb3NpdGlvblwiOntcIiRpZFwiOlwiMjQ0XCIsXCJSYXRpb1wiOjAuMCxcIklzQ3VzdG9tXCI6ZmFsc2V9LFwiUG9zaXRpb25PblRhc2tcIjowLFwiU2hhcGVTdHlsZVwiOntcIiRpZFwiOlwiMjQ1XCIsXCJNYXJnaW5cIjp7XCIkaWRcIjpcIjI0NlwiLFwiVG9wXCI6MC4wLFwiTGVmdFwiOjAuMCxcIlJpZ2h0XCI6MC4wLFwiQm90dG9tXCI6MC4wfSxcIlBhZGRpbmdcIjp7XCIkaWRcIjpcIjI0N1wiLFwiVG9wXCI6MC4wLFwiTGVmdFwiOjAuMCxcIlJpZ2h0XCI6MC4wLFwiQm90dG9tXCI6MC4wfSxcIkJhY2tncm91bmRcIjp7XCIkaWRcIjpcIjI0OFwiLFwiQ29sb3JcIjp7XCIkaWRcIjpcIjI0OVwiLFwiQVwiOjI1NSxcIlJcIjoxOTIsXCJHXCI6ODAsXCJCXCI6Nzd9fSxcIklzVmlzaWJsZVwiOnRydWUsXCJXaWR0aFwiOjE4LjAsXCJIZWlnaHRcIjoyMC4wLFwiQm9yZGVyU3R5bGVcIjp7XCIkaWRcIjpcIjI1MFwiLFwiTGluZUNvbG9yXCI6e1wiJHJlZlwiOlwiOTdcIn0sXCJMaW5lV2VpZ2h0XCI6MC4wLFwiTGluZVR5cGVcIjowfX0sXCJUaXRsZVN0eWxlXCI6e1wiJGlkXCI6XCIyNTFcIixcIkZvbnRTZXR0aW5nc1wiOntcIiRpZFwiOlwiMjUyXCIsXCJGb250U2l6ZVwiOjExLFwiRm9udE5hbWVcIjpcIkNhbGlicmlcIixcIklzQm9sZFwiOnRydWUsXCJJc0l0YWxpY1wiOmZhbHNlLFwiSXNVbmRlcmxpbmVkXCI6ZmFsc2V9LFwiQXV0b1NpemVcIjowLFwiRm9yZWdyb3VuZFwiOntcIiRpZFwiOlwiMjUzXCIsXCJDb2xvclwiOntcIiRpZFwiOlwiMjU0XCIsXCJBXCI6MjU1LFwiUlwiOjAsXCJHXCI6MCxcIkJcIjowfX0sXCJCYWNrZ3JvdW5kRmlsbFR5cGVcIjowLFwiTWF4V2lkdGhcIjoyMDAuMCxcIk1heEhlaWdodFwiOlwiSW5maW5pdHlcIixcIlNtYXJ0Rm9yZWdyb3VuZElzQWN0aXZlXCI6ZmFsc2UsXCJIb3Jpem9udGFsQWxpZ25tZW50XCI6MCxcIlZlcnRpY2FsQWxpZ25tZW50XCI6MCxcIlNtYXJ0Rm9yZWdyb3VuZFwiOm51bGwsXCJNYXJnaW5cIjp7XCIkaWRcIjpcIjI1NVwiLFwiVG9wXCI6MC4wLFwiTGVmdFwiOjAuMCxcIlJpZ2h0XCI6MC4wLFwiQm90dG9tXCI6MC4wfSxcIlBhZGRpbmdcIjp7XCIkaWRcIjpcIjI1NlwiLFwiVG9wXCI6MC4wLFwiTGVmdFwiOjAuMCxcIlJpZ2h0XCI6MC4wLFwiQm90dG9tXCI6MC4wfSxcIkJhY2tncm91bmRcIjp7XCIkcmVmXCI6XCIxMDVcIn0sXCJJc1Zpc2libGVcIjp0cnVlLFwiV2lkdGhcIjowLjAsXCJIZWlnaHRcIjowLjAsXCJCb3JkZXJTdHlsZVwiOntcIiRpZFwiOlwiMjU3XCIsXCJMaW5lQ29sb3JcIjpudWxsLFwiTGluZVdlaWdodFwiOjAuMCxcIkxpbmVUeXBlXCI6MH19LFwiRGF0ZVN0eWxlXCI6e1wiJGlkXCI6XCIyNThcIixcIkZvbnRTZXR0aW5nc1wiOntcIiRpZFwiOlwiMjU5XCIsXCJGb250U2l6ZVwiOjEwLFwiRm9udE5hbWVcIjpcIkNhbGlicmlcIixcIklzQm9sZFwiOmZhbHNlLFwiSXNJdGFsaWNcIjpmYWxzZSxcIklzVW5kZXJsaW5lZFwiOmZhbHNlfSxcIkF1dG9TaXplXCI6MCxcIkZvcmVncm91bmRcIjp7XCIkaWRcIjpcIjI2MFwiLFwiQ29sb3JcIjp7XCIkaWRcIjpcIjI2MV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MjYyXCIsXCJUb3BcIjowLjAsXCJMZWZ0XCI6MC4wLFwiUmlnaHRcIjowLjAsXCJCb3R0b21cIjowLjB9LFwiUGFkZGluZ1wiOntcIiRpZFwiOlwiMjYzXCIsXCJUb3BcIjowLjAsXCJMZWZ0XCI6MC4wLFwiUmlnaHRcIjowLjAsXCJCb3R0b21cIjowLjB9LFwiQmFja2dyb3VuZFwiOntcIiRyZWZcIjpcIjExMlwifSxcIklzVmlzaWJsZVwiOnRydWUsXCJXaWR0aFwiOjAuMCxcIkhlaWdodFwiOjAuMCxcIkJvcmRlclN0eWxlXCI6e1wiJGlkXCI6XCIyNjRcIixcIkxpbmVDb2xvclwiOm51bGwsXCJMaW5lV2VpZ2h0XCI6MC4wLFwiTGluZVR5cGVcIjowfX0sXCJEYXRlRm9ybWF0XCI6e1wiJGlkXCI6XCIyNjV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HtcIiRpZFwiOlwiMjY2XCIsXCJTaGFwZVwiOjEsXCJDb25uZWN0b3JNYXJnaW5cIjp7XCIkaWRcIjpcIjI2N1wiLFwiVG9wXCI6MC4wLFwiTGVmdFwiOjIuMCxcIlJpZ2h0XCI6Mi4wLFwiQm90dG9tXCI6MC4wfSxcIkNvbm5lY3RvclN0eWxlXCI6e1wiJGlkXCI6XCIyNjhcIixcIkxpbmVDb2xvclwiOntcIiRpZFwiOlwiMjY5XCIsXCIkdHlwZVwiOlwiTkxSRS5Db21tb24uRG9tLlNvbGlkQ29sb3JCcnVzaCwgTkxSRS5Db21tb25cIixcIkNvbG9yXCI6e1wiJGlkXCI6XCIyNzBcIixcIkFcIjoxMjcsXCJSXCI6NzksXCJHXCI6MTI5LFwiQlwiOjE4OX19LFwiTGluZVdlaWdodFwiOjEuMCxcIkxpbmVUeXBlXCI6MH0sXCJJc0JlbG93VGltZWJhbmRcIjpmYWxzZSxcIkhpZGVEYXRlXCI6ZmFsc2UsXCJTaGFwZVNpemVcIjoxLFwiU3BhY2luZ1wiOjEuMCxcIlBhZGRpbmdcIjp7XCIkaWRcIjpcIjI3MVwiLFwiVG9wXCI6Ny4wLFwiTGVmdFwiOjMuMCxcIlJpZ2h0XCI6MC4wLFwiQm90dG9tXCI6Mi4wfSxcIlBvc2l0aW9uXCI6e1wiJGlkXCI6XCIyNzJcIixcIlJhdGlvXCI6MC4wLFwiSXNDdXN0b21cIjpmYWxzZX0sXCJQb3NpdGlvbk9uVGFza1wiOjAsXCJTaGFwZVN0eWxlXCI6e1wiJGlkXCI6XCIyNzNcIixcIk1hcmdpblwiOntcIiRpZFwiOlwiMjc0XCIsXCJUb3BcIjowLjAsXCJMZWZ0XCI6MC4wLFwiUmlnaHRcIjowLjAsXCJCb3R0b21cIjowLjB9LFwiUGFkZGluZ1wiOntcIiRpZFwiOlwiMjc1XCIsXCJUb3BcIjowLjAsXCJMZWZ0XCI6MC4wLFwiUmlnaHRcIjowLjAsXCJCb3R0b21cIjowLjB9LFwiQmFja2dyb3VuZFwiOntcIiRpZFwiOlwiMjc2XCIsXCJDb2xvclwiOntcIiRpZFwiOlwiMjc3XCIsXCJBXCI6MjU1LFwiUlwiOjc5LFwiR1wiOjEyOSxcIkJcIjoxODl9fSxcIklzVmlzaWJsZVwiOnRydWUsXCJXaWR0aFwiOjE4LjAsXCJIZWlnaHRcIjoyMC4wLFwiQm9yZGVyU3R5bGVcIjp7XCIkaWRcIjpcIjI3OFwiLFwiTGluZUNvbG9yXCI6e1wiJHJlZlwiOlwiOTdcIn0sXCJMaW5lV2VpZ2h0XCI6MC4wLFwiTGluZVR5cGVcIjowfX0sXCJUaXRsZVN0eWxlXCI6e1wiJGlkXCI6XCIyNzlcIixcIkZvbnRTZXR0aW5nc1wiOntcIiRpZFwiOlwiMjgwXCIsXCJGb250U2l6ZVwiOjExLFwiRm9udE5hbWVcIjpcIkNhbGlicmlcIixcIklzQm9sZFwiOnRydWUsXCJJc0l0YWxpY1wiOmZhbHNlLFwiSXNVbmRlcmxpbmVkXCI6ZmFsc2V9LFwiQXV0b1NpemVcIjowLFwiRm9yZWdyb3VuZFwiOntcIiRpZFwiOlwiMjgxXCIsXCJDb2xvclwiOntcIiRpZFwiOlwiMjgyXCIsXCJBXCI6MjU1LFwiUlwiOjAsXCJHXCI6MCxcIkJcIjowfX0sXCJCYWNrZ3JvdW5kRmlsbFR5cGVcIjowLFwiTWF4V2lkdGhcIjoyMDAuMCxcIk1heEhlaWdodFwiOlwiSW5maW5pdHlcIixcIlNtYXJ0Rm9yZWdyb3VuZElzQWN0aXZlXCI6ZmFsc2UsXCJIb3Jpem9udGFsQWxpZ25tZW50XCI6MSxcIlZlcnRpY2FsQWxpZ25tZW50XCI6MCxcIlNtYXJ0Rm9yZWdyb3VuZFwiOm51bGwsXCJNYXJnaW5cIjp7XCIkaWRcIjpcIjI4M1wiLFwiVG9wXCI6MC4wLFwiTGVmdFwiOjAuMCxcIlJpZ2h0XCI6MC4wLFwiQm90dG9tXCI6MC4wfSxcIlBhZGRpbmdcIjp7XCIkaWRcIjpcIjI4NFwiLFwiVG9wXCI6MC4wLFwiTGVmdFwiOjAuMCxcIlJpZ2h0XCI6MC4wLFwiQm90dG9tXCI6MC4wfSxcIkJhY2tncm91bmRcIjp7XCIkcmVmXCI6XCIxMDVcIn0sXCJJc1Zpc2libGVcIjp0cnVlLFwiV2lkdGhcIjowLjAsXCJIZWlnaHRcIjowLjAsXCJCb3JkZXJTdHlsZVwiOntcIiRpZFwiOlwiMjg1XCIsXCJMaW5lQ29sb3JcIjpudWxsLFwiTGluZVdlaWdodFwiOjAuMCxcIkxpbmVUeXBlXCI6MH19LFwiRGF0ZVN0eWxlXCI6e1wiJGlkXCI6XCIyODZcIixcIkZvbnRTZXR0aW5nc1wiOntcIiRpZFwiOlwiMjg3XCIsXCJGb250U2l6ZVwiOjEwLFwiRm9udE5hbWVcIjpcIkNhbGlicmlcIixcIklzQm9sZFwiOmZhbHNlLFwiSXNJdGFsaWNcIjpmYWxzZSxcIklzVW5kZXJsaW5lZFwiOmZhbHNlfSxcIkF1dG9TaXplXCI6MCxcIkZvcmVncm91bmRcIjp7XCIkaWRcIjpcIjI4OFwiLFwiQ29sb3JcIjp7XCIkaWRcIjpcIjI4OVwiLFwiQVwiOjI1NSxcIlJcIjo2OCxcIkdcIjo4NCxcIkJcIjoxMDZ9fSxcIkJhY2tncm91bmRGaWxsVHlwZVwiOjAsXCJNYXhXaWR0aFwiOjIwMC4wLFwiTWF4SGVpZ2h0XCI6XCJJbmZpbml0eVwiLFwiU21hcnRGb3JlZ3JvdW5kSXNBY3RpdmVcIjpmYWxzZSxcIkhvcml6b250YWxBbGlnbm1lbnRcIjoxLFwiVmVydGljYWxBbGlnbm1lbnRcIjowLFwiU21hcnRGb3JlZ3JvdW5kXCI6bnVsbCxcIk1hcmdpblwiOntcIiRpZFwiOlwiMjkwXCIsXCJUb3BcIjowLjAsXCJMZWZ0XCI6MC4wLFwiUmlnaHRcIjowLjAsXCJCb3R0b21cIjowLjB9LFwiUGFkZGluZ1wiOntcIiRpZFwiOlwiMjkxXCIsXCJUb3BcIjowLjAsXCJMZWZ0XCI6MC4wLFwiUmlnaHRcIjowLjAsXCJCb3R0b21cIjowLjB9LFwiQmFja2dyb3VuZFwiOntcIiRyZWZcIjpcIjExMlwifSxcIklzVmlzaWJsZVwiOnRydWUsXCJXaWR0aFwiOjAuMCxcIkhlaWdodFwiOjAuMCxcIkJvcmRlclN0eWxlXCI6e1wiJGlkXCI6XCIyOTJcIixcIkxpbmVDb2xvclwiOm51bGwsXCJMaW5lV2VpZ2h0XCI6MC4wLFwiTGluZVR5cGVcIjowfX0sXCJEYXRlRm9ybWF0XCI6e1wiJGlkXCI6XCIyOTN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HtcIiRpZFwiOlwiMjk0XCIsXCJTaGFwZVwiOjEsXCJDb25uZWN0b3JNYXJnaW5cIjp7XCIkaWRcIjpcIjI5NVwiLFwiVG9wXCI6MC4wLFwiTGVmdFwiOjIuMCxcIlJpZ2h0XCI6Mi4wLFwiQm90dG9tXCI6MC4wfSxcIkNvbm5lY3RvclN0eWxlXCI6e1wiJGlkXCI6XCIyOTZcIixcIkxpbmVDb2xvclwiOntcIiRpZFwiOlwiMjk3XCIsXCIkdHlwZVwiOlwiTkxSRS5Db21tb24uRG9tLlNvbGlkQ29sb3JCcnVzaCwgTkxSRS5Db21tb25cIixcIkNvbG9yXCI6e1wiJGlkXCI6XCIyOThcIixcIkFcIjoxMjcsXCJSXCI6NzksXCJHXCI6MTI5LFwiQlwiOjE4OX19LFwiTGluZVdlaWdodFwiOjEuMCxcIkxpbmVUeXBlXCI6MH0sXCJJc0JlbG93VGltZWJhbmRcIjpmYWxzZSxcIkhpZGVEYXRlXCI6ZmFsc2UsXCJTaGFwZVNpemVcIjoxLFwiU3BhY2luZ1wiOjEuMCxcIlBhZGRpbmdcIjp7XCIkaWRcIjpcIjI5OVwiLFwiVG9wXCI6Ny4wLFwiTGVmdFwiOjMuMCxcIlJpZ2h0XCI6MC4wLFwiQm90dG9tXCI6Mi4wfSxcIlBvc2l0aW9uXCI6e1wiJGlkXCI6XCIzMDBcIixcIlJhdGlvXCI6MC4wLFwiSXNDdXN0b21cIjpmYWxzZX0sXCJQb3NpdGlvbk9uVGFza1wiOjAsXCJTaGFwZVN0eWxlXCI6e1wiJGlkXCI6XCIzMDFcIixcIk1hcmdpblwiOntcIiRpZFwiOlwiMzAyXCIsXCJUb3BcIjowLjAsXCJMZWZ0XCI6MC4wLFwiUmlnaHRcIjowLjAsXCJCb3R0b21cIjowLjB9LFwiUGFkZGluZ1wiOntcIiRpZFwiOlwiMzAzXCIsXCJUb3BcIjowLjAsXCJMZWZ0XCI6MC4wLFwiUmlnaHRcIjowLjAsXCJCb3R0b21cIjowLjB9LFwiQmFja2dyb3VuZFwiOntcIiRpZFwiOlwiMzA0XCIsXCJDb2xvclwiOntcIiRpZFwiOlwiMzA1XCIsXCJBXCI6MjU1LFwiUlwiOjE1NSxcIkdcIjoxODcsXCJCXCI6ODl9fSxcIklzVmlzaWJsZVwiOnRydWUsXCJXaWR0aFwiOjE4LjAsXCJIZWlnaHRcIjoyMC4wLFwiQm9yZGVyU3R5bGVcIjp7XCIkaWRcIjpcIjMwNlwiLFwiTGluZUNvbG9yXCI6e1wiJHJlZlwiOlwiOTdcIn0sXCJMaW5lV2VpZ2h0XCI6MC4wLFwiTGluZVR5cGVcIjowfX0sXCJUaXRsZVN0eWxlXCI6e1wiJGlkXCI6XCIzMDdcIixcIkZvbnRTZXR0aW5nc1wiOntcIiRpZFwiOlwiMzA4XCIsXCJGb250U2l6ZVwiOjExLFwiRm9udE5hbWVcIjpcIkNhbGlicmlcIixcIklzQm9sZFwiOnRydWUsXCJJc0l0YWxpY1wiOmZhbHNlLFwiSXNVbmRlcmxpbmVkXCI6ZmFsc2V9LFwiQXV0b1NpemVcIjowLFwiRm9yZWdyb3VuZFwiOntcIiRpZFwiOlwiMzA5XCIsXCJDb2xvclwiOntcIiRpZFwiOlwiMzEwXCIsXCJBXCI6MjU1LFwiUlwiOjAsXCJHXCI6MCxcIkJcIjowfX0sXCJCYWNrZ3JvdW5kRmlsbFR5cGVcIjowLFwiTWF4V2lkdGhcIjoyMDAuMCxcIk1heEhlaWdodFwiOlwiSW5maW5pdHlcIixcIlNtYXJ0Rm9yZWdyb3VuZElzQWN0aXZlXCI6ZmFsc2UsXCJIb3Jpem9udGFsQWxpZ25tZW50XCI6MSxcIlZlcnRpY2FsQWxpZ25tZW50XCI6MCxcIlNtYXJ0Rm9yZWdyb3VuZFwiOm51bGwsXCJNYXJnaW5cIjp7XCIkaWRcIjpcIjMxMVwiLFwiVG9wXCI6MC4wLFwiTGVmdFwiOjAuMCxcIlJpZ2h0XCI6MC4wLFwiQm90dG9tXCI6MC4wfSxcIlBhZGRpbmdcIjp7XCIkaWRcIjpcIjMxMlwiLFwiVG9wXCI6MC4wLFwiTGVmdFwiOjAuMCxcIlJpZ2h0XCI6MC4wLFwiQm90dG9tXCI6MC4wfSxcIkJhY2tncm91bmRcIjp7XCIkcmVmXCI6XCIxMDVcIn0sXCJJc1Zpc2libGVcIjp0cnVlLFwiV2lkdGhcIjowLjAsXCJIZWlnaHRcIjowLjAsXCJCb3JkZXJTdHlsZVwiOntcIiRpZFwiOlwiMzEzXCIsXCJMaW5lQ29sb3JcIjpudWxsLFwiTGluZVdlaWdodFwiOjAuMCxcIkxpbmVUeXBlXCI6MH19LFwiRGF0ZVN0eWxlXCI6e1wiJGlkXCI6XCIzMTRcIixcIkZvbnRTZXR0aW5nc1wiOntcIiRpZFwiOlwiMzE1XCIsXCJGb250U2l6ZVwiOjEwLFwiRm9udE5hbWVcIjpcIkNhbGlicmlcIixcIklzQm9sZFwiOmZhbHNlLFwiSXNJdGFsaWNcIjpmYWxzZSxcIklzVW5kZXJsaW5lZFwiOmZhbHNlfSxcIkF1dG9TaXplXCI6MCxcIkZvcmVncm91bmRcIjp7XCIkaWRcIjpcIjMxNlwiLFwiQ29sb3JcIjp7XCIkaWRcIjpcIjMxN1wiLFwiQVwiOjI1NSxcIlJcIjo2OCxcIkdcIjo4NCxcIkJcIjoxMDZ9fSxcIkJhY2tncm91bmRGaWxsVHlwZVwiOjAsXCJNYXhXaWR0aFwiOjIwMC4wLFwiTWF4SGVpZ2h0XCI6XCJJbmZpbml0eVwiLFwiU21hcnRGb3JlZ3JvdW5kSXNBY3RpdmVcIjpmYWxzZSxcIkhvcml6b250YWxBbGlnbm1lbnRcIjoxLFwiVmVydGljYWxBbGlnbm1lbnRcIjowLFwiU21hcnRGb3JlZ3JvdW5kXCI6bnVsbCxcIk1hcmdpblwiOntcIiRpZFwiOlwiMzE4XCIsXCJUb3BcIjowLjAsXCJMZWZ0XCI6MC4wLFwiUmlnaHRcIjowLjAsXCJCb3R0b21cIjowLjB9LFwiUGFkZGluZ1wiOntcIiRpZFwiOlwiMzE5XCIsXCJUb3BcIjowLjAsXCJMZWZ0XCI6MC4wLFwiUmlnaHRcIjowLjAsXCJCb3R0b21cIjowLjB9LFwiQmFja2dyb3VuZFwiOntcIiRyZWZcIjpcIjExMlwifSxcIklzVmlzaWJsZVwiOnRydWUsXCJXaWR0aFwiOjAuMCxcIkhlaWdodFwiOjAuMCxcIkJvcmRlclN0eWxlXCI6e1wiJGlkXCI6XCIzMjBcIixcIkxpbmVDb2xvclwiOm51bGwsXCJMaW5lV2VpZ2h0XCI6MC4wLFwiTGluZVR5cGVcIjowfX0sXCJEYXRlRm9ybWF0XCI6e1wiJGlkXCI6XCIzMjF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HtcIiRpZFwiOlwiMzIyXCIsXCJTaGFwZVwiOjIsXCJDb25uZWN0b3JNYXJnaW5cIjp7XCIkaWRcIjpcIjMyM1wiLFwiVG9wXCI6MC4wLFwiTGVmdFwiOjIuMCxcIlJpZ2h0XCI6Mi4wLFwiQm90dG9tXCI6MC4wfSxcIkNvbm5lY3RvclN0eWxlXCI6e1wiJGlkXCI6XCIzMjRcIixcIkxpbmVDb2xvclwiOntcIiRpZFwiOlwiMzI1XCIsXCIkdHlwZVwiOlwiTkxSRS5Db21tb24uRG9tLlNvbGlkQ29sb3JCcnVzaCwgTkxSRS5Db21tb25cIixcIkNvbG9yXCI6e1wiJGlkXCI6XCIzMjZcIixcIkFcIjoyNTUsXCJSXCI6NzksXCJHXCI6MTI5LFwiQlwiOjE4OX19LFwiTGluZVdlaWdodFwiOjEuMCxcIkxpbmVUeXBlXCI6MH0sXCJJc0JlbG93VGltZWJhbmRcIjpmYWxzZSxcIkhpZGVEYXRlXCI6ZmFsc2UsXCJTaGFwZVNpemVcIjoxLFwiU3BhY2luZ1wiOjEuMCxcIlBhZGRpbmdcIjp7XCIkaWRcIjpcIjMyN1wiLFwiVG9wXCI6Ny4wLFwiTGVmdFwiOjMuMCxcIlJpZ2h0XCI6MC4wLFwiQm90dG9tXCI6Mi4wfSxcIlBvc2l0aW9uXCI6e1wiJGlkXCI6XCIzMjhcIixcIlJhdGlvXCI6MC4wLFwiSXNDdXN0b21cIjpmYWxzZX0sXCJQb3NpdGlvbk9uVGFza1wiOjAsXCJTaGFwZVN0eWxlXCI6e1wiJGlkXCI6XCIzMjlcIixcIk1hcmdpblwiOntcIiRpZFwiOlwiMzMwXCIsXCJUb3BcIjowLjAsXCJMZWZ0XCI6MC4wLFwiUmlnaHRcIjowLjAsXCJCb3R0b21cIjowLjB9LFwiUGFkZGluZ1wiOntcIiRpZFwiOlwiMzMxXCIsXCJUb3BcIjowLjAsXCJMZWZ0XCI6MC4wLFwiUmlnaHRcIjowLjAsXCJCb3R0b21cIjowLjB9LFwiQmFja2dyb3VuZFwiOntcIiRpZFwiOlwiMzMyXCIsXCJDb2xvclwiOntcIiRpZFwiOlwiMzMzXCIsXCJBXCI6MjU1LFwiUlwiOjAsXCJHXCI6MCxcIkJcIjowfX0sXCJJc1Zpc2libGVcIjp0cnVlLFwiV2lkdGhcIjoxOC4wLFwiSGVpZ2h0XCI6MjAuMCxcIkJvcmRlclN0eWxlXCI6e1wiJGlkXCI6XCIzMzRcIixcIkxpbmVDb2xvclwiOntcIiRyZWZcIjpcIjk3XCJ9LFwiTGluZVdlaWdodFwiOjAuMCxcIkxpbmVUeXBlXCI6MH19LFwiVGl0bGVTdHlsZVwiOntcIiRpZFwiOlwiMzM1XCIsXCJGb250U2V0dGluZ3NcIjp7XCIkaWRcIjpcIjMzNlwiLFwiRm9udFNpemVcIjoxMSxcIkZvbnROYW1lXCI6XCJDYWxpYnJpXCIsXCJJc0JvbGRcIjp0cnVlLFwiSXNJdGFsaWNcIjpmYWxzZSxcIklzVW5kZXJsaW5lZFwiOmZhbHNlfSxcIkF1dG9TaXplXCI6MCxcIkZvcmVncm91bmRcIjp7XCIkaWRcIjpcIjMzN1wiLFwiQ29sb3JcIjp7XCIkaWRcIjpcIjMzOFwiLFwiQVwiOjI1NSxcIlJcIjowLFwiR1wiOjAsXCJCXCI6MH19LFwiQmFja2dyb3VuZEZpbGxUeXBlXCI6MCxcIk1heFdpZHRoXCI6MjAwLjAsXCJNYXhIZWlnaHRcIjpcIkluZmluaXR5XCIsXCJTbWFydEZvcmVncm91bmRJc0FjdGl2ZVwiOmZhbHNlLFwiSG9yaXpvbnRhbEFsaWdubWVudFwiOjAsXCJWZXJ0aWNhbEFsaWdubWVudFwiOjAsXCJTbWFydEZvcmVncm91bmRcIjpudWxsLFwiTWFyZ2luXCI6e1wiJGlkXCI6XCIzMzlcIixcIlRvcFwiOjAuMCxcIkxlZnRcIjowLjAsXCJSaWdodFwiOjAuMCxcIkJvdHRvbVwiOjAuMH0sXCJQYWRkaW5nXCI6e1wiJGlkXCI6XCIzNDBcIixcIlRvcFwiOjAuMCxcIkxlZnRcIjowLjAsXCJSaWdodFwiOjAuMCxcIkJvdHRvbVwiOjAuMH0sXCJCYWNrZ3JvdW5kXCI6e1wiJHJlZlwiOlwiMTA1XCJ9LFwiSXNWaXNpYmxlXCI6dHJ1ZSxcIldpZHRoXCI6MC4wLFwiSGVpZ2h0XCI6MC4wLFwiQm9yZGVyU3R5bGVcIjp7XCIkaWRcIjpcIjM0MVwiLFwiTGluZUNvbG9yXCI6bnVsbCxcIkxpbmVXZWlnaHRcIjowLjAsXCJMaW5lVHlwZVwiOjB9fSxcIkRhdGVTdHlsZVwiOntcIiRpZFwiOlwiMzQyXCIsXCJGb250U2V0dGluZ3NcIjp7XCIkaWRcIjpcIjM0M1wiLFwiRm9udFNpemVcIjoxMCxcIkZvbnROYW1lXCI6XCJDYWxpYnJpXCIsXCJJc0JvbGRcIjpmYWxzZSxcIklzSXRhbGljXCI6ZmFsc2UsXCJJc1VuZGVybGluZWRcIjpmYWxzZX0sXCJBdXRvU2l6ZVwiOjAsXCJGb3JlZ3JvdW5kXCI6e1wiJGlkXCI6XCIzNDRcIixcIkNvbG9yXCI6e1wiJGlkXCI6XCIzNDV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M0NlwiLFwiVG9wXCI6MC4wLFwiTGVmdFwiOjAuMCxcIlJpZ2h0XCI6MC4wLFwiQm90dG9tXCI6MC4wfSxcIlBhZGRpbmdcIjp7XCIkaWRcIjpcIjM0N1wiLFwiVG9wXCI6MC4wLFwiTGVmdFwiOjAuMCxcIlJpZ2h0XCI6MC4wLFwiQm90dG9tXCI6MC4wfSxcIkJhY2tncm91bmRcIjp7XCIkcmVmXCI6XCIxMTJcIn0sXCJJc1Zpc2libGVcIjp0cnVlLFwiV2lkdGhcIjowLjAsXCJIZWlnaHRcIjowLjAsXCJCb3JkZXJTdHlsZVwiOntcIiRpZFwiOlwiMzQ4XCIsXCJMaW5lQ29sb3JcIjpudWxsLFwiTGluZVdlaWdodFwiOjAuMCxcIkxpbmVUeXBlXCI6MH19LFwiRGF0ZUZvcm1hdFwiOntcIiRpZFwiOlwiMzQ5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V0sXCJDdXN0b21UYXNrU3R5bGVMaXN0XCI6W3tcIiRpZFwiOlwiMzUwXCIsXCJTaGFwZVwiOjAsXCJTaGFwZVRoaWNrbmVzc1wiOjEsXCJEdXJhdGlvbkZvcm1hdFwiOjAsXCJQZXJjZW50YWdlQ29tcGxldGVTdHlsZVwiOntcIiRpZFwiOlwiMzUxXCIsXCJGb250U2V0dGluZ3NcIjp7XCIkaWRcIjpcIjM1MlwiLFwiRm9udFNpemVcIjoxMCxcIkZvbnROYW1lXCI6XCJDYWxpYnJpXCIsXCJJc0JvbGRcIjpmYWxzZSxcIklzSXRhbGljXCI6ZmFsc2UsXCJJc1VuZGVybGluZWRcIjpmYWxzZX0sXCJBdXRvU2l6ZVwiOjAsXCJGb3JlZ3JvdW5kXCI6e1wiJGlkXCI6XCIzNTNcIixcIkNvbG9yXCI6e1wiJHJlZlwiOlwiMTE4XCJ9fSxcIkJhY2tncm91bmRGaWxsVHlwZVwiOjAsXCJNYXhXaWR0aFwiOjIwMC4wLFwiTWF4SGVpZ2h0XCI6XCJJbmZpbml0eVwiLFwiU21hcnRGb3JlZ3JvdW5kSXNBY3RpdmVcIjpmYWxzZSxcIkhvcml6b250YWxBbGlnbm1lbnRcIjowLFwiVmVydGljYWxBbGlnbm1lbnRcIjowLFwiU21hcnRGb3JlZ3JvdW5kXCI6bnVsbCxcIk1hcmdpblwiOntcIiRpZFwiOlwiMzU0XCIsXCJUb3BcIjowLjAsXCJMZWZ0XCI6MC4wLFwiUmlnaHRcIjowLjAsXCJCb3R0b21cIjowLjB9LFwiUGFkZGluZ1wiOntcIiRpZFwiOlwiMzU1XCIsXCJUb3BcIjowLjAsXCJMZWZ0XCI6MC4wLFwiUmlnaHRcIjowLjAsXCJCb3R0b21cIjowLjB9LFwiQmFja2dyb3VuZFwiOntcIiRyZWZcIjpcIjEyMVwifSxcIklzVmlzaWJsZVwiOnRydWUsXCJXaWR0aFwiOjAuMCxcIkhlaWdodFwiOjAuMCxcIkJvcmRlclN0eWxlXCI6e1wiJGlkXCI6XCIzNTZcIixcIkxpbmVDb2xvclwiOm51bGwsXCJMaW5lV2VpZ2h0XCI6MC4wLFwiTGluZVR5cGVcIjowfX0sXCJEdXJhdGlvblN0eWxlXCI6e1wiJGlkXCI6XCIzNTdcIixcIkZvbnRTZXR0aW5nc1wiOntcIiRpZFwiOlwiMzU4XCIsXCJGb250U2l6ZVwiOjEwLFwiRm9udE5hbWVcIjpcIkNhbGlicmlcIixcIklzQm9sZFwiOmZhbHNlLFwiSXNJdGFsaWNcIjpmYWxzZSxcIklzVW5kZXJsaW5lZFwiOmZhbHNlfSxcIkF1dG9TaXplXCI6MCxcIkZvcmVncm91bmRcIjp7XCIkaWRcIjpcIjM1OVwiLFwiQ29sb3JcIjp7XCIkaWRcIjpcIjM2MFwiLFwiQVwiOjI1NSxcIlJcIjowLFwiR1wiOjAsXCJCXCI6MH19LFwiQmFja2dyb3VuZEZpbGxUeXBlXCI6MCxcIk1heFdpZHRoXCI6MjAwLjAsXCJNYXhIZWlnaHRcIjpcIkluZmluaXR5XCIsXCJTbWFydEZvcmVncm91bmRJc0FjdGl2ZVwiOmZhbHNlLFwiSG9yaXpvbnRhbEFsaWdubWVudFwiOjEsXCJWZXJ0aWNhbEFsaWdubWVudFwiOjAsXCJTbWFydEZvcmVncm91bmRcIjpudWxsLFwiTWFyZ2luXCI6e1wiJGlkXCI6XCIzNjFcIixcIlRvcFwiOjAuMCxcIkxlZnRcIjowLjAsXCJSaWdodFwiOjAuMCxcIkJvdHRvbVwiOjAuMH0sXCJQYWRkaW5nXCI6e1wiJGlkXCI6XCIzNjJcIixcIlRvcFwiOjAuMCxcIkxlZnRcIjowLjAsXCJSaWdodFwiOjAuMCxcIkJvdHRvbVwiOjAuMH0sXCJCYWNrZ3JvdW5kXCI6e1wiJHJlZlwiOlwiMTI4XCJ9LFwiSXNWaXNpYmxlXCI6dHJ1ZSxcIldpZHRoXCI6MC4wLFwiSGVpZ2h0XCI6MC4wLFwiQm9yZGVyU3R5bGVcIjp7XCIkaWRcIjpcIjM2M1wiLFwiTGluZUNvbG9yXCI6bnVsbCxcIkxpbmVXZWlnaHRcIjowLjAsXCJMaW5lVHlwZVwiOjB9fSxcIkhvcml6b250YWxDb25uZWN0b3JTdHlsZVwiOntcIiRpZFwiOlwiMzY0XCIsXCJMaW5lQ29sb3JcIjp7XCIkcmVmXCI6XCIxMzBcIn0sXCJMaW5lV2VpZ2h0XCI6MS4wLFwiTGluZVR5cGVcIjowfSxcIlZlcnRpY2FsQ29ubmVjdG9yU3R5bGVcIjp7XCIkaWRcIjpcIjM2NVwiLFwiTGluZUNvbG9yXCI6e1wiJHJlZlwiOlwiMTMzXCJ9LFwiTGluZVdlaWdodFwiOjAuMCxcIkxpbmVUeXBlXCI6MH0sXCJNYXJnaW5cIjpudWxsLFwiU3RhcnREYXRlUG9zaXRpb25cIjo0LFwiRW5kRGF0ZVBvc2l0aW9uXCI6NCxcIlRpdGxlUG9zaXRpb25cIjo1LFwiRHVyYXRpb25Qb3NpdGlvblwiOjIsXCJQZXJjZW50YWdlQ29tcGxldGVkUG9zaXRpb25cIjo2LFwiU3BhY2luZ1wiOjEwLFwiSXNCZWxvd1RpbWViYW5kXCI6dHJ1ZSxcIlBlcmNlbnRhZ2VDb21wbGV0ZVNoYXBlT3BhY2l0eVwiOjM1LFwiR3JvdXBOYW1lXCI6bnVsbCxcIkF0dGFjaGVkTWlsZXN0b25lc1N0eWxlc1wiOltdLFwiU2hhcGVTdHlsZVwiOntcIiRpZFwiOlwiMzY2XCIsXCJNYXJnaW5cIjp7XCIkaWRcIjpcIjM2N1wiLFwiVG9wXCI6MC4wLFwiTGVmdFwiOjQuMCxcIlJpZ2h0XCI6NC4wLFwiQm90dG9tXCI6MC4wfSxcIlBhZGRpbmdcIjp7XCIkaWRcIjpcIjM2OFwiLFwiVG9wXCI6MC4wLFwiTGVmdFwiOjAuMCxcIlJpZ2h0XCI6MC4wLFwiQm90dG9tXCI6MC4wfSxcIkJhY2tncm91bmRcIjp7XCIkaWRcIjpcIjM2OVwiLFwiQ29sb3JcIjp7XCIkaWRcIjpcIjM3MFwiLFwiQVwiOjI1NSxcIlJcIjoyNDcsXCJHXCI6MTUwLFwiQlwiOjcwfX0sXCJJc1Zpc2libGVcIjp0cnVlLFwiV2lkdGhcIjowLjAsXCJIZWlnaHRcIjoxNi4wLFwiQm9yZGVyU3R5bGVcIjp7XCIkaWRcIjpcIjM3MVwiLFwiTGluZUNvbG9yXCI6e1wiJHJlZlwiOlwiMTQxXCJ9LFwiTGluZVdlaWdodFwiOjAuMCxcIkxpbmVUeXBlXCI6MH19LFwiVGl0bGVTdHlsZVwiOntcIiRpZFwiOlwiMzcyXCIsXCJGb250U2V0dGluZ3NcIjp7XCIkaWRcIjpcIjM3M1wiLFwiRm9udFNpemVcIjoxMSxcIkZvbnROYW1lXCI6XCJDYWxpYnJpXCIsXCJJc0JvbGRcIjp0cnVlLFwiSXNJdGFsaWNcIjpmYWxzZSxcIklzVW5kZXJsaW5lZFwiOmZhbHNlfSxcIkF1dG9TaXplXCI6MCxcIkZvcmVncm91bmRcIjp7XCIkaWRcIjpcIjM3NFwiLFwiQ29sb3JcIjp7XCIkaWRcIjpcIjM3NVwiLFwiQVwiOjI1NSxcIlJcIjowLFwiR1wiOjAsXCJCXCI6MH19LFwiQmFja2dyb3VuZEZpbGxUeXBlXCI6MCxcIk1heFdpZHRoXCI6OTYwLjAsXCJNYXhIZWlnaHRcIjpcIkluZmluaXR5XCIsXCJTbWFydEZvcmVncm91bmRJc0FjdGl2ZVwiOmZhbHNlLFwiSG9yaXpvbnRhbEFsaWdubWVudFwiOjAsXCJWZXJ0aWNhbEFsaWdubWVudFwiOjAsXCJTbWFydEZvcmVncm91bmRcIjpudWxsLFwiTWFyZ2luXCI6e1wiJGlkXCI6XCIzNzZcIixcIlRvcFwiOjAuMCxcIkxlZnRcIjowLjAsXCJSaWdodFwiOjAuMCxcIkJvdHRvbVwiOjAuMH0sXCJQYWRkaW5nXCI6e1wiJGlkXCI6XCIzNzdcIixcIlRvcFwiOjAuMCxcIkxlZnRcIjowLjAsXCJSaWdodFwiOjAuMCxcIkJvdHRvbVwiOjAuMH0sXCJCYWNrZ3JvdW5kXCI6e1wiJHJlZlwiOlwiMTQ5XCJ9LFwiSXNWaXNpYmxlXCI6dHJ1ZSxcIldpZHRoXCI6MC4wLFwiSGVpZ2h0XCI6MC4wLFwiQm9yZGVyU3R5bGVcIjp7XCIkaWRcIjpcIjM3OFwiLFwiTGluZUNvbG9yXCI6bnVsbCxcIkxpbmVXZWlnaHRcIjowLjAsXCJMaW5lVHlwZVwiOjB9fSxcIkRhdGVTdHlsZVwiOntcIiRpZFwiOlwiMzc5XCIsXCJGb250U2V0dGluZ3NcIjp7XCIkaWRcIjpcIjM4MFwiLFwiRm9udFNpemVcIjoxMCxcIkZvbnROYW1lXCI6XCJDYWxpYnJpXCIsXCJJc0JvbGRcIjpmYWxzZSxcIklzSXRhbGljXCI6ZmFsc2UsXCJJc1VuZGVybGluZWRcIjpmYWxzZX0sXCJBdXRvU2l6ZVwiOjAsXCJGb3JlZ3JvdW5kXCI6e1wiJGlkXCI6XCIzODFcIixcIkNvbG9yXCI6e1wiJGlkXCI6XCIzODJcIixcIkFcIjoyNTUsXCJSXCI6MCxcIkdcIjowLFwiQlwiOjB9fSxcIkJhY2tncm91bmRGaWxsVHlwZVwiOjAsXCJNYXhXaWR0aFwiOjIwMC4wLFwiTWF4SGVpZ2h0XCI6XCJJbmZpbml0eVwiLFwiU21hcnRGb3JlZ3JvdW5kSXNBY3RpdmVcIjpmYWxzZSxcIkhvcml6b250YWxBbGlnbm1lbnRcIjowLFwiVmVydGljYWxBbGlnbm1lbnRcIjowLFwiU21hcnRGb3JlZ3JvdW5kXCI6bnVsbCxcIk1hcmdpblwiOntcIiRpZFwiOlwiMzgzXCIsXCJUb3BcIjowLjAsXCJMZWZ0XCI6MC4wLFwiUmlnaHRcIjowLjAsXCJCb3R0b21cIjowLjB9LFwiUGFkZGluZ1wiOntcIiRpZFwiOlwiMzg0XCIsXCJUb3BcIjowLjAsXCJMZWZ0XCI6MC4wLFwiUmlnaHRcIjowLjAsXCJCb3R0b21cIjowLjB9LFwiQmFja2dyb3VuZFwiOntcIiRyZWZcIjpcIjE1NlwifSxcIklzVmlzaWJsZVwiOnRydWUsXCJXaWR0aFwiOjAuMCxcIkhlaWdodFwiOjAuMCxcIkJvcmRlclN0eWxlXCI6e1wiJGlkXCI6XCIzODVcIixcIkxpbmVDb2xvclwiOm51bGwsXCJMaW5lV2VpZ2h0XCI6MC4wLFwiTGluZVR5cGVcIjowfX0sXCJEYXRlRm9ybWF0XCI6e1wiJGlkXCI6XCIzODZ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HtcIiRpZFwiOlwiMzg3XCIsXCJTaGFwZVwiOjAsXCJTaGFwZVRoaWNrbmVzc1wiOjEsXCJEdXJhdGlvbkZvcm1hdFwiOjAsXCJQZXJjZW50YWdlQ29tcGxldGVTdHlsZVwiOntcIiRpZFwiOlwiMzg4XCIsXCJGb250U2V0dGluZ3NcIjp7XCIkaWRcIjpcIjM4OVwiLFwiRm9udFNpemVcIjoxMCxcIkZvbnROYW1lXCI6XCJDYWxpYnJpXCIsXCJJc0JvbGRcIjpmYWxzZSxcIklzSXRhbGljXCI6ZmFsc2UsXCJJc1VuZGVybGluZWRcIjpmYWxzZX0sXCJBdXRvU2l6ZVwiOjAsXCJGb3JlZ3JvdW5kXCI6e1wiJGlkXCI6XCIzOTBcIixcIkNvbG9yXCI6e1wiJHJlZlwiOlwiMTE4XCJ9fSxcIkJhY2tncm91bmRGaWxsVHlwZVwiOjAsXCJNYXhXaWR0aFwiOjIwMC4wLFwiTWF4SGVpZ2h0XCI6XCJJbmZpbml0eVwiLFwiU21hcnRGb3JlZ3JvdW5kSXNBY3RpdmVcIjpmYWxzZSxcIkhvcml6b250YWxBbGlnbm1lbnRcIjowLFwiVmVydGljYWxBbGlnbm1lbnRcIjowLFwiU21hcnRGb3JlZ3JvdW5kXCI6bnVsbCxcIk1hcmdpblwiOntcIiRpZFwiOlwiMzkxXCIsXCJUb3BcIjowLjAsXCJMZWZ0XCI6MC4wLFwiUmlnaHRcIjowLjAsXCJCb3R0b21cIjowLjB9LFwiUGFkZGluZ1wiOntcIiRpZFwiOlwiMzkyXCIsXCJUb3BcIjowLjAsXCJMZWZ0XCI6MC4wLFwiUmlnaHRcIjowLjAsXCJCb3R0b21cIjowLjB9LFwiQmFja2dyb3VuZFwiOntcIiRyZWZcIjpcIjEyMVwifSxcIklzVmlzaWJsZVwiOnRydWUsXCJXaWR0aFwiOjAuMCxcIkhlaWdodFwiOjAuMCxcIkJvcmRlclN0eWxlXCI6e1wiJGlkXCI6XCIzOTNcIixcIkxpbmVDb2xvclwiOm51bGwsXCJMaW5lV2VpZ2h0XCI6MC4wLFwiTGluZVR5cGVcIjowfX0sXCJEdXJhdGlvblN0eWxlXCI6e1wiJGlkXCI6XCIzOTRcIixcIkZvbnRTZXR0aW5nc1wiOntcIiRpZFwiOlwiMzk1XCIsXCJGb250U2l6ZVwiOjEwLFwiRm9udE5hbWVcIjpcIkNhbGlicmlcIixcIklzQm9sZFwiOmZhbHNlLFwiSXNJdGFsaWNcIjpmYWxzZSxcIklzVW5kZXJsaW5lZFwiOmZhbHNlfSxcIkF1dG9TaXplXCI6MCxcIkZvcmVncm91bmRcIjp7XCIkaWRcIjpcIjM5NlwiLFwiQ29sb3JcIjp7XCIkaWRcIjpcIjM5N1wiLFwiQVwiOjI1NSxcIlJcIjowLFwiR1wiOjAsXCJCXCI6MH19LFwiQmFja2dyb3VuZEZpbGxUeXBlXCI6MCxcIk1heFdpZHRoXCI6MjAwLjAsXCJNYXhIZWlnaHRcIjpcIkluZmluaXR5XCIsXCJTbWFydEZvcmVncm91bmRJc0FjdGl2ZVwiOmZhbHNlLFwiSG9yaXpvbnRhbEFsaWdubWVudFwiOjEsXCJWZXJ0aWNhbEFsaWdubWVudFwiOjAsXCJTbWFydEZvcmVncm91bmRcIjpudWxsLFwiTWFyZ2luXCI6e1wiJGlkXCI6XCIzOThcIixcIlRvcFwiOjAuMCxcIkxlZnRcIjowLjAsXCJSaWdodFwiOjAuMCxcIkJvdHRvbVwiOjAuMH0sXCJQYWRkaW5nXCI6e1wiJGlkXCI6XCIzOTlcIixcIlRvcFwiOjAuMCxcIkxlZnRcIjowLjAsXCJSaWdodFwiOjAuMCxcIkJvdHRvbVwiOjAuMH0sXCJCYWNrZ3JvdW5kXCI6e1wiJHJlZlwiOlwiMTI4XCJ9LFwiSXNWaXNpYmxlXCI6dHJ1ZSxcIldpZHRoXCI6MC4wLFwiSGVpZ2h0XCI6MC4wLFwiQm9yZGVyU3R5bGVcIjp7XCIkaWRcIjpcIjQwMFwiLFwiTGluZUNvbG9yXCI6bnVsbCxcIkxpbmVXZWlnaHRcIjowLjAsXCJMaW5lVHlwZVwiOjB9fSxcIkhvcml6b250YWxDb25uZWN0b3JTdHlsZVwiOntcIiRpZFwiOlwiNDAxXCIsXCJMaW5lQ29sb3JcIjp7XCIkcmVmXCI6XCIxMzBcIn0sXCJMaW5lV2VpZ2h0XCI6MS4wLFwiTGluZVR5cGVcIjowfSxcIlZlcnRpY2FsQ29ubmVjdG9yU3R5bGVcIjp7XCIkaWRcIjpcIjQwMlwiLFwiTGluZUNvbG9yXCI6e1wiJHJlZlwiOlwiMTMzXCJ9LFwiTGluZVdlaWdodFwiOjAuMCxcIkxpbmVUeXBlXCI6MH0sXCJNYXJnaW5cIjpudWxsLFwiU3RhcnREYXRlUG9zaXRpb25cIjo0LFwiRW5kRGF0ZVBvc2l0aW9uXCI6NCxcIlRpdGxlUG9zaXRpb25cIjo1LFwiRHVyYXRpb25Qb3NpdGlvblwiOjIsXCJQZXJjZW50YWdlQ29tcGxldGVkUG9zaXRpb25cIjo2LFwiU3BhY2luZ1wiOjEwLFwiSXNCZWxvd1RpbWViYW5kXCI6dHJ1ZSxcIlBlcmNlbnRhZ2VDb21wbGV0ZVNoYXBlT3BhY2l0eVwiOjM1LFwiR3JvdXBOYW1lXCI6bnVsbCxcIkF0dGFjaGVkTWlsZXN0b25lc1N0eWxlc1wiOltdLFwiU2hhcGVTdHlsZVwiOntcIiRpZFwiOlwiNDAzXCIsXCJNYXJnaW5cIjp7XCIkaWRcIjpcIjQwNFwiLFwiVG9wXCI6MC4wLFwiTGVmdFwiOjQuMCxcIlJpZ2h0XCI6NC4wLFwiQm90dG9tXCI6MC4wfSxcIlBhZGRpbmdcIjp7XCIkaWRcIjpcIjQwNVwiLFwiVG9wXCI6MC4wLFwiTGVmdFwiOjAuMCxcIlJpZ2h0XCI6MC4wLFwiQm90dG9tXCI6MC4wfSxcIkJhY2tncm91bmRcIjp7XCIkaWRcIjpcIjQwNlwiLFwiQ29sb3JcIjp7XCIkaWRcIjpcIjQwN1wiLFwiQVwiOjI1NSxcIlJcIjo3NSxcIkdcIjoxNzIsXCJCXCI6MTk4fX0sXCJJc1Zpc2libGVcIjp0cnVlLFwiV2lkdGhcIjowLjAsXCJIZWlnaHRcIjoxNi4wLFwiQm9yZGVyU3R5bGVcIjp7XCIkaWRcIjpcIjQwOFwiLFwiTGluZUNvbG9yXCI6e1wiJHJlZlwiOlwiMTQxXCJ9LFwiTGluZVdlaWdodFwiOjAuMCxcIkxpbmVUeXBlXCI6MH19LFwiVGl0bGVTdHlsZVwiOntcIiRpZFwiOlwiNDA5XCIsXCJGb250U2V0dGluZ3NcIjp7XCIkaWRcIjpcIjQxMFwiLFwiRm9udFNpemVcIjoxMSxcIkZvbnROYW1lXCI6XCJDYWxpYnJpXCIsXCJJc0JvbGRcIjp0cnVlLFwiSXNJdGFsaWNcIjpmYWxzZSxcIklzVW5kZXJsaW5lZFwiOmZhbHNlfSxcIkF1dG9TaXplXCI6MCxcIkZvcmVncm91bmRcIjp7XCIkaWRcIjpcIjQxMVwiLFwiQ29sb3JcIjp7XCIkaWRcIjpcIjQxMlwiLFwiQVwiOjI1NSxcIlJcIjowLFwiR1wiOjAsXCJCXCI6MH19LFwiQmFja2dyb3VuZEZpbGxUeXBlXCI6MCxcIk1heFdpZHRoXCI6OTYwLjAsXCJNYXhIZWlnaHRcIjpcIkluZmluaXR5XCIsXCJTbWFydEZvcmVncm91bmRJc0FjdGl2ZVwiOmZhbHNlLFwiSG9yaXpvbnRhbEFsaWdubWVudFwiOjAsXCJWZXJ0aWNhbEFsaWdubWVudFwiOjAsXCJTbWFydEZvcmVncm91bmRcIjpudWxsLFwiTWFyZ2luXCI6e1wiJGlkXCI6XCI0MTNcIixcIlRvcFwiOjAuMCxcIkxlZnRcIjowLjAsXCJSaWdodFwiOjAuMCxcIkJvdHRvbVwiOjAuMH0sXCJQYWRkaW5nXCI6e1wiJGlkXCI6XCI0MTRcIixcIlRvcFwiOjAuMCxcIkxlZnRcIjowLjAsXCJSaWdodFwiOjAuMCxcIkJvdHRvbVwiOjAuMH0sXCJCYWNrZ3JvdW5kXCI6e1wiJHJlZlwiOlwiMTQ5XCJ9LFwiSXNWaXNpYmxlXCI6dHJ1ZSxcIldpZHRoXCI6MC4wLFwiSGVpZ2h0XCI6MC4wLFwiQm9yZGVyU3R5bGVcIjp7XCIkaWRcIjpcIjQxNVwiLFwiTGluZUNvbG9yXCI6bnVsbCxcIkxpbmVXZWlnaHRcIjowLjAsXCJMaW5lVHlwZVwiOjB9fSxcIkRhdGVTdHlsZVwiOntcIiRpZFwiOlwiNDE2XCIsXCJGb250U2V0dGluZ3NcIjp7XCIkaWRcIjpcIjQxN1wiLFwiRm9udFNpemVcIjoxMCxcIkZvbnROYW1lXCI6XCJDYWxpYnJpXCIsXCJJc0JvbGRcIjpmYWxzZSxcIklzSXRhbGljXCI6ZmFsc2UsXCJJc1VuZGVybGluZWRcIjpmYWxzZX0sXCJBdXRvU2l6ZVwiOjAsXCJGb3JlZ3JvdW5kXCI6e1wiJGlkXCI6XCI0MThcIixcIkNvbG9yXCI6e1wiJGlkXCI6XCI0MTlcIixcIkFcIjoyNTUsXCJSXCI6MCxcIkdcIjowLFwiQlwiOjB9fSxcIkJhY2tncm91bmRGaWxsVHlwZVwiOjAsXCJNYXhXaWR0aFwiOjIwMC4wLFwiTWF4SGVpZ2h0XCI6XCJJbmZpbml0eVwiLFwiU21hcnRGb3JlZ3JvdW5kSXNBY3RpdmVcIjpmYWxzZSxcIkhvcml6b250YWxBbGlnbm1lbnRcIjowLFwiVmVydGljYWxBbGlnbm1lbnRcIjowLFwiU21hcnRGb3JlZ3JvdW5kXCI6bnVsbCxcIk1hcmdpblwiOntcIiRpZFwiOlwiNDIwXCIsXCJUb3BcIjowLjAsXCJMZWZ0XCI6MC4wLFwiUmlnaHRcIjowLjAsXCJCb3R0b21cIjowLjB9LFwiUGFkZGluZ1wiOntcIiRpZFwiOlwiNDIxXCIsXCJUb3BcIjowLjAsXCJMZWZ0XCI6MC4wLFwiUmlnaHRcIjowLjAsXCJCb3R0b21cIjowLjB9LFwiQmFja2dyb3VuZFwiOntcIiRyZWZcIjpcIjE1NlwifSxcIklzVmlzaWJsZVwiOnRydWUsXCJXaWR0aFwiOjAuMCxcIkhlaWdodFwiOjAuMCxcIkJvcmRlclN0eWxlXCI6e1wiJGlkXCI6XCI0MjJcIixcIkxpbmVDb2xvclwiOm51bGwsXCJMaW5lV2VpZ2h0XCI6MC4wLFwiTGluZVR5cGVcIjowfX0sXCJEYXRlRm9ybWF0XCI6e1wiJGlkXCI6XCI0MjN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HtcIiRpZFwiOlwiNDI0XCIsXCJTaGFwZVwiOjAsXCJTaGFwZVRoaWNrbmVzc1wiOjEsXCJEdXJhdGlvbkZvcm1hdFwiOjAsXCJQZXJjZW50YWdlQ29tcGxldGVTdHlsZVwiOntcIiRpZFwiOlwiNDI1XCIsXCJGb250U2V0dGluZ3NcIjp7XCIkaWRcIjpcIjQyNlwiLFwiRm9udFNpemVcIjoxMCxcIkZvbnROYW1lXCI6XCJDYWxpYnJpXCIsXCJJc0JvbGRcIjpmYWxzZSxcIklzSXRhbGljXCI6ZmFsc2UsXCJJc1VuZGVybGluZWRcIjpmYWxzZX0sXCJBdXRvU2l6ZVwiOjAsXCJGb3JlZ3JvdW5kXCI6e1wiJGlkXCI6XCI0MjdcIixcIkNvbG9yXCI6e1wiJHJlZlwiOlwiMTE4XCJ9fSxcIkJhY2tncm91bmRGaWxsVHlwZVwiOjAsXCJNYXhXaWR0aFwiOjIwMC4wLFwiTWF4SGVpZ2h0XCI6XCJJbmZpbml0eVwiLFwiU21hcnRGb3JlZ3JvdW5kSXNBY3RpdmVcIjpmYWxzZSxcIkhvcml6b250YWxBbGlnbm1lbnRcIjowLFwiVmVydGljYWxBbGlnbm1lbnRcIjowLFwiU21hcnRGb3JlZ3JvdW5kXCI6bnVsbCxcIk1hcmdpblwiOntcIiRpZFwiOlwiNDI4XCIsXCJUb3BcIjowLjAsXCJMZWZ0XCI6MC4wLFwiUmlnaHRcIjowLjAsXCJCb3R0b21cIjowLjB9LFwiUGFkZGluZ1wiOntcIiRpZFwiOlwiNDI5XCIsXCJUb3BcIjowLjAsXCJMZWZ0XCI6MC4wLFwiUmlnaHRcIjowLjAsXCJCb3R0b21cIjowLjB9LFwiQmFja2dyb3VuZFwiOntcIiRyZWZcIjpcIjEyMVwifSxcIklzVmlzaWJsZVwiOnRydWUsXCJXaWR0aFwiOjAuMCxcIkhlaWdodFwiOjAuMCxcIkJvcmRlclN0eWxlXCI6e1wiJGlkXCI6XCI0MzBcIixcIkxpbmVDb2xvclwiOm51bGwsXCJMaW5lV2VpZ2h0XCI6MC4wLFwiTGluZVR5cGVcIjowfX0sXCJEdXJhdGlvblN0eWxlXCI6e1wiJGlkXCI6XCI0MzFcIixcIkZvbnRTZXR0aW5nc1wiOntcIiRpZFwiOlwiNDMyXCIsXCJGb250U2l6ZVwiOjEwLFwiRm9udE5hbWVcIjpcIkNhbGlicmlcIixcIklzQm9sZFwiOmZhbHNlLFwiSXNJdGFsaWNcIjpmYWxzZSxcIklzVW5kZXJsaW5lZFwiOmZhbHNlfSxcIkF1dG9TaXplXCI6MCxcIkZvcmVncm91bmRcIjp7XCIkaWRcIjpcIjQzM1wiLFwiQ29sb3JcIjp7XCIkaWRcIjpcIjQzNFwiLFwiQVwiOjI1NSxcIlJcIjowLFwiR1wiOjAsXCJCXCI6MH19LFwiQmFja2dyb3VuZEZpbGxUeXBlXCI6MCxcIk1heFdpZHRoXCI6MjAwLjAsXCJNYXhIZWlnaHRcIjpcIkluZmluaXR5XCIsXCJTbWFydEZvcmVncm91bmRJc0FjdGl2ZVwiOmZhbHNlLFwiSG9yaXpvbnRhbEFsaWdubWVudFwiOjEsXCJWZXJ0aWNhbEFsaWdubWVudFwiOjAsXCJTbWFydEZvcmVncm91bmRcIjpudWxsLFwiTWFyZ2luXCI6e1wiJGlkXCI6XCI0MzVcIixcIlRvcFwiOjAuMCxcIkxlZnRcIjowLjAsXCJSaWdodFwiOjAuMCxcIkJvdHRvbVwiOjAuMH0sXCJQYWRkaW5nXCI6e1wiJGlkXCI6XCI0MzZcIixcIlRvcFwiOjAuMCxcIkxlZnRcIjowLjAsXCJSaWdodFwiOjAuMCxcIkJvdHRvbVwiOjAuMH0sXCJCYWNrZ3JvdW5kXCI6e1wiJHJlZlwiOlwiMTI4XCJ9LFwiSXNWaXNpYmxlXCI6dHJ1ZSxcIldpZHRoXCI6MC4wLFwiSGVpZ2h0XCI6MC4wLFwiQm9yZGVyU3R5bGVcIjp7XCIkaWRcIjpcIjQzN1wiLFwiTGluZUNvbG9yXCI6bnVsbCxcIkxpbmVXZWlnaHRcIjowLjAsXCJMaW5lVHlwZVwiOjB9fSxcIkhvcml6b250YWxDb25uZWN0b3JTdHlsZVwiOntcIiRpZFwiOlwiNDM4XCIsXCJMaW5lQ29sb3JcIjp7XCIkcmVmXCI6XCIxMzBcIn0sXCJMaW5lV2VpZ2h0XCI6MS4wLFwiTGluZVR5cGVcIjowfSxcIlZlcnRpY2FsQ29ubmVjdG9yU3R5bGVcIjp7XCIkaWRcIjpcIjQzOVwiLFwiTGluZUNvbG9yXCI6e1wiJHJlZlwiOlwiMTMzXCJ9LFwiTGluZVdlaWdodFwiOjAuMCxcIkxpbmVUeXBlXCI6MH0sXCJNYXJnaW5cIjpudWxsLFwiU3RhcnREYXRlUG9zaXRpb25cIjo0LFwiRW5kRGF0ZVBvc2l0aW9uXCI6NCxcIlRpdGxlUG9zaXRpb25cIjo1LFwiRHVyYXRpb25Qb3NpdGlvblwiOjIsXCJQZXJjZW50YWdlQ29tcGxldGVkUG9zaXRpb25cIjo2LFwiU3BhY2luZ1wiOjEwLFwiSXNCZWxvd1RpbWViYW5kXCI6dHJ1ZSxcIlBlcmNlbnRhZ2VDb21wbGV0ZVNoYXBlT3BhY2l0eVwiOjM1LFwiR3JvdXBOYW1lXCI6bnVsbCxcIkF0dGFjaGVkTWlsZXN0b25lc1N0eWxlc1wiOltdLFwiU2hhcGVTdHlsZVwiOntcIiRpZFwiOlwiNDQwXCIsXCJNYXJnaW5cIjp7XCIkaWRcIjpcIjQ0MVwiLFwiVG9wXCI6MC4wLFwiTGVmdFwiOjQuMCxcIlJpZ2h0XCI6NC4wLFwiQm90dG9tXCI6MC4wfSxcIlBhZGRpbmdcIjp7XCIkaWRcIjpcIjQ0MlwiLFwiVG9wXCI6MC4wLFwiTGVmdFwiOjAuMCxcIlJpZ2h0XCI6MC4wLFwiQm90dG9tXCI6MC4wfSxcIkJhY2tncm91bmRcIjp7XCIkaWRcIjpcIjQ0M1wiLFwiQ29sb3JcIjp7XCIkaWRcIjpcIjQ0NFwiLFwiQVwiOjI1NSxcIlJcIjoyNDcsXCJHXCI6MTUwLFwiQlwiOjcwfX0sXCJJc1Zpc2libGVcIjp0cnVlLFwiV2lkdGhcIjowLjAsXCJIZWlnaHRcIjoxNi4wLFwiQm9yZGVyU3R5bGVcIjp7XCIkaWRcIjpcIjQ0NVwiLFwiTGluZUNvbG9yXCI6e1wiJHJlZlwiOlwiMTQxXCJ9LFwiTGluZVdlaWdodFwiOjAuMCxcIkxpbmVUeXBlXCI6MH19LFwiVGl0bGVTdHlsZVwiOntcIiRpZFwiOlwiNDQ2XCIsXCJGb250U2V0dGluZ3NcIjp7XCIkaWRcIjpcIjQ0N1wiLFwiRm9udFNpemVcIjoxMSxcIkZvbnROYW1lXCI6XCJDYWxpYnJpXCIsXCJJc0JvbGRcIjp0cnVlLFwiSXNJdGFsaWNcIjpmYWxzZSxcIklzVW5kZXJsaW5lZFwiOmZhbHNlfSxcIkF1dG9TaXplXCI6MCxcIkZvcmVncm91bmRcIjp7XCIkaWRcIjpcIjQ0OFwiLFwiQ29sb3JcIjp7XCIkaWRcIjpcIjQ0OVwiLFwiQVwiOjI1NSxcIlJcIjowLFwiR1wiOjAsXCJCXCI6MH19LFwiQmFja2dyb3VuZEZpbGxUeXBlXCI6MCxcIk1heFdpZHRoXCI6OTYwLjAsXCJNYXhIZWlnaHRcIjpcIkluZmluaXR5XCIsXCJTbWFydEZvcmVncm91bmRJc0FjdGl2ZVwiOmZhbHNlLFwiSG9yaXpvbnRhbEFsaWdubWVudFwiOjAsXCJWZXJ0aWNhbEFsaWdubWVudFwiOjAsXCJTbWFydEZvcmVncm91bmRcIjpudWxsLFwiTWFyZ2luXCI6e1wiJGlkXCI6XCI0NTBcIixcIlRvcFwiOjAuMCxcIkxlZnRcIjowLjAsXCJSaWdodFwiOjAuMCxcIkJvdHRvbVwiOjAuMH0sXCJQYWRkaW5nXCI6e1wiJGlkXCI6XCI0NTFcIixcIlRvcFwiOjAuMCxcIkxlZnRcIjowLjAsXCJSaWdodFwiOjAuMCxcIkJvdHRvbVwiOjAuMH0sXCJCYWNrZ3JvdW5kXCI6e1wiJHJlZlwiOlwiMTQ5XCJ9LFwiSXNWaXNpYmxlXCI6dHJ1ZSxcIldpZHRoXCI6MC4wLFwiSGVpZ2h0XCI6MC4wLFwiQm9yZGVyU3R5bGVcIjp7XCIkaWRcIjpcIjQ1MlwiLFwiTGluZUNvbG9yXCI6bnVsbCxcIkxpbmVXZWlnaHRcIjowLjAsXCJMaW5lVHlwZVwiOjB9fSxcIkRhdGVTdHlsZVwiOntcIiRpZFwiOlwiNDUzXCIsXCJGb250U2V0dGluZ3NcIjp7XCIkaWRcIjpcIjQ1NFwiLFwiRm9udFNpemVcIjoxMCxcIkZvbnROYW1lXCI6XCJDYWxpYnJpXCIsXCJJc0JvbGRcIjpmYWxzZSxcIklzSXRhbGljXCI6ZmFsc2UsXCJJc1VuZGVybGluZWRcIjpmYWxzZX0sXCJBdXRvU2l6ZVwiOjAsXCJGb3JlZ3JvdW5kXCI6e1wiJGlkXCI6XCI0NTVcIixcIkNvbG9yXCI6e1wiJGlkXCI6XCI0NTZcIixcIkFcIjoyNTUsXCJSXCI6MCxcIkdcIjowLFwiQlwiOjB9fSxcIkJhY2tncm91bmRGaWxsVHlwZVwiOjAsXCJNYXhXaWR0aFwiOjIwMC4wLFwiTWF4SGVpZ2h0XCI6XCJJbmZpbml0eVwiLFwiU21hcnRGb3JlZ3JvdW5kSXNBY3RpdmVcIjpmYWxzZSxcIkhvcml6b250YWxBbGlnbm1lbnRcIjowLFwiVmVydGljYWxBbGlnbm1lbnRcIjowLFwiU21hcnRGb3JlZ3JvdW5kXCI6bnVsbCxcIk1hcmdpblwiOntcIiRpZFwiOlwiNDU3XCIsXCJUb3BcIjowLjAsXCJMZWZ0XCI6MC4wLFwiUmlnaHRcIjowLjAsXCJCb3R0b21cIjowLjB9LFwiUGFkZGluZ1wiOntcIiRpZFwiOlwiNDU4XCIsXCJUb3BcIjowLjAsXCJMZWZ0XCI6MC4wLFwiUmlnaHRcIjowLjAsXCJCb3R0b21cIjowLjB9LFwiQmFja2dyb3VuZFwiOntcIiRyZWZcIjpcIjE1NlwifSxcIklzVmlzaWJsZVwiOnRydWUsXCJXaWR0aFwiOjAuMCxcIkhlaWdodFwiOjAuMCxcIkJvcmRlclN0eWxlXCI6e1wiJGlkXCI6XCI0NTlcIixcIkxpbmVDb2xvclwiOm51bGwsXCJMaW5lV2VpZ2h0XCI6MC4wLFwiTGluZVR5cGVcIjowfX0sXCJEYXRlRm9ybWF0XCI6e1wiJGlkXCI6XCI0NjB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HtcIiRpZFwiOlwiNDYxXCIsXCJTaGFwZVwiOjIsXCJTaGFwZVRoaWNrbmVzc1wiOjEsXCJEdXJhdGlvbkZvcm1hdFwiOjAsXCJQZXJjZW50YWdlQ29tcGxldGVTdHlsZVwiOntcIiRpZFwiOlwiNDYyXCIsXCJGb250U2V0dGluZ3NcIjp7XCIkaWRcIjpcIjQ2M1wiLFwiRm9udFNpemVcIjoxMCxcIkZvbnROYW1lXCI6XCJDYWxpYnJpXCIsXCJJc0JvbGRcIjpmYWxzZSxcIklzSXRhbGljXCI6ZmFsc2UsXCJJc1VuZGVybGluZWRcIjpmYWxzZX0sXCJBdXRvU2l6ZVwiOjAsXCJGb3JlZ3JvdW5kXCI6e1wiJGlkXCI6XCI0NjRcIixcIkNvbG9yXCI6e1wiJHJlZlwiOlwiMTE4XCJ9fSxcIkJhY2tncm91bmRGaWxsVHlwZVwiOjAsXCJNYXhXaWR0aFwiOjIwMC4wLFwiTWF4SGVpZ2h0XCI6XCJJbmZpbml0eVwiLFwiU21hcnRGb3JlZ3JvdW5kSXNBY3RpdmVcIjpmYWxzZSxcIkhvcml6b250YWxBbGlnbm1lbnRcIjowLFwiVmVydGljYWxBbGlnbm1lbnRcIjowLFwiU21hcnRGb3JlZ3JvdW5kXCI6bnVsbCxcIk1hcmdpblwiOntcIiRpZFwiOlwiNDY1XCIsXCJUb3BcIjowLjAsXCJMZWZ0XCI6MC4wLFwiUmlnaHRcIjowLjAsXCJCb3R0b21cIjowLjB9LFwiUGFkZGluZ1wiOntcIiRpZFwiOlwiNDY2XCIsXCJUb3BcIjowLjAsXCJMZWZ0XCI6MC4wLFwiUmlnaHRcIjowLjAsXCJCb3R0b21cIjowLjB9LFwiQmFja2dyb3VuZFwiOntcIiRyZWZcIjpcIjEyMVwifSxcIklzVmlzaWJsZVwiOnRydWUsXCJXaWR0aFwiOjAuMCxcIkhlaWdodFwiOjAuMCxcIkJvcmRlclN0eWxlXCI6e1wiJGlkXCI6XCI0NjdcIixcIkxpbmVDb2xvclwiOm51bGwsXCJMaW5lV2VpZ2h0XCI6MC4wLFwiTGluZVR5cGVcIjowfX0sXCJEdXJhdGlvblN0eWxlXCI6e1wiJGlkXCI6XCI0NjhcIixcIkZvbnRTZXR0aW5nc1wiOntcIiRpZFwiOlwiNDY5XCIsXCJGb250U2l6ZVwiOjEwLFwiRm9udE5hbWVcIjpcIkNhbGlicmlcIixcIklzQm9sZFwiOmZhbHNlLFwiSXNJdGFsaWNcIjpmYWxzZSxcIklzVW5kZXJsaW5lZFwiOmZhbHNlfSxcIkF1dG9TaXplXCI6MCxcIkZvcmVncm91bmRcIjp7XCIkaWRcIjpcIjQ3MFwiLFwiQ29sb3JcIjp7XCIkaWRcIjpcIjQ3MVwiLFwiQVwiOjI1NSxcIlJcIjowLFwiR1wiOjAsXCJCXCI6MH19LFwiQmFja2dyb3VuZEZpbGxUeXBlXCI6MCxcIk1heFdpZHRoXCI6MjAwLjAsXCJNYXhIZWlnaHRcIjpcIkluZmluaXR5XCIsXCJTbWFydEZvcmVncm91bmRJc0FjdGl2ZVwiOmZhbHNlLFwiSG9yaXpvbnRhbEFsaWdubWVudFwiOjEsXCJWZXJ0aWNhbEFsaWdubWVudFwiOjAsXCJTbWFydEZvcmVncm91bmRcIjpudWxsLFwiTWFyZ2luXCI6e1wiJGlkXCI6XCI0NzJcIixcIlRvcFwiOjAuMCxcIkxlZnRcIjowLjAsXCJSaWdodFwiOjAuMCxcIkJvdHRvbVwiOjAuMH0sXCJQYWRkaW5nXCI6e1wiJGlkXCI6XCI0NzNcIixcIlRvcFwiOjAuMCxcIkxlZnRcIjowLjAsXCJSaWdodFwiOjAuMCxcIkJvdHRvbVwiOjAuMH0sXCJCYWNrZ3JvdW5kXCI6e1wiJHJlZlwiOlwiMTI4XCJ9LFwiSXNWaXNpYmxlXCI6dHJ1ZSxcIldpZHRoXCI6MC4wLFwiSGVpZ2h0XCI6MC4wLFwiQm9yZGVyU3R5bGVcIjp7XCIkaWRcIjpcIjQ3NFwiLFwiTGluZUNvbG9yXCI6bnVsbCxcIkxpbmVXZWlnaHRcIjowLjAsXCJMaW5lVHlwZVwiOjB9fSxcIkhvcml6b250YWxDb25uZWN0b3JTdHlsZVwiOntcIiRpZFwiOlwiNDc1XCIsXCJMaW5lQ29sb3JcIjp7XCIkcmVmXCI6XCIxMzBcIn0sXCJMaW5lV2VpZ2h0XCI6MS4wLFwiTGluZVR5cGVcIjowfSxcIlZlcnRpY2FsQ29ubmVjdG9yU3R5bGVcIjp7XCIkaWRcIjpcIjQ3NlwiLFwiTGluZUNvbG9yXCI6e1wiJHJlZlwiOlwiMTMzXCJ9LFwiTGluZVdlaWdodFwiOjAuMCxcIkxpbmVUeXBlXCI6MH0sXCJNYXJnaW5cIjpudWxsLFwiU3RhcnREYXRlUG9zaXRpb25cIjo0LFwiRW5kRGF0ZVBvc2l0aW9uXCI6NCxcIlRpdGxlUG9zaXRpb25cIjo1LFwiRHVyYXRpb25Qb3NpdGlvblwiOjIsXCJQZXJjZW50YWdlQ29tcGxldGVkUG9zaXRpb25cIjo2LFwiU3BhY2luZ1wiOjEwLFwiSXNCZWxvd1RpbWViYW5kXCI6dHJ1ZSxcIlBlcmNlbnRhZ2VDb21wbGV0ZVNoYXBlT3BhY2l0eVwiOjM1LFwiR3JvdXBOYW1lXCI6bnVsbCxcIkF0dGFjaGVkTWlsZXN0b25lc1N0eWxlc1wiOltdLFwiU2hhcGVTdHlsZVwiOntcIiRpZFwiOlwiNDc3XCIsXCJNYXJnaW5cIjp7XCIkaWRcIjpcIjQ3OFwiLFwiVG9wXCI6MC4wLFwiTGVmdFwiOjQuMCxcIlJpZ2h0XCI6NC4wLFwiQm90dG9tXCI6MC4wfSxcIlBhZGRpbmdcIjp7XCIkaWRcIjpcIjQ3OVwiLFwiVG9wXCI6MC4wLFwiTGVmdFwiOjAuMCxcIlJpZ2h0XCI6MC4wLFwiQm90dG9tXCI6MC4wfSxcIkJhY2tncm91bmRcIjp7XCIkaWRcIjpcIjQ4MFwiLFwiQ29sb3JcIjp7XCIkaWRcIjpcIjQ4MVwiLFwiQVwiOjI1NSxcIlJcIjowLFwiR1wiOjExNCxcIkJcIjoxODh9fSxcIklzVmlzaWJsZVwiOnRydWUsXCJXaWR0aFwiOjAuMCxcIkhlaWdodFwiOjE2LjAsXCJCb3JkZXJTdHlsZVwiOntcIiRpZFwiOlwiNDgyXCIsXCJMaW5lQ29sb3JcIjp7XCIkcmVmXCI6XCIxNDFcIn0sXCJMaW5lV2VpZ2h0XCI6MC4wLFwiTGluZVR5cGVcIjowfX0sXCJUaXRsZVN0eWxlXCI6e1wiJGlkXCI6XCI0ODNcIixcIkZvbnRTZXR0aW5nc1wiOntcIiRpZFwiOlwiNDg0XCIsXCJGb250U2l6ZVwiOjExLFwiRm9udE5hbWVcIjpcIkNhbGlicmlcIixcIklzQm9sZFwiOnRydWUsXCJJc0l0YWxpY1wiOmZhbHNlLFwiSXNVbmRlcmxpbmVkXCI6ZmFsc2V9LFwiQXV0b1NpemVcIjowLFwiRm9yZWdyb3VuZFwiOntcIiRpZFwiOlwiNDg1XCIsXCJDb2xvclwiOntcIiRpZFwiOlwiNDg2XCIsXCJBXCI6MjU1LFwiUlwiOjAsXCJHXCI6MCxcIkJcIjowfX0sXCJCYWNrZ3JvdW5kRmlsbFR5cGVcIjowLFwiTWF4V2lkdGhcIjo5NjAuMCxcIk1heEhlaWdodFwiOlwiSW5maW5pdHlcIixcIlNtYXJ0Rm9yZWdyb3VuZElzQWN0aXZlXCI6ZmFsc2UsXCJIb3Jpem9udGFsQWxpZ25tZW50XCI6MCxcIlZlcnRpY2FsQWxpZ25tZW50XCI6MCxcIlNtYXJ0Rm9yZWdyb3VuZFwiOm51bGwsXCJNYXJnaW5cIjp7XCIkaWRcIjpcIjQ4N1wiLFwiVG9wXCI6MC4wLFwiTGVmdFwiOjAuMCxcIlJpZ2h0XCI6MC4wLFwiQm90dG9tXCI6MC4wfSxcIlBhZGRpbmdcIjp7XCIkaWRcIjpcIjQ4OFwiLFwiVG9wXCI6MC4wLFwiTGVmdFwiOjAuMCxcIlJpZ2h0XCI6MC4wLFwiQm90dG9tXCI6MC4wfSxcIkJhY2tncm91bmRcIjp7XCIkcmVmXCI6XCIxNDlcIn0sXCJJc1Zpc2libGVcIjp0cnVlLFwiV2lkdGhcIjowLjAsXCJIZWlnaHRcIjowLjAsXCJCb3JkZXJTdHlsZVwiOntcIiRpZFwiOlwiNDg5XCIsXCJMaW5lQ29sb3JcIjpudWxsLFwiTGluZVdlaWdodFwiOjAuMCxcIkxpbmVUeXBlXCI6MH19LFwiRGF0ZVN0eWxlXCI6e1wiJGlkXCI6XCI0OTBcIixcIkZvbnRTZXR0aW5nc1wiOntcIiRpZFwiOlwiNDkxXCIsXCJGb250U2l6ZVwiOjEwLFwiRm9udE5hbWVcIjpcIkNhbGlicmlcIixcIklzQm9sZFwiOmZhbHNlLFwiSXNJdGFsaWNcIjpmYWxzZSxcIklzVW5kZXJsaW5lZFwiOmZhbHNlfSxcIkF1dG9TaXplXCI6MCxcIkZvcmVncm91bmRcIjp7XCIkaWRcIjpcIjQ5MlwiLFwiQ29sb3JcIjp7XCIkaWRcIjpcIjQ5M1wiLFwiQVwiOjI1NSxcIlJcIjowLFwiR1wiOjAsXCJCXCI6MH19LFwiQmFja2dyb3VuZEZpbGxUeXBlXCI6MCxcIk1heFdpZHRoXCI6MjAwLjAsXCJNYXhIZWlnaHRcIjpcIkluZmluaXR5XCIsXCJTbWFydEZvcmVncm91bmRJc0FjdGl2ZVwiOmZhbHNlLFwiSG9yaXpvbnRhbEFsaWdubWVudFwiOjAsXCJWZXJ0aWNhbEFsaWdubWVudFwiOjAsXCJTbWFydEZvcmVncm91bmRcIjpudWxsLFwiTWFyZ2luXCI6e1wiJGlkXCI6XCI0OTRcIixcIlRvcFwiOjAuMCxcIkxlZnRcIjowLjAsXCJSaWdodFwiOjAuMCxcIkJvdHRvbVwiOjAuMH0sXCJQYWRkaW5nXCI6e1wiJGlkXCI6XCI0OTVcIixcIlRvcFwiOjAuMCxcIkxlZnRcIjowLjAsXCJSaWdodFwiOjAuMCxcIkJvdHRvbVwiOjAuMH0sXCJCYWNrZ3JvdW5kXCI6e1wiJHJlZlwiOlwiMTU2XCJ9LFwiSXNWaXNpYmxlXCI6dHJ1ZSxcIldpZHRoXCI6MC4wLFwiSGVpZ2h0XCI6MC4wLFwiQm9yZGVyU3R5bGVcIjp7XCIkaWRcIjpcIjQ5NlwiLFwiTGluZUNvbG9yXCI6bnVsbCxcIkxpbmVXZWlnaHRcIjowLjAsXCJMaW5lVHlwZVwiOjB9fSxcIkRhdGVGb3JtYXRcIjp7XCIkaWRcIjpcIjQ5N1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e1wiJGlkXCI6XCI0OThcIixcIlNoYXBlXCI6MCxcIlNoYXBlVGhpY2tuZXNzXCI6MSxcIkR1cmF0aW9uRm9ybWF0XCI6MCxcIlBlcmNlbnRhZ2VDb21wbGV0ZVN0eWxlXCI6e1wiJGlkXCI6XCI0OTlcIixcIkZvbnRTZXR0aW5nc1wiOntcIiRpZFwiOlwiNTAwXCIsXCJGb250U2l6ZVwiOjEwLFwiRm9udE5hbWVcIjpcIkNhbGlicmlcIixcIklzQm9sZFwiOmZhbHNlLFwiSXNJdGFsaWNcIjpmYWxzZSxcIklzVW5kZXJsaW5lZFwiOmZhbHNlfSxcIkF1dG9TaXplXCI6MCxcIkZvcmVncm91bmRcIjp7XCIkaWRcIjpcIjUwMVwiLFwiQ29sb3JcIjp7XCIkcmVmXCI6XCIxMThcIn19LFwiQmFja2dyb3VuZEZpbGxUeXBlXCI6MCxcIk1heFdpZHRoXCI6MjAwLjAsXCJNYXhIZWlnaHRcIjpcIkluZmluaXR5XCIsXCJTbWFydEZvcmVncm91bmRJc0FjdGl2ZVwiOmZhbHNlLFwiSG9yaXpvbnRhbEFsaWdubWVudFwiOjAsXCJWZXJ0aWNhbEFsaWdubWVudFwiOjAsXCJTbWFydEZvcmVncm91bmRcIjpudWxsLFwiTWFyZ2luXCI6e1wiJGlkXCI6XCI1MDJcIixcIlRvcFwiOjAuMCxcIkxlZnRcIjowLjAsXCJSaWdodFwiOjAuMCxcIkJvdHRvbVwiOjAuMH0sXCJQYWRkaW5nXCI6e1wiJGlkXCI6XCI1MDNcIixcIlRvcFwiOjAuMCxcIkxlZnRcIjowLjAsXCJSaWdodFwiOjAuMCxcIkJvdHRvbVwiOjAuMH0sXCJCYWNrZ3JvdW5kXCI6e1wiJHJlZlwiOlwiMTIxXCJ9LFwiSXNWaXNpYmxlXCI6dHJ1ZSxcIldpZHRoXCI6MC4wLFwiSGVpZ2h0XCI6MC4wLFwiQm9yZGVyU3R5bGVcIjp7XCIkaWRcIjpcIjUwNFwiLFwiTGluZUNvbG9yXCI6bnVsbCxcIkxpbmVXZWlnaHRcIjowLjAsXCJMaW5lVHlwZVwiOjB9fSxcIkR1cmF0aW9uU3R5bGVcIjp7XCIkaWRcIjpcIjUwNVwiLFwiRm9udFNldHRpbmdzXCI6e1wiJGlkXCI6XCI1MDZcIixcIkZvbnRTaXplXCI6MTAsXCJGb250TmFtZVwiOlwiQ2FsaWJyaVwiLFwiSXNCb2xkXCI6ZmFsc2UsXCJJc0l0YWxpY1wiOmZhbHNlLFwiSXNVbmRlcmxpbmVkXCI6ZmFsc2V9LFwiQXV0b1NpemVcIjowLFwiRm9yZWdyb3VuZFwiOntcIiRpZFwiOlwiNTA3XCIsXCJDb2xvclwiOntcIiRpZFwiOlwiNTA4XCIsXCJBXCI6MjU1LFwiUlwiOjAsXCJHXCI6MCxcIkJcIjowfX0sXCJCYWNrZ3JvdW5kRmlsbFR5cGVcIjowLFwiTWF4V2lkdGhcIjoyMDAuMCxcIk1heEhlaWdodFwiOlwiSW5maW5pdHlcIixcIlNtYXJ0Rm9yZWdyb3VuZElzQWN0aXZlXCI6ZmFsc2UsXCJIb3Jpem9udGFsQWxpZ25tZW50XCI6MSxcIlZlcnRpY2FsQWxpZ25tZW50XCI6MCxcIlNtYXJ0Rm9yZWdyb3VuZFwiOm51bGwsXCJNYXJnaW5cIjp7XCIkaWRcIjpcIjUwOVwiLFwiVG9wXCI6MC4wLFwiTGVmdFwiOjAuMCxcIlJpZ2h0XCI6MC4wLFwiQm90dG9tXCI6MC4wfSxcIlBhZGRpbmdcIjp7XCIkaWRcIjpcIjUxMFwiLFwiVG9wXCI6MC4wLFwiTGVmdFwiOjAuMCxcIlJpZ2h0XCI6MC4wLFwiQm90dG9tXCI6MC4wfSxcIkJhY2tncm91bmRcIjp7XCIkcmVmXCI6XCIxMjhcIn0sXCJJc1Zpc2libGVcIjp0cnVlLFwiV2lkdGhcIjowLjAsXCJIZWlnaHRcIjowLjAsXCJCb3JkZXJTdHlsZVwiOntcIiRpZFwiOlwiNTExXCIsXCJMaW5lQ29sb3JcIjpudWxsLFwiTGluZVdlaWdodFwiOjAuMCxcIkxpbmVUeXBlXCI6MH19LFwiSG9yaXpvbnRhbENvbm5lY3RvclN0eWxlXCI6e1wiJGlkXCI6XCI1MTJcIixcIkxpbmVDb2xvclwiOntcIiRyZWZcIjpcIjEzMFwifSxcIkxpbmVXZWlnaHRcIjoxLjAsXCJMaW5lVHlwZVwiOjB9LFwiVmVydGljYWxDb25uZWN0b3JTdHlsZVwiOntcIiRpZFwiOlwiNTEzXCIsXCJMaW5lQ29sb3JcIjp7XCIkcmVmXCI6XCIxMzNcIn0sXCJMaW5lV2VpZ2h0XCI6MC4wLFwiTGluZVR5cGVcIjowfSxcIk1hcmdpblwiOm51bGwsXCJTdGFydERhdGVQb3NpdGlvblwiOjQsXCJFbmREYXRlUG9zaXRpb25cIjo0LFwiVGl0bGVQb3NpdGlvblwiOjUsXCJEdXJhdGlvblBvc2l0aW9uXCI6MixcIlBlcmNlbnRhZ2VDb21wbGV0ZWRQb3NpdGlvblwiOjYsXCJTcGFjaW5nXCI6MTAsXCJJc0JlbG93VGltZWJhbmRcIjp0cnVlLFwiUGVyY2VudGFnZUNvbXBsZXRlU2hhcGVPcGFjaXR5XCI6MzUsXCJHcm91cE5hbWVcIjpudWxsLFwiQXR0YWNoZWRNaWxlc3RvbmVzU3R5bGVzXCI6W10sXCJTaGFwZVN0eWxlXCI6e1wiJGlkXCI6XCI1MTRcIixcIk1hcmdpblwiOntcIiRpZFwiOlwiNTE1XCIsXCJUb3BcIjowLjAsXCJMZWZ0XCI6NC4wLFwiUmlnaHRcIjo0LjAsXCJCb3R0b21cIjowLjB9LFwiUGFkZGluZ1wiOntcIiRpZFwiOlwiNTE2XCIsXCJUb3BcIjowLjAsXCJMZWZ0XCI6MC4wLFwiUmlnaHRcIjowLjAsXCJCb3R0b21cIjowLjB9LFwiQmFja2dyb3VuZFwiOntcIiRpZFwiOlwiNTE3XCIsXCJDb2xvclwiOntcIiRpZFwiOlwiNTE4XCIsXCJBXCI6MjU1LFwiUlwiOjAsXCJHXCI6MTE0LFwiQlwiOjE4OH19LFwiSXNWaXNpYmxlXCI6dHJ1ZSxcIldpZHRoXCI6MC4wLFwiSGVpZ2h0XCI6MTYuMCxcIkJvcmRlclN0eWxlXCI6e1wiJGlkXCI6XCI1MTlcIixcIkxpbmVDb2xvclwiOntcIiRyZWZcIjpcIjE0MVwifSxcIkxpbmVXZWlnaHRcIjowLjAsXCJMaW5lVHlwZVwiOjB9fSxcIlRpdGxlU3R5bGVcIjp7XCIkaWRcIjpcIjUyMFwiLFwiRm9udFNldHRpbmdzXCI6e1wiJGlkXCI6XCI1MjFcIixcIkZvbnRTaXplXCI6MTEsXCJGb250TmFtZVwiOlwiQ2FsaWJyaVwiLFwiSXNCb2xkXCI6dHJ1ZSxcIklzSXRhbGljXCI6ZmFsc2UsXCJJc1VuZGVybGluZWRcIjpmYWxzZX0sXCJBdXRvU2l6ZVwiOjAsXCJGb3JlZ3JvdW5kXCI6e1wiJGlkXCI6XCI1MjJcIixcIkNvbG9yXCI6e1wiJGlkXCI6XCI1MjNcIixcIkFcIjoyNTUsXCJSXCI6MCxcIkdcIjowLFwiQlwiOjB9fSxcIkJhY2tncm91bmRGaWxsVHlwZVwiOjAsXCJNYXhXaWR0aFwiOjk2MC4wLFwiTWF4SGVpZ2h0XCI6XCJJbmZpbml0eVwiLFwiU21hcnRGb3JlZ3JvdW5kSXNBY3RpdmVcIjpmYWxzZSxcIkhvcml6b250YWxBbGlnbm1lbnRcIjowLFwiVmVydGljYWxBbGlnbm1lbnRcIjowLFwiU21hcnRGb3JlZ3JvdW5kXCI6bnVsbCxcIk1hcmdpblwiOntcIiRpZFwiOlwiNTI0XCIsXCJUb3BcIjowLjAsXCJMZWZ0XCI6MC4wLFwiUmlnaHRcIjowLjAsXCJCb3R0b21cIjowLjB9LFwiUGFkZGluZ1wiOntcIiRpZFwiOlwiNTI1XCIsXCJUb3BcIjowLjAsXCJMZWZ0XCI6MC4wLFwiUmlnaHRcIjowLjAsXCJCb3R0b21cIjowLjB9LFwiQmFja2dyb3VuZFwiOntcIiRyZWZcIjpcIjE0OVwifSxcIklzVmlzaWJsZVwiOnRydWUsXCJXaWR0aFwiOjAuMCxcIkhlaWdodFwiOjAuMCxcIkJvcmRlclN0eWxlXCI6e1wiJGlkXCI6XCI1MjZcIixcIkxpbmVDb2xvclwiOm51bGwsXCJMaW5lV2VpZ2h0XCI6MC4wLFwiTGluZVR5cGVcIjowfX0sXCJEYXRlU3R5bGVcIjp7XCIkaWRcIjpcIjUyN1wiLFwiRm9udFNldHRpbmdzXCI6e1wiJGlkXCI6XCI1MjhcIixcIkZvbnRTaXplXCI6MTAsXCJGb250TmFtZVwiOlwiQ2FsaWJyaVwiLFwiSXNCb2xkXCI6ZmFsc2UsXCJJc0l0YWxpY1wiOmZhbHNlLFwiSXNVbmRlcmxpbmVkXCI6ZmFsc2V9LFwiQXV0b1NpemVcIjowLFwiRm9yZWdyb3VuZFwiOntcIiRpZFwiOlwiNTI5XCIsXCJDb2xvclwiOntcIiRpZFwiOlwiNTMwXCIsXCJBXCI6MjU1LFwiUlwiOjAsXCJHXCI6MCxcIkJcIjowfX0sXCJCYWNrZ3JvdW5kRmlsbFR5cGVcIjowLFwiTWF4V2lkdGhcIjoyMDAuMCxcIk1heEhlaWdodFwiOlwiSW5maW5pdHlcIixcIlNtYXJ0Rm9yZWdyb3VuZElzQWN0aXZlXCI6ZmFsc2UsXCJIb3Jpem9udGFsQWxpZ25tZW50XCI6MCxcIlZlcnRpY2FsQWxpZ25tZW50XCI6MCxcIlNtYXJ0Rm9yZWdyb3VuZFwiOm51bGwsXCJNYXJnaW5cIjp7XCIkaWRcIjpcIjUzMVwiLFwiVG9wXCI6MC4wLFwiTGVmdFwiOjAuMCxcIlJpZ2h0XCI6MC4wLFwiQm90dG9tXCI6MC4wfSxcIlBhZGRpbmdcIjp7XCIkaWRcIjpcIjUzMlwiLFwiVG9wXCI6MC4wLFwiTGVmdFwiOjAuMCxcIlJpZ2h0XCI6MC4wLFwiQm90dG9tXCI6MC4wfSxcIkJhY2tncm91bmRcIjp7XCIkcmVmXCI6XCIxNTZcIn0sXCJJc1Zpc2libGVcIjp0cnVlLFwiV2lkdGhcIjowLjAsXCJIZWlnaHRcIjowLjAsXCJCb3JkZXJTdHlsZVwiOntcIiRpZFwiOlwiNTMzXCIsXCJMaW5lQ29sb3JcIjpudWxsLFwiTGluZVdlaWdodFwiOjAuMCxcIkxpbmVUeXBlXCI6MH19LFwiRGF0ZUZvcm1hdFwiOntcIiRpZFwiOlwiNTM0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7XCIkaWRcIjpcIjUzNVwiLFwiU2hhcGVcIjozLFwiU2hhcGVUaGlja25lc3NcIjoxLFwiRHVyYXRpb25Gb3JtYXRcIjowLFwiUGVyY2VudGFnZUNvbXBsZXRlU3R5bGVcIjp7XCIkaWRcIjpcIjUzNlwiLFwiRm9udFNldHRpbmdzXCI6e1wiJGlkXCI6XCI1MzdcIixcIkZvbnRTaXplXCI6MTAsXCJGb250TmFtZVwiOlwiQ2FsaWJyaVwiLFwiSXNCb2xkXCI6ZmFsc2UsXCJJc0l0YWxpY1wiOmZhbHNlLFwiSXNVbmRlcmxpbmVkXCI6ZmFsc2V9LFwiQXV0b1NpemVcIjowLFwiRm9yZWdyb3VuZFwiOntcIiRpZFwiOlwiNTM4XCIsXCJDb2xvclwiOntcIiRyZWZcIjpcIjExOFwifX0sXCJCYWNrZ3JvdW5kRmlsbFR5cGVcIjowLFwiTWF4V2lkdGhcIjoyMDAuMCxcIk1heEhlaWdodFwiOlwiSW5maW5pdHlcIixcIlNtYXJ0Rm9yZWdyb3VuZElzQWN0aXZlXCI6ZmFsc2UsXCJIb3Jpem9udGFsQWxpZ25tZW50XCI6MCxcIlZlcnRpY2FsQWxpZ25tZW50XCI6MCxcIlNtYXJ0Rm9yZWdyb3VuZFwiOm51bGwsXCJNYXJnaW5cIjp7XCIkaWRcIjpcIjUzOVwiLFwiVG9wXCI6MC4wLFwiTGVmdFwiOjAuMCxcIlJpZ2h0XCI6MC4wLFwiQm90dG9tXCI6MC4wfSxcIlBhZGRpbmdcIjp7XCIkaWRcIjpcIjU0MFwiLFwiVG9wXCI6MC4wLFwiTGVmdFwiOjAuMCxcIlJpZ2h0XCI6MC4wLFwiQm90dG9tXCI6MC4wfSxcIkJhY2tncm91bmRcIjp7XCIkcmVmXCI6XCIxMjFcIn0sXCJJc1Zpc2libGVcIjp0cnVlLFwiV2lkdGhcIjowLjAsXCJIZWlnaHRcIjowLjAsXCJCb3JkZXJTdHlsZVwiOntcIiRpZFwiOlwiNTQxXCIsXCJMaW5lQ29sb3JcIjpudWxsLFwiTGluZVdlaWdodFwiOjAuMCxcIkxpbmVUeXBlXCI6MH19LFwiRHVyYXRpb25TdHlsZVwiOntcIiRpZFwiOlwiNTQyXCIsXCJGb250U2V0dGluZ3NcIjp7XCIkaWRcIjpcIjU0M1wiLFwiRm9udFNpemVcIjoxMCxcIkZvbnROYW1lXCI6XCJDYWxpYnJpXCIsXCJJc0JvbGRcIjpmYWxzZSxcIklzSXRhbGljXCI6ZmFsc2UsXCJJc1VuZGVybGluZWRcIjpmYWxzZX0sXCJBdXRvU2l6ZVwiOjAsXCJGb3JlZ3JvdW5kXCI6e1wiJGlkXCI6XCI1NDRcIixcIkNvbG9yXCI6e1wiJGlkXCI6XCI1NDVcIixcIkFcIjoyNTUsXCJSXCI6MCxcIkdcIjowLFwiQlwiOjB9fSxcIkJhY2tncm91bmRGaWxsVHlwZVwiOjAsXCJNYXhXaWR0aFwiOjIwMC4wLFwiTWF4SGVpZ2h0XCI6XCJJbmZpbml0eVwiLFwiU21hcnRGb3JlZ3JvdW5kSXNBY3RpdmVcIjpmYWxzZSxcIkhvcml6b250YWxBbGlnbm1lbnRcIjoxLFwiVmVydGljYWxBbGlnbm1lbnRcIjowLFwiU21hcnRGb3JlZ3JvdW5kXCI6bnVsbCxcIk1hcmdpblwiOntcIiRpZFwiOlwiNTQ2XCIsXCJUb3BcIjowLjAsXCJMZWZ0XCI6MC4wLFwiUmlnaHRcIjowLjAsXCJCb3R0b21cIjowLjB9LFwiUGFkZGluZ1wiOntcIiRpZFwiOlwiNTQ3XCIsXCJUb3BcIjowLjAsXCJMZWZ0XCI6MC4wLFwiUmlnaHRcIjowLjAsXCJCb3R0b21cIjowLjB9LFwiQmFja2dyb3VuZFwiOntcIiRyZWZcIjpcIjEyOFwifSxcIklzVmlzaWJsZVwiOnRydWUsXCJXaWR0aFwiOjAuMCxcIkhlaWdodFwiOjAuMCxcIkJvcmRlclN0eWxlXCI6e1wiJGlkXCI6XCI1NDhcIixcIkxpbmVDb2xvclwiOm51bGwsXCJMaW5lV2VpZ2h0XCI6MC4wLFwiTGluZVR5cGVcIjowfX0sXCJIb3Jpem9udGFsQ29ubmVjdG9yU3R5bGVcIjp7XCIkaWRcIjpcIjU0OVwiLFwiTGluZUNvbG9yXCI6e1wiJHJlZlwiOlwiMTMwXCJ9LFwiTGluZVdlaWdodFwiOjEuMCxcIkxpbmVUeXBlXCI6MH0sXCJWZXJ0aWNhbENvbm5lY3RvclN0eWxlXCI6e1wiJGlkXCI6XCI1NTBcIixcIkxpbmVDb2xvclwiOntcIiRyZWZcIjpcIjEzM1wifSxcIkxpbmVXZWlnaHRcIjowLjAsXCJMaW5lVHlwZVwiOjB9LFwiTWFyZ2luXCI6bnVsbCxcIlN0YXJ0RGF0ZVBvc2l0aW9uXCI6NCxcIkVuZERhdGVQb3NpdGlvblwiOjQsXCJUaXRsZVBvc2l0aW9uXCI6NSxcIkR1cmF0aW9uUG9zaXRpb25cIjoyLFwiUGVyY2VudGFnZUNvbXBsZXRlZFBvc2l0aW9uXCI6NixcIlNwYWNpbmdcIjoxMCxcIklzQmVsb3dUaW1lYmFuZFwiOnRydWUsXCJQZXJjZW50YWdlQ29tcGxldGVTaGFwZU9wYWNpdHlcIjozNSxcIkdyb3VwTmFtZVwiOm51bGwsXCJBdHRhY2hlZE1pbGVzdG9uZXNTdHlsZXNcIjpbXSxcIlNoYXBlU3R5bGVcIjp7XCIkaWRcIjpcIjU1MVwiLFwiTWFyZ2luXCI6e1wiJGlkXCI6XCI1NTJcIixcIlRvcFwiOjAuMCxcIkxlZnRcIjo0LjAsXCJSaWdodFwiOjQuMCxcIkJvdHRvbVwiOjAuMH0sXCJQYWRkaW5nXCI6e1wiJGlkXCI6XCI1NTNcIixcIlRvcFwiOjAuMCxcIkxlZnRcIjowLjAsXCJSaWdodFwiOjAuMCxcIkJvdHRvbVwiOjAuMH0sXCJCYWNrZ3JvdW5kXCI6e1wiJGlkXCI6XCI1NTRcIixcIkNvbG9yXCI6e1wiJGlkXCI6XCI1NTVcIixcIkFcIjoyNTUsXCJSXCI6MTU1LFwiR1wiOjE4NyxcIkJcIjo4OX19LFwiSXNWaXNpYmxlXCI6dHJ1ZSxcIldpZHRoXCI6MC4wLFwiSGVpZ2h0XCI6MTYuMCxcIkJvcmRlclN0eWxlXCI6e1wiJGlkXCI6XCI1NTZcIixcIkxpbmVDb2xvclwiOntcIiRyZWZcIjpcIjE0MVwifSxcIkxpbmVXZWlnaHRcIjowLjAsXCJMaW5lVHlwZVwiOjB9fSxcIlRpdGxlU3R5bGVcIjp7XCIkaWRcIjpcIjU1N1wiLFwiRm9udFNldHRpbmdzXCI6e1wiJGlkXCI6XCI1NThcIixcIkZvbnRTaXplXCI6MTEsXCJGb250TmFtZVwiOlwiQ2FsaWJyaVwiLFwiSXNCb2xkXCI6dHJ1ZSxcIklzSXRhbGljXCI6ZmFsc2UsXCJJc1VuZGVybGluZWRcIjpmYWxzZX0sXCJBdXRvU2l6ZVwiOjAsXCJGb3JlZ3JvdW5kXCI6e1wiJGlkXCI6XCI1NTlcIixcIkNvbG9yXCI6e1wiJGlkXCI6XCI1NjBcIixcIkFcIjoyNTUsXCJSXCI6MCxcIkdcIjowLFwiQlwiOjB9fSxcIkJhY2tncm91bmRGaWxsVHlwZVwiOjAsXCJNYXhXaWR0aFwiOjk2MC4wLFwiTWF4SGVpZ2h0XCI6XCJJbmZpbml0eVwiLFwiU21hcnRGb3JlZ3JvdW5kSXNBY3RpdmVcIjpmYWxzZSxcIkhvcml6b250YWxBbGlnbm1lbnRcIjowLFwiVmVydGljYWxBbGlnbm1lbnRcIjowLFwiU21hcnRGb3JlZ3JvdW5kXCI6bnVsbCxcIk1hcmdpblwiOntcIiRpZFwiOlwiNTYxXCIsXCJUb3BcIjowLjAsXCJMZWZ0XCI6MC4wLFwiUmlnaHRcIjowLjAsXCJCb3R0b21cIjowLjB9LFwiUGFkZGluZ1wiOntcIiRpZFwiOlwiNTYyXCIsXCJUb3BcIjowLjAsXCJMZWZ0XCI6MC4wLFwiUmlnaHRcIjowLjAsXCJCb3R0b21cIjowLjB9LFwiQmFja2dyb3VuZFwiOntcIiRyZWZcIjpcIjE0OVwifSxcIklzVmlzaWJsZVwiOnRydWUsXCJXaWR0aFwiOjAuMCxcIkhlaWdodFwiOjAuMCxcIkJvcmRlclN0eWxlXCI6e1wiJGlkXCI6XCI1NjNcIixcIkxpbmVDb2xvclwiOm51bGwsXCJMaW5lV2VpZ2h0XCI6MC4wLFwiTGluZVR5cGVcIjowfX0sXCJEYXRlU3R5bGVcIjp7XCIkaWRcIjpcIjU2NFwiLFwiRm9udFNldHRpbmdzXCI6e1wiJGlkXCI6XCI1NjVcIixcIkZvbnRTaXplXCI6MTAsXCJGb250TmFtZVwiOlwiQ2FsaWJyaVwiLFwiSXNCb2xkXCI6ZmFsc2UsXCJJc0l0YWxpY1wiOmZhbHNlLFwiSXNVbmRlcmxpbmVkXCI6ZmFsc2V9LFwiQXV0b1NpemVcIjowLFwiRm9yZWdyb3VuZFwiOntcIiRpZFwiOlwiNTY2XCIsXCJDb2xvclwiOntcIiRpZFwiOlwiNTY3XCIsXCJBXCI6MjU1LFwiUlwiOjAsXCJHXCI6MCxcIkJcIjowfX0sXCJCYWNrZ3JvdW5kRmlsbFR5cGVcIjowLFwiTWF4V2lkdGhcIjoyMDAuMCxcIk1heEhlaWdodFwiOlwiSW5maW5pdHlcIixcIlNtYXJ0Rm9yZWdyb3VuZElzQWN0aXZlXCI6ZmFsc2UsXCJIb3Jpem9udGFsQWxpZ25tZW50XCI6MCxcIlZlcnRpY2FsQWxpZ25tZW50XCI6MCxcIlNtYXJ0Rm9yZWdyb3VuZFwiOm51bGwsXCJNYXJnaW5cIjp7XCIkaWRcIjpcIjU2OFwiLFwiVG9wXCI6MC4wLFwiTGVmdFwiOjAuMCxcIlJpZ2h0XCI6MC4wLFwiQm90dG9tXCI6MC4wfSxcIlBhZGRpbmdcIjp7XCIkaWRcIjpcIjU2OVwiLFwiVG9wXCI6MC4wLFwiTGVmdFwiOjAuMCxcIlJpZ2h0XCI6MC4wLFwiQm90dG9tXCI6MC4wfSxcIkJhY2tncm91bmRcIjp7XCIkcmVmXCI6XCIxNTZcIn0sXCJJc1Zpc2libGVcIjp0cnVlLFwiV2lkdGhcIjowLjAsXCJIZWlnaHRcIjowLjAsXCJCb3JkZXJTdHlsZVwiOntcIiRpZFwiOlwiNTcwXCIsXCJMaW5lQ29sb3JcIjpudWxsLFwiTGluZVdlaWdodFwiOjAuMCxcIkxpbmVUeXBlXCI6MH19LFwiRGF0ZUZvcm1hdFwiOntcIiRpZFwiOlwiNTcx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V0sXCJDdXN0b21Td2ltbGFuZURlZmluaXRpb25TdHlsZUxpc3RcIjpbXSxcIkN1c3RvbVN3aW1sYW5lVjJTdHlsZUxpc3RcIjpbXSxcIkdyaWRsaW5lUGFuZWxTdHlsZVwiOntcIiRpZFwiOlwiNTcyXCIsXCJHcmlkbGluZVN0eWxlXCI6e1wiJGlkXCI6XCI1NzNcIixcIkxpbmVDb2xvclwiOntcIiRpZFwiOlwiNTc0XCIsXCIkdHlwZVwiOlwiTkxSRS5Db21tb24uRG9tLlNvbGlkQ29sb3JCcnVzaCwgTkxSRS5Db21tb25cIixcIkNvbG9yXCI6e1wiJGlkXCI6XCI1NzVcIixcIkFcIjozOCxcIlJcIjo5MSxcIkdcIjoxNTUsXCJCXCI6MjEzfX0sXCJMaW5lV2VpZ2h0XCI6MS4wLFwiTGluZVR5cGVcIjowfSxcIklzVmlzaWJsZVwiOnRydWV9LFwiQWN0aXZpdHlMaW5lUGFuZWxTdHlsZVwiOntcIiRpZFwiOlwiNTc2XCIsXCJBY3Rpdml0eUxpbmVTdHlsZVwiOntcIiRpZFwiOlwiNTc3XCIsXCJMaW5lQ29sb3JcIjp7XCIkaWRcIjpcIjU3OFwiLFwiJHR5cGVcIjpcIk5MUkUuQ29tbW9uLkRvbS5Tb2xpZENvbG9yQnJ1c2gsIE5MUkUuQ29tbW9uXCIsXCJDb2xvclwiOntcIiRpZFwiOlwiNTc5XCIsXCJBXCI6MzgsXCJSXCI6NjgsXCJHXCI6MTE0LFwiQlwiOjE5Nn19LFwiTGluZVdlaWdodFwiOjEuMCxcIkxpbmVUeXBlXCI6MH0sXCJJc1Zpc2libGVcIjp0cnVlfX0sXCJTY2FsZVwiOntcIiRpZFwiOlwiNTgwXCIsXCJTdGFydERhdGVcIjpcIjIwMTgtMDEtMTBUMjM6NTk6MDBaXCIsXCJFbmREYXRlXCI6XCIyMDE4LTEyLTIwVDIzOjU5OjU5Ljk5OVpcIixcIkZvcm1hdFwiOlwiTU1NXCIsXCJUeXBlXCI6MixcIkF1dG9EYXRlUmFuZ2VcIjp0cnVlLFwiV29ya2luZ0RheXNcIjozMSxcIlRvZGF5TWFya2VyVGV4dFwiOlwiVG9kYXlcIixcIkF1dG9TY2FsZVR5cGVcIjp0cnVlfSxcIlNjYWxlVjJcIjp7XCIkaWRcIjpcIjU4MVwiLFwiU3RhcnREYXRlXCI6XCIyMDE4LTAxLTEwVDIzOjU5OjAwWlwiLFwiRW5kRGF0ZVwiOlwiMjAxOC0xMi0yMFQyMzo1OTo1OS45OTlaXCIsXCJBdXRvRGF0ZVJhbmdlXCI6dHJ1ZSxcIldvcmtpbmdEYXlzXCI6MzEsXCJUb2RheU1hcmtlclRleHRcIjpcIlRvZGF5XCIsXCJBdXRvU2NhbGVUeXBlXCI6dHJ1ZSxcIlRpbWViYW5kU2NhbGVzXCI6e1wiJGlkXCI6XCI1ODJcIixcIlRvcFNjYWxlTGF5ZXJcIjp7XCIkaWRcIjpcIjU4M1wiLFwiRm9ybWF0XCI6XCJNTU1cIixcIlR5cGVcIjoyfSxcIk1pZGRsZVNjYWxlTGF5ZXJcIjp7XCIkaWRcIjpcIjU4NFwiLFwiRm9ybWF0XCI6bnVsbCxcIlR5cGVcIjowfSxcIkJvdHRvbVNjYWxlTGF5ZXJcIjp7XCIkaWRcIjpcIjU4NVwiLFwiRm9ybWF0XCI6bnVsbCxcIlR5cGVcIjowfX19LFwiTWlsZXN0b25lc1wiOltdLFwiVGFza3NcIjpbXSxcIlN3aW1sYW5lc1wiOltdLFwiU3dpbWxhbmVzVjJcIjpbXSxcIlNldHRpbmdzXCI6e1wiJGlkXCI6XCI1ODZcIixcIkltcGFPcHRpb25zXCI6e1wiJGlkXCI6XCI1ODdcIixcIkxlZnRUb1JpZ2h0XCI6ZmFsc2UsXCJQYXlsb2FkT3B0aW9uc1wiOjJ9fSxcIlRpbWVDb25maWd1cmF0aW9uXCI6e1wiJGlkXCI6XCI1ODhcIixcIlVzZVRpbWVcIjpmYWxzZSxcIldvcmtEYXlTdGFydFwiOlwiMDA6MDA6MDBcIixcIldvcmtEYXlFbmRcIjpcIjIzOjU5OjAwXCJ9fSJ9LCJTZXR0aW5ncyI6eyIkaWQiOiI2NTEiLCJJbXBhT3B0aW9ucyI6eyIkaWQiOiI2NTI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2NTMiLCJVc2VUaW1lIjpmYWxzZSwiV29ya0RheVN0YXJ0IjoiMDA6MDA6MDAiLCJXb3JrRGF5RW5kIjoiMjM6NTk6MDAifSwiTGFzdFVzZWRUZW1wbGF0ZUlkIjoiOTkwZGUwMDItNjcxMC00NDJhLTk3ZDItOGQ0MTZjYzc2NjJhIiwiRmlyc3RXZWVrT2ZZZWFyIjowLCJQbGFjZU1pbGVzdG9uZUF0VGhlQmVnaW5uaW5nT2ZUaGVEYXkiOmZhbHNlfQ=="/>
  <p:tag name="__MASTER" val="__part_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ELAPSEDSTYLE" val="Hid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ODAYPOSITION" val="Hid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Below"/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10"/>
  <p:tag name="OTLSHAPETHICKNESSTYPE" val="Thick"/>
  <p:tag name="OTLSTARTDATE" val="2022-03-21T00:00:00.0000000Z"/>
  <p:tag name="OTLPERCENTAGE" val="0"/>
  <p:tag name="OTLENDDATE" val="2022-04-01T23:59:00.0000000Z"/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10"/>
  <p:tag name="OTLSHAPETHICKNESSTYPE" val="Thick"/>
  <p:tag name="OTLPERCENTAGE" val="0"/>
  <p:tag name="OTLSTARTDATE" val="2022-04-04T00:00:00.0000000Z"/>
  <p:tag name="OTLENDDATE" val="2022-04-12T23:59:00.0000000Z"/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10"/>
  <p:tag name="OTLDATEFORMATUSEUS" val="False"/>
  <p:tag name="OTLSHAPETHICKNESSTYPE" val="Thick"/>
  <p:tag name="OTLSTARTDATE" val="2022-04-13T00:00:00.0000000Z"/>
  <p:tag name="OTLENDDATE" val="2022-04-25T23:59:00.0000000Z"/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10"/>
  <p:tag name="OTLSHAPETHICKNESSTYPE" val="Thick"/>
  <p:tag name="OTLSTARTDATE" val="2022-04-26T00:00:00.0000000Z"/>
  <p:tag name="OTLENDDATE" val="2022-05-23T23:59:00.0000000Z"/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Inicio Despliegue"/>
  <p:tag name="OTLPOSITIONONTASK" val="None"/>
  <p:tag name="OTLRELATEDTASKID" val="00000000-0000-0000-0000-000000000000"/>
  <p:tag name="OTLDATE" val="2022-04-13T23:59:00.0000000"/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POSITIONONTASK" val="None"/>
  <p:tag name="OTLRELATEDTASKID" val="00000000-0000-0000-0000-000000000000"/>
  <p:tag name="OTLMTITLE" val="GoLive"/>
  <p:tag name="OTLDATE" val="2022-04-26T23:59:00.0000000"/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POSITIONONTASK" val="None"/>
  <p:tag name="OTLRELATEDTASKID" val="00000000-0000-0000-0000-000000000000"/>
  <p:tag name="OTLMTITLE" val="Cierre de &#10;Proyecto"/>
  <p:tag name="OTLDATE" val="2022-05-23T23:59:00.0000000"/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Inicio Pruebas Integrales"/>
  <p:tag name="OTLDATE" val="2022-04-04T23:59:00.0000000"/>
  <p:tag name="OTLPOSITIONONTASK" val="None"/>
  <p:tag name="OTLRELATEDTASKID" val="00000000-0000-0000-0000-00000000000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XSwiQ3VsdHVyZUluZm9OYW1lIjoiZW4tVVMiLCJTdHlsZU5hbWUiOm51bGwsIlZlcnNpb24iOnsiJGlkIjoiMiIsIlZlcnNpb24iOiIzLjYuMSIsIk9yaWdpbmFsQXNzZW1ibHlWZXJzaW9uIjoiNi4wMi4wMC4wMCIsIkVkaXRpb24iOm51bGwsIkxhc3RTYXZlZEVkaXRpb24iOjEsIklzUGx1c0VkaXRpb24iOmZhbHNlLCJJc1Byb0VkaXRpb24iOmZhbHNlfSwiRWZmZWN0IjoxLCJTdHlsZSI6eyIkaWQiOiIzIiwiVGltZWJhbmRTdHlsZSI6eyIkaWQiOiI0IiwiU2NhbGVNYXJraW5nIjowLCJTaGFwZSI6MCwiU2hhcGVTdHlsZSI6eyIkaWQiOiI1IiwiTWFyZ2luIjp7IiRpZCI6IjYiLCJUb3AiOjAuMCwiTGVmdCI6MTIuMCwiUmlnaHQiOjEyLjAsIkJvdHRvbSI6MC4wfSwiUGFkZGluZyI6eyIkaWQiOiI3IiwiVG9wIjo1LjAsIkxlZnQiOjAuMCwiUmlnaHQiOjAuMCwiQm90dG9tIjo1LjB9LCJCYWNrZ3JvdW5kIjp7IiRpZCI6IjgiLCJDb2xvciI6eyIkaWQiOiI5IiwiQSI6MjU1LCJSIjoxMTUsIkciOjExNSwiQiI6MTE1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k1pZGRsZVRpZXJTaGFwZVN0eWxlIjp7IiRpZCI6IjEzIiwiTWFyZ2luIjp7IiRpZCI6IjE0IiwiVG9wIjowLjAsIkxlZnQiOjEyLjAsIlJpZ2h0IjoxMi4wLCJCb3R0b20iOjAuMH0sIlBhZGRpbmciOnsiJGlkIjoiMTUiLCJUb3AiOjUuMCwiTGVmdCI6MC4wLCJSaWdodCI6MC4wLCJCb3R0b20iOjUuMH0sIkJhY2tncm91bmQiOnsiJGlkIjoiMTYiLCJDb2xvciI6eyIkaWQiOiIxNyIsIkEiOjI1NSwiUiI6MzEsIkciOjczLCJCIjoxMjV9fSwiSXNWaXNpYmxlIjp0cnVlLCJXaWR0aCI6ODU4LjAsIkhlaWdodCI6MzAuMCwiQm9yZGVyU3R5bGUiOnsiJGlkIjoiMTgiLCJMaW5lQ29sb3IiOnsiJGlkIjoiMTkiLCIkdHlwZSI6Ik5MUkUuQ29tbW9uLkRvbS5Tb2xpZENvbG9yQnJ1c2gsIE5MUkUuQ29tbW9uIiwiQ29sb3IiOnsiJGlkIjoiMjAiLCJBIjoyNTUsIlIiOjI1NSwiRyI6MCwiQiI6MH19LCJMaW5lV2VpZ2h0IjowLjAsIkxpbmVUeXBlIjowLCJQYXJlbnRTdHlsZSI6bnVsbH0sIlBhcmVudFN0eWxlIjpudWxsfSwiQm90dG9tVGllclNoYXBlU3R5bGUiOnsiJGlkIjoiMjEiLCJNYXJnaW4iOnsiJGlkIjoiMjIiLCJUb3AiOjAuMCwiTGVmdCI6MTIuMCwiUmlnaHQiOjEyLjAsIkJvdHRvbSI6MC4wfSwiUGFkZGluZyI6eyIkaWQiOiIyMyIsIlRvcCI6NS4wLCJMZWZ0IjowLjAsIlJpZ2h0IjowLjAsIkJvdHRvbSI6NS4wfSwiQmFja2dyb3VuZCI6eyIkaWQiOiIyNCIsIkNvbG9yIjp7IiRpZCI6IjI1IiwiQSI6MjU1LCJSIjozMSwiRyI6NzMsIkIiOjEyNX19LCJJc1Zpc2libGUiOnRydWUsIldpZHRoIjo4NTguMCwiSGVpZ2h0IjozMC4wLCJCb3JkZXJTdHlsZSI6eyIkaWQiOiIyNiIsIkxpbmVDb2xvciI6eyIkaWQiOiIyNyIsIiR0eXBlIjoiTkxSRS5Db21tb24uRG9tLlNvbGlkQ29sb3JCcnVzaCwgTkxSRS5Db21tb24iLCJDb2xvciI6eyIkaWQiOiIyOCIsIkEiOjI1NSwiUiI6MjU1LCJHIjowLCJCIjowfX0sIkxpbmVXZWlnaHQiOjAuMCwiTGluZVR5cGUiOjAsIlBhcmVudFN0eWxlIjpudWxsfSwiUGFyZW50U3R5bGUiOm51bGx9LCJSaWdodEVuZENhcHNTdHlsZSI6eyIkaWQiOiIyOSIsIkZvbnRTZXR0aW5ncyI6eyIkaWQiOiIzMCIsIkZvbnRTaXplIjoxOCwiRm9udE5hbWUiOiJDYWxpYnJpIiwiSXNCb2xkIjp0cnVlLCJJc0l0YWxpYyI6ZmFsc2UsIklzVW5kZXJsaW5lZCI6ZmFsc2UsIlBhcmVudFN0eWxlIjpudWxsfSwiQXV0b1NpemUiOjAsIkZvcmVncm91bmQiOnsiJGlkIjoiMzEiLCJDb2xvciI6eyIkaWQiOiIzMi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zMiLCJUb3AiOjAuMCwiTGVmdCI6MC4wLCJSaWdodCI6MjUuMCwiQm90dG9tIjowLjB9LCJQYWRkaW5nIjp7IiRpZCI6IjM0IiwiVG9wIjowLjAsIkxlZnQiOjAuMCwiUmlnaHQiOjAuMCwiQm90dG9tIjowLjB9LCJCYWNrZ3JvdW5kIjp7IiRpZCI6IjM1IiwiQ29sb3IiOnsiJGlkIjoiMzYiLCJBIjo4OSwiUiI6MCwiRyI6MCwiQiI6MH19LCJJc1Zpc2libGUiOmZhbHNlLCJXaWR0aCI6MC4wLCJIZWlnaHQiOjAuMCwiQm9yZGVyU3R5bGUiOm51bGwsIlBhcmVudFN0eWxlIjpudWxsfSwiTGVmdEVuZENhcHNTdHlsZSI6eyIkaWQiOiIzNyIsIkZvbnRTZXR0aW5ncyI6eyIkaWQiOiIzOCIsIkZvbnRTaXplIjoyMCwiRm9udE5hbWUiOiJDYWxpYnJpIiwiSXNCb2xkIjp0cnVlLCJJc0l0YWxpYyI6ZmFsc2UsIklzVW5kZXJsaW5lZCI6ZmFsc2UsIlBhcmVudFN0eWxlIjpudWxsfSwiQXV0b1NpemUiOjAsIkZvcmVncm91bmQiOnsiJGlkIjoiMzkiLCJDb2xvciI6eyIkaWQiOiI0MC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QxIiwiVG9wIjowLjAsIkxlZnQiOjI1LjAsIlJpZ2h0IjowLjAsIkJvdHRvbSI6MC4wfSwiUGFkZGluZyI6eyIkaWQiOiI0MiIsIlRvcCI6MC4wLCJMZWZ0IjowLjAsIlJpZ2h0IjowLjAsIkJvdHRvbSI6MC4wfSwiQmFja2dyb3VuZCI6eyIkaWQiOiI0MyIsIkNvbG9yIjp7IiRyZWYiOiIzNiJ9fSwiSXNWaXNpYmxlIjp0cnVlLCJXaWR0aCI6MC4wLCJIZWlnaHQiOjAuMCwiQm9yZGVyU3R5bGUiOm51bGwsIlBhcmVudFN0eWxlIjpudWxsfSwiVG9kYXlUZXh0U3R5bGUiOnsiJGlkIjoiNDQiLCJGb250U2V0dGluZ3MiOnsiJGlkIjoiNDUiLCJGb250U2l6ZSI6MTYsIkZvbnROYW1lIjoiQ2FsaWJyaSIsIklzQm9sZCI6dHJ1ZSwiSXNJdGFsaWMiOmZhbHNlLCJJc1VuZGVybGluZWQiOmZhbHNlLCJQYXJlbnRTdHlsZSI6bnVsbH0sIkF1dG9TaXplIjowLCJGb3JlZ3JvdW5kIjp7IiRpZCI6IjQ2IiwiQ29sb3IiOnsiJGlkIjoiNDc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DgiLCJUb3AiOjAuMCwiTGVmdCI6MC4wLCJSaWdodCI6MC4wLCJCb3R0b20iOjAuMH0sIlBhZGRpbmciOnsiJGlkIjoiNDkiLCJUb3AiOjAuMCwiTGVmdCI6MC4wLCJSaWdodCI6MC4wLCJCb3R0b20iOjAuMH0sIkJhY2tncm91bmQiOnsiJGlkIjoiNTAiLCJDb2xvciI6eyIkcmVmIjoiMzYifX0sIklzVmlzaWJsZSI6dHJ1ZSwiV2lkdGgiOjAuMCwiSGVpZ2h0IjowLjAsIkJvcmRlclN0eWxlIjpudWxsLCJQYXJlbnRTdHlsZSI6bnVsbH0sIlRvZGF5TWFya2VyU3R5bGUiOnsiJGlkIjoiNTEiLCJNYXJnaW4iOnsiJGlkIjoiNTIiLCJUb3AiOjAuMCwiTGVmdCI6MC4wLCJSaWdodCI6MC4wLCJCb3R0b20iOjAuMH0sIlBhZGRpbmciOnsiJGlkIjoiNTMiLCJUb3AiOjAuMCwiTGVmdCI6MC4wLCJSaWdodCI6MC4wLCJCb3R0b20iOjAuMH0sIkJhY2tncm91bmQiOnsiJGlkIjoiNTQiLCJDb2xvciI6eyIkaWQiOiI1NSIsIkEiOjI1NSwiUiI6MjU1LCJHIjowLCJCIjowfX0sIklzVmlzaWJsZSI6dHJ1ZSwiV2lkdGgiOjAuMCwiSGVpZ2h0IjowLjAsIkJvcmRlclN0eWxlIjpudWxsLCJQYXJlbnRTdHlsZSI6bnVsbH0sIlNjYWxlU3R5bGUiOnsiJGlkIjoiNTYiLCJTaGFwZSI6MCwiU2hvd1NlZ21lbnRTZXBhcmF0b3JzIjp0cnVlLCJTZWdtZW50U2VwYXJhdG9yT3BhY2l0eSI6MzAsIkhhc0JlZW5WaXNpYmxlQmVmb3JlIjp0cnVlLCJGb250U2V0dGluZ3MiOnsiJGlkIjoiNTciLCJGb250U2l6ZSI6MTQsIkZvbnROYW1lIjoiQ2FsaWJyaSIsIklzQm9sZCI6ZmFsc2UsIklzSXRhbGljIjpmYWxzZSwiSXNVbmRlcmxpbmVkIjpmYWxzZSwiUGFyZW50U3R5bGUiOm51bGx9LCJBdXRvU2l6ZSI6MCwiRm9yZWdyb3VuZCI6eyIkaWQiOiI1OCIsIkNvbG9yIjp7IiRpZCI6IjU5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YwIiwiVG9wIjowLjAsIkxlZnQiOjUuMCwiUmlnaHQiOjAuMCwiQm90dG9tIjowLjB9LCJQYWRkaW5nIjp7IiRpZCI6IjYxIiwiVG9wIjowLjAsIkxlZnQiOjAuMCwiUmlnaHQiOjAuMCwiQm90dG9tIjowLjB9LCJCYWNrZ3JvdW5kIjp7IiRpZCI6IjYyIiwiQ29sb3IiOnsiJHJlZiI6IjM2In19LCJJc1Zpc2libGUiOnRydWUsIldpZHRoIjowLjAsIkhlaWdodCI6MC4wLCJCb3JkZXJTdHlsZSI6bnVsbCwiUGFyZW50U3R5bGUiOm51bGx9LCJTaW5nbGVTY2FsZVNoYXBlU3R5bGUiOnsiJGlkIjoiNjMiLCJTaGFwZSI6MCwiSGVpZ2h0IjowLjB9LCJNaWRkbGVUaWVyU2NhbGVTdHlsZSI6eyIkaWQiOiI2NCIsIlNoYXBlIjowLCJTaG93U2VnbWVudFNlcGFyYXRvcnMiOnRydWUsIlNlZ21lbnRTZXBhcmF0b3JPcGFjaXR5IjozMCwiSGFzQmVlblZpc2libGVCZWZvcmUiOmZhbHNlLCJGb250U2V0dGluZ3MiOnsiJGlkIjoiNjUiLCJGb250U2l6ZSI6MTIsIkZvbnROYW1lIjoiQ2FsaWJyaSIsIklzQm9sZCI6ZmFsc2UsIklzSXRhbGljIjpmYWxzZSwiSXNVbmRlcmxpbmVkIjpmYWxzZSwiUGFyZW50U3R5bGUiOm51bGx9LCJBdXRvU2l6ZSI6MCwiRm9yZWdyb3VuZCI6eyIkaWQiOiI2NiIsIkNvbG9yIjp7IiRpZCI6IjY3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Y4IiwiVG9wIjowLjAsIkxlZnQiOjUuMCwiUmlnaHQiOjAuMCwiQm90dG9tIjowLjB9LCJQYWRkaW5nIjp7IiRpZCI6IjY5IiwiVG9wIjowLjAsIkxlZnQiOjAuMCwiUmlnaHQiOjAuMCwiQm90dG9tIjowLjB9LCJCYWNrZ3JvdW5kIjp7IiRpZCI6IjcwIiwiQ29sb3IiOnsiJGlkIjoiNzEiLCJBIjo4OSwiUiI6MCwiRyI6MCwiQiI6MH19LCJJc1Zpc2libGUiOmZhbHNlLCJXaWR0aCI6MC4wLCJIZWlnaHQiOjAuMCwiQm9yZGVyU3R5bGUiOm51bGwsIlBhcmVudFN0eWxlIjpudWxsfSwiQm90dG9tVGllclNjYWxlU3R5bGUiOnsiJGlkIjoiNzIiLCJTaGFwZSI6MCwiU2hvd1NlZ21lbnRTZXBhcmF0b3JzIjp0cnVlLCJTZWdtZW50U2VwYXJhdG9yT3BhY2l0eSI6MzAsIkhhc0JlZW5WaXNpYmxlQmVmb3JlIjpmYWxzZSwiRm9udFNldHRpbmdzIjp7IiRpZCI6IjczIiwiRm9udFNpemUiOjEyLCJGb250TmFtZSI6IkNhbGlicmkiLCJJc0JvbGQiOmZhbHNlLCJJc0l0YWxpYyI6ZmFsc2UsIklzVW5kZXJsaW5lZCI6ZmFsc2UsIlBhcmVudFN0eWxlIjpudWxsfSwiQXV0b1NpemUiOjAsIkZvcmVncm91bmQiOnsiJGlkIjoiNzQiLCJDb2xvciI6eyIkaWQiOiI3NS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3NiIsIlRvcCI6MC4wLCJMZWZ0Ijo1LjAsIlJpZ2h0IjowLjAsIkJvdHRvbSI6MC4wfSwiUGFkZGluZyI6eyIkaWQiOiI3NyIsIlRvcCI6MC4wLCJMZWZ0IjowLjAsIlJpZ2h0IjowLjAsIkJvdHRvbSI6MC4wfSwiQmFja2dyb3VuZCI6eyIkaWQiOiI3OCIsIkNvbG9yIjp7IiRpZCI6Ijc5IiwiQSI6ODksIlIiOjAsIkciOjAsIkIiOjB9fSwiSXNWaXNpYmxlIjpmYWxzZSwiV2lkdGgiOjAuMCwiSGVpZ2h0IjowLjAsIkJvcmRlclN0eWxlIjpudWxsLCJQYXJlbnRTdHlsZSI6bnVsbH0sIkVsYXBzZWRUaW1lQmFja2dyb3VuZCI6eyIkaWQiOiI4MCIsIkNvbG9yIjp7IiRpZCI6IjgxIiwiQSI6NzcsIlIiOjkxLCJHIjoxNTUsIkIiOjIxM319LCJBcHBlbmRZZWFyT25ZZWFyQ2hhbmdlIjp0cnVlLCJFbGFwc2VkVGltZUZvcm1hdCI6MSwiVG9kYXlNYXJrZXJQb3NpdGlvbiI6MiwiUXVpY2tQb3NpdGlvbiI6MywiQWJzb2x1dGVQb3NpdGlvbiI6Mjk2LjAyOTYsIk1hcmdpbiI6eyIkaWQiOiI4MiIsIlRvcCI6MC4wLCJMZWZ0IjoxMC4wLCJSaWdodCI6MTAuMCwiQm90dG9tIjowLjB9LCJQYWRkaW5nIjp7IiRpZCI6IjgzIiwiVG9wIjowLjAsIkxlZnQiOjAuMCwiUmlnaHQiOjAuMCwiQm90dG9tIjowLjB9LCJCYWNrZ3JvdW5kIjp7IiRpZCI6Ijg0IiwiQ29sb3IiOnsiJGlkIjoiODUiLCJBIjoyNTUsIlIiOjMxLCJHIjo3MywiQiI6MTI1fX0sIklzVmlzaWJsZSI6dHJ1ZSwiV2lkdGgiOjAuMCwiSGVpZ2h0IjowLjAsIkJvcmRlclN0eWxlIjpudWxsLCJQYXJlbnRTdHlsZSI6bnVsbH0sIkRlZmF1bHRNaWxlc3RvbmVTdHlsZSI6eyIkaWQiOiI4NiIsIlNoYXBlIjoyLCJDb25uZWN0b3JNYXJnaW4iOnsiJGlkIjoiODciLCJUb3AiOjAuMCwiTGVmdCI6Mi4wLCJSaWdodCI6Mi4wLCJCb3R0b20iOjAuMH0sIkNvbm5lY3RvclN0eWxlIjp7IiRpZCI6Ijg4IiwiTGluZUNvbG9yIjp7IiRpZCI6Ijg5IiwiJHR5cGUiOiJOTFJFLkNvbW1vbi5Eb20uU29saWRDb2xvckJydXNoLCBOTFJFLkNvbW1vbiIsIkNvbG9yIjp7IiRpZCI6IjkwIiwiQSI6MTI3LCJSIjo3OSwiRyI6MTI5LCJCIjoxODl9fSwiTGluZVdlaWdodCI6MS4wLCJMaW5lVHlwZSI6MCwiUGFyZW50U3R5bGUiOm51bGx9LCJJc0JlbG93VGltZWJhbmQiOmZhbHNlLCJQb3NpdGlvbk9uVGFzayI6MCwiSGlkZURhdGUiOmZhbHNlLCJTaGFwZVNpemUiOjIsIlNwYWNpbmciOjEuMCwiUGFkZGluZyI6eyIkaWQiOiI5MSIsIlRvcCI6Ny4wLCJMZWZ0IjozLjAsIlJpZ2h0IjowLjAsIkJvdHRvbSI6Mi4wfSwiU2hhcGVTdHlsZSI6eyIkaWQiOiI5MiIsIk1hcmdpbiI6eyIkaWQiOiI5MyIsIlRvcCI6MC4wLCJMZWZ0IjowLjAsIlJpZ2h0IjowLjAsIkJvdHRvbSI6MC4wfSwiUGFkZGluZyI6eyIkaWQiOiI5NCIsIlRvcCI6MC4wLCJMZWZ0IjowLjAsIlJpZ2h0IjowLjAsIkJvdHRvbSI6MC4wfSwiQmFja2dyb3VuZCI6eyIkaWQiOiI5NSIsIkNvbG9yIjp7IiRpZCI6Ijk2IiwiQSI6MjU1LCJSIjoxMTEsIkciOjQ5LCJCIjoxNTJ9fSwiSXNWaXNpYmxlIjp0cnVlLCJXaWR0aCI6MTguMCwiSGVpZ2h0IjoxOC4wLCJCb3JkZXJTdHlsZSI6eyIkaWQiOiI5NyIsIkxpbmVDb2xvciI6eyIkaWQiOiI5OCIsIiR0eXBlIjoiTkxSRS5Db21tb24uRG9tLlNvbGlkQ29sb3JCcnVzaCwgTkxSRS5Db21tb24iLCJDb2xvciI6eyIkaWQiOiI5OSIsIkEiOjI1NSwiUiI6MjU1LCJHIjowLCJCIjowfX0sIkxpbmVXZWlnaHQiOjAuMCwiTGluZVR5cGUiOjAsIlBhcmVudFN0eWxlIjpudWxsfSwiUGFyZW50U3R5bGUiOm51bGx9LCJUaXRsZVN0eWxlIjp7IiRpZCI6IjEwMCIsIkZvbnRTZXR0aW5ncyI6eyIkaWQiOiIxMDEiLCJGb250U2l6ZSI6MTgsIkZvbnROYW1lIjoiQ2FsaWJyaSIsIklzQm9sZCI6dHJ1ZSwiSXNJdGFsaWMiOmZhbHNlLCJJc1VuZGVybGluZWQiOmZhbHNlLCJQYXJlbnRTdHlsZSI6bnVsbH0sIkF1dG9TaXplIjowLCJGb3JlZ3JvdW5kIjp7IiRpZCI6IjEwMiIsIkNvbG9yIjp7IiRpZCI6IjEwMy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xMDQiLCJUb3AiOjAuMCwiTGVmdCI6MC4wLCJSaWdodCI6MC4wLCJCb3R0b20iOjAuMH0sIlBhZGRpbmciOnsiJGlkIjoiMTA1IiwiVG9wIjowLjAsIkxlZnQiOjAuMCwiUmlnaHQiOjAuMCwiQm90dG9tIjowLjB9LCJCYWNrZ3JvdW5kIjp7IiRpZCI6IjEwNiIsIkNvbG9yIjp7IiRyZWYiOiIzNiJ9fSwiSXNWaXNpYmxlIjp0cnVlLCJXaWR0aCI6MC4wLCJIZWlnaHQiOjAuMCwiQm9yZGVyU3R5bGUiOm51bGwsIlBhcmVudFN0eWxlIjpudWxsfSwiRGF0ZVN0eWxlIjp7IiRpZCI6IjEwNyIsIkZvbnRTZXR0aW5ncyI6eyIkaWQiOiIxMDgiLCJGb250U2l6ZSI6MTIsIkZvbnROYW1lIjoiQ2FsaWJyaSIsIklzQm9sZCI6ZmFsc2UsIklzSXRhbGljIjpmYWxzZSwiSXNVbmRlcmxpbmVkIjpmYWxzZSwiUGFyZW50U3R5bGUiOm51bGx9LCJBdXRvU2l6ZSI6MCwiRm9yZWdyb3VuZCI6eyIkaWQiOiIxMDkiLCJDb2xvciI6eyIkaWQiOiIxMTA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xMSIsIlRvcCI6MC4wLCJMZWZ0IjowLjAsIlJpZ2h0IjowLjAsIkJvdHRvbSI6MC4wfSwiUGFkZGluZyI6eyIkaWQiOiIxMTIiLCJUb3AiOjAuMCwiTGVmdCI6MC4wLCJSaWdodCI6MC4wLCJCb3R0b20iOjAuMH0sIkJhY2tncm91bmQiOnsiJGlkIjoiMTEzIiwiQ29sb3IiOnsiJHJlZiI6IjM2In19LCJJc1Zpc2libGUiOnRydWUsIldpZHRoIjowLjAsIkhlaWdodCI6MC4wLCJCb3JkZXJTdHlsZSI6bnVsbCwiUGFyZW50U3R5bGUiOm51bGx9LCJEYXRlRm9ybWF0Ijp7IiRpZCI6IjEx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TUiLCJGb3JtYXQiOjAsIklzVmlzaWJsZSI6ZmFsc2UsIkxhc3RLbm93blZpc2liaWxpdHlTdGF0ZSI6ZmFsc2V9LCJJc1Zpc2libGUiOnRydWUsIlBhcmVudFN0eWxlIjpudWxsfSwiRGVmYXVsdFRhc2tTdHlsZSI6eyIkaWQiOiIxMTYiLCJTaGFwZSI6MiwiU2hhcGVUaGlja25lc3MiOjIsIkR1cmF0aW9uRm9ybWF0IjowLCJJbmNsdWRlTm9uV29ya2luZ0RheXNJbkR1cmF0aW9uIjpmYWxzZSwiUGVyY2VudGFnZUNvbXBsZXRlU3R5bGUiOnsiJGlkIjoiMTE3IiwiRm9udFNldHRpbmdzIjp7IiRpZCI6IjExOCIsIkZvbnRTaXplIjoxMCwiRm9udE5hbWUiOiJDYWxpYnJpIiwiSXNCb2xkIjpmYWxzZSwiSXNJdGFsaWMiOmZhbHNlLCJJc1VuZGVybGluZWQiOmZhbHNlLCJQYXJlbnRTdHlsZSI6bnVsbH0sIkF1dG9TaXplIjowLCJGb3JlZ3JvdW5kIjp7IiRpZCI6IjExOSIsIkNvbG9yIjp7IiRpZCI6IjEyMCIsIkEiOjI1NSwiUiI6MjM4LCJHIjoyMzYsIkIiOjIyNX19LCJNYXhXaWR0aCI6MjAwLjAsIk1heEhlaWdodCI6IkluZmluaXR5IiwiU21hcnRGb3JlZ3JvdW5kSXNBY3RpdmUiOmZhbHNlLCJIb3Jpem9udGFsQWxpZ25tZW50IjoxLCJWZXJ0aWNhbEFsaWdubWVudCI6MCwiU21hcnRGb3JlZ3JvdW5kIjpudWxsLCJCYWNrZ3JvdW5kRmlsbFR5cGUiOjAsIk1hcmdpbiI6eyIkaWQiOiIxMjEiLCJUb3AiOjAuMCwiTGVmdCI6MC4wLCJSaWdodCI6MC4wLCJCb3R0b20iOjAuMH0sIlBhZGRpbmciOnsiJGlkIjoiMTIyIiwiVG9wIjowLjAsIkxlZnQiOjAuMCwiUmlnaHQiOjAuMCwiQm90dG9tIjowLjB9LCJCYWNrZ3JvdW5kIjp7IiRpZCI6IjEyMyIsIkNvbG9yIjp7IiRyZWYiOiIzNiJ9fSwiSXNWaXNpYmxlIjp0cnVlLCJXaWR0aCI6MC4wLCJIZWlnaHQiOjAuMCwiQm9yZGVyU3R5bGUiOm51bGwsIlBhcmVudFN0eWxlIjpudWxsfSwiRHVyYXRpb25TdHlsZSI6eyIkaWQiOiIxMjQiLCJGb250U2V0dGluZ3MiOnsiJGlkIjoiMTI1IiwiRm9udFNpemUiOjEyLCJGb250TmFtZSI6IkNhbGlicmkiLCJJc0JvbGQiOmZhbHNlLCJJc0l0YWxpYyI6ZmFsc2UsIklzVW5kZXJsaW5lZCI6ZmFsc2UsIlBhcmVudFN0eWxlIjpudWxsfSwiQXV0b1NpemUiOjAsIkZvcmVncm91bmQiOnsiJGlkIjoiMTI2IiwiQ29sb3IiOnsiJGlkIjoiMTI3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EyOCIsIlRvcCI6MC4wLCJMZWZ0IjowLjAsIlJpZ2h0IjowLjAsIkJvdHRvbSI6MC4wfSwiUGFkZGluZyI6eyIkaWQiOiIxMjkiLCJUb3AiOjAuMCwiTGVmdCI6MC4wLCJSaWdodCI6MC4wLCJCb3R0b20iOjAuMH0sIkJhY2tncm91bmQiOnsiJGlkIjoiMTMwIiwiQ29sb3IiOnsiJHJlZiI6IjM2In19LCJJc1Zpc2libGUiOnRydWUsIldpZHRoIjowLjAsIkhlaWdodCI6MC4wLCJCb3JkZXJTdHlsZSI6bnVsbCwiUGFyZW50U3R5bGUiOm51bGx9LCJIb3Jpem9udGFsQ29ubmVjdG9yU3R5bGUiOnsiJGlkIjoiMTMxIiwiTGluZUNvbG9yIjp7IiRpZCI6IjEzMiIsIiR0eXBlIjoiTkxSRS5Db21tb24uRG9tLlNvbGlkQ29sb3JCcnVzaCwgTkxSRS5Db21tb24iLCJDb2xvciI6eyIkaWQiOiIxMzMiLCJBIjoyNTUsIlIiOjIwNCwiRyI6MjA0LCJCIjoyMDR9fSwiTGluZVdlaWdodCI6MS4wLCJMaW5lVHlwZSI6MCwiUGFyZW50U3R5bGUiOm51bGx9LCJWZXJ0aWNhbENvbm5lY3RvclN0eWxlIjp7IiRpZCI6IjEzNCIsIkxpbmVDb2xvciI6eyIkaWQiOiIxMzUiLCIkdHlwZSI6Ik5MUkUuQ29tbW9uLkRvbS5Tb2xpZENvbG9yQnJ1c2gsIE5MUkUuQ29tbW9uIiwiQ29sb3IiOnsiJGlkIjoiMTM2IiwiQSI6MjU1LCJSIjoyMDQsIkciOjIwNCwiQiI6MjA0fX0sIkxpbmVXZWlnaHQiOjAuMCwiTGluZVR5cGUiOjAsIlBhcmVudFN0eWxlIjpudWxsfSwiTWFyZ2luIjpudWxsLCJTdGFydERhdGVQb3NpdGlvbiI6NCwiRW5kRGF0ZVBvc2l0aW9uIjo0LCJEYXRlSXNWaXNpYmxlIjp0cnVlLCJUaXRsZVBvc2l0aW9uIjo1LCJEdXJhdGlvblBvc2l0aW9uIjo2LCJQZXJjZW50YWdlQ29tcGxldGVkUG9zaXRpb24iOjIsIlNwYWNpbmciOjEwLCJJc0JlbG93VGltZWJhbmQiOnRydWUsIlBlcmNlbnRhZ2VDb21wbGV0ZVNoYXBlT3BhY2l0eSI6MzUsIlNoYXBlU3R5bGUiOnsiJGlkIjoiMTM3IiwiTWFyZ2luIjp7IiRpZCI6IjEzOCIsIlRvcCI6MC4wLCJMZWZ0Ijo0LjAsIlJpZ2h0Ijo0LjAsIkJvdHRvbSI6MC4wfSwiUGFkZGluZyI6eyIkaWQiOiIxMzkiLCJUb3AiOjAuMCwiTGVmdCI6MC4wLCJSaWdodCI6MC4wLCJCb3R0b20iOjAuMH0sIkJhY2tncm91bmQiOnsiJGlkIjoiMTQwIiwiQ29sb3IiOnsiJGlkIjoiMTQxIiwiQSI6MjU1LCJSIjowLCJHIjoxMTQsIkIiOjE4OH19LCJJc1Zpc2libGUiOnRydWUsIldpZHRoIjowLjAsIkhlaWdodCI6MjIuMCwiQm9yZGVyU3R5bGUiOnsiJGlkIjoiMTQyIiwiTGluZUNvbG9yIjp7IiRpZCI6IjE0MyIsIiR0eXBlIjoiTkxSRS5Db21tb24uRG9tLlNvbGlkQ29sb3JCcnVzaCwgTkxSRS5Db21tb24iLCJDb2xvciI6eyIkaWQiOiIxNDQiLCJBIjoyNTUsIlIiOjI1NSwiRyI6MCwiQiI6MH19LCJMaW5lV2VpZ2h0IjowLjAsIkxpbmVUeXBlIjowLCJQYXJlbnRTdHlsZSI6bnVsbH0sIlBhcmVudFN0eWxlIjpudWxsfSwiVGl0bGVTdHlsZSI6eyIkaWQiOiIxNDUiLCJGb250U2V0dGluZ3MiOnsiJGlkIjoiMTQ2IiwiRm9udFNpemUiOjE4LCJGb250TmFtZSI6IkNhbGlicmkiLCJJc0JvbGQiOnRydWUsIklzSXRhbGljIjpmYWxzZSwiSXNVbmRlcmxpbmVkIjpmYWxzZSwiUGFyZW50U3R5bGUiOm51bGx9LCJBdXRvU2l6ZSI6MCwiRm9yZWdyb3VuZCI6eyIkaWQiOiIxNDciLCJDb2xvciI6eyIkaWQiOiIxNDg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MTQ5IiwiVG9wIjowLjAsIkxlZnQiOjAuMCwiUmlnaHQiOjAuMCwiQm90dG9tIjowLjB9LCJQYWRkaW5nIjp7IiRpZCI6IjE1MCIsIlRvcCI6MC4wLCJMZWZ0IjowLjAsIlJpZ2h0IjowLjAsIkJvdHRvbSI6MC4wfSwiQmFja2dyb3VuZCI6eyIkaWQiOiIxNTEiLCJDb2xvciI6eyIkcmVmIjoiMzYifX0sIklzVmlzaWJsZSI6dHJ1ZSwiV2lkdGgiOjAuMCwiSGVpZ2h0IjowLjAsIkJvcmRlclN0eWxlIjpudWxsLCJQYXJlbnRTdHlsZSI6bnVsbH0sIkRhdGVTdHlsZSI6eyIkaWQiOiIxNTIiLCJGb250U2V0dGluZ3MiOnsiJGlkIjoiMTUzIiwiRm9udFNpemUiOjEyLCJGb250TmFtZSI6IkNhbGlicmkiLCJJc0JvbGQiOmZhbHNlLCJJc0l0YWxpYyI6ZmFsc2UsIklzVW5kZXJsaW5lZCI6ZmFsc2UsIlBhcmVudFN0eWxlIjpudWxsfSwiQXV0b1NpemUiOjAsIkZvcmVncm91bmQiOnsiJGlkIjoiMTU0IiwiQ29sb3IiOnsiJGlkIjoiMTU1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E1NiIsIlRvcCI6MC4wLCJMZWZ0IjowLjAsIlJpZ2h0IjowLjAsIkJvdHRvbSI6MC4wfSwiUGFkZGluZyI6eyIkaWQiOiIxNTciLCJUb3AiOjAuMCwiTGVmdCI6MC4wLCJSaWdodCI6MC4wLCJCb3R0b20iOjAuMH0sIkJhY2tncm91bmQiOnsiJGlkIjoiMTU4IiwiQ29sb3IiOnsiJHJlZiI6IjM2In19LCJJc1Zpc2libGUiOnRydWUsIldpZHRoIjowLjAsIkhlaWdodCI6MC4wLCJCb3JkZXJTdHlsZSI6bnVsbCwiUGFyZW50U3R5bGUiOm51bGx9LCJEYXRlRm9ybWF0Ijp7IiRpZCI6IjE1OSIsIkZvcm1hdFN0cmluZyI6Ik1NTSBkIiwiU2VwYXJhdG9yIjoiLyIsIlVzZUludGVybmF0aW9uYWxEYXRlRm9ybWF0Ijp0cnVlLCJEYXRlSXNWaXNpYmxlIjp0cnVlLCJUaW1lSXNWaXNpYmxlIjpmYWxzZSwiSG91ckRpZ2l0cyI6MSwiQW1QbURlc2lnbmF0b3IiOjIsIlRyaW0wME1pbnV0ZXMiOmZhbHNlLCJMYXN0S25vd25WaXNpYmlsaXR5U3RhdGUiOm51bGx9LCJXZWVrTnVtYmVyaW5nIjp7IiRpZCI6IjE2MCIsIkZvcm1hdCI6MCwiSXNWaXNpYmxlIjpmYWxzZSwiTGFzdEtub3duVmlzaWJpbGl0eVN0YXRlIjpmYWxzZX0sIklzVmlzaWJsZSI6dHJ1ZSwiUGFyZW50U3R5bGUiOm51bGwsIl9leHBsaWNpdGx5U2V0Ijp7IiRpZCI6IjE2MS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HcmlkbGluZVBhbmVsU3R5bGUiOnsiJGlkIjoiMTYyIiwiR3JpZGxpbmVTdHlsZSI6eyIkaWQiOiIxNjMiLCJMaW5lQ29sb3IiOnsiJGlkIjoiMTY0IiwiJHR5cGUiOiJOTFJFLkNvbW1vbi5Eb20uU29saWRDb2xvckJydXNoLCBOTFJFLkNvbW1vbiIsIkNvbG9yIjp7IiRpZCI6IjE2NSIsIkEiOjM4LCJSIjo5MSwiRyI6MTU1LCJCIjoyMTN9fSwiTGluZVdlaWdodCI6MS4wLCJMaW5lVHlwZSI6MCwiUGFyZW50U3R5bGUiOm51bGx9LCJNYXJnaW4iOnsiJGlkIjoiMTY2IiwiVG9wIjowLjAsIkxlZnQiOjAuMCwiUmlnaHQiOjAuMCwiQm90dG9tIjowLjB9LCJQYWRkaW5nIjp7IiRpZCI6IjE2NyIsIlRvcCI6MC4wLCJMZWZ0IjowLjAsIlJpZ2h0IjowLjAsIkJvdHRvbSI6MC4wfSwiQmFja2dyb3VuZCI6bnVsbCwiSXNWaXNpYmxlIjp0cnVlLCJXaWR0aCI6MC4wLCJIZWlnaHQiOjAuMCwiQm9yZGVyU3R5bGUiOnsiJGlkIjoiMTY4IiwiTGluZUNvbG9yIjpudWxsLCJMaW5lV2VpZ2h0IjowLjAsIkxpbmVUeXBlIjowLCJQYXJlbnRTdHlsZSI6bnVsbH0sIlBhcmVudFN0eWxlIjpudWxsfSwiQWN0aXZpdHlMaW5lUGFuZWxTdHlsZSI6eyIkaWQiOiIxNjkiLCJBY3Rpdml0eUxpbmVTdHlsZSI6eyIkaWQiOiIxNzAiLCJMaW5lQ29sb3IiOnsiJGlkIjoiMTcxIiwiJHR5cGUiOiJOTFJFLkNvbW1vbi5Eb20uU29saWRDb2xvckJydXNoLCBOTFJFLkNvbW1vbiIsIkNvbG9yIjp7IiRpZCI6IjE3MiIsIkEiOjM4LCJSIjo2OCwiRyI6MTE0LCJCIjoxOTZ9fSwiTGluZVdlaWdodCI6MS4wLCJMaW5lVHlwZSI6MCwiUGFyZW50U3R5bGUiOm51bGx9LCJNYXJnaW4iOnsiJGlkIjoiMTczIiwiVG9wIjowLjAsIkxlZnQiOjAuMCwiUmlnaHQiOjAuMCwiQm90dG9tIjowLjB9LCJQYWRkaW5nIjp7IiRpZCI6IjE3NCIsIlRvcCI6MC4wLCJMZWZ0IjowLjAsIlJpZ2h0IjowLjAsIkJvdHRvbSI6MC4wfSwiQmFja2dyb3VuZCI6bnVsbCwiSXNWaXNpYmxlIjp0cnVlLCJXaWR0aCI6MC4wLCJIZWlnaHQiOjAuMCwiQm9yZGVyU3R5bGUiOnsiJGlkIjoiMTc1IiwiTGluZUNvbG9yIjpudWxsLCJMaW5lV2VpZ2h0IjowLjAsIkxpbmVUeXBlIjowLCJQYXJlbnRTdHlsZSI6bnVsbH0sIlBhcmVudFN0eWxlIjpudWxsfSwiU2hvd0VsYXBzZWRUaW1lR3JhZGllbnRTdHlsZSI6ZmFsc2UsIlRpbWViYW5kUmVzZXJ2ZWRMZWZ0QXJlYVN0eWxlIjp7IiRpZCI6IjE3NiIsIkFjdGl2aXR5SGVhZGVyV2lkdGgiOjAuMCwiSXNTZXQiOmZhbHNlfSwiRGVmYXVsdFN3aW1sYW5lU3R5bGUiOm51bGx9LCJTY2FsZSI6bnVsbCwiU2NhbGVWMiI6eyIkaWQiOiIxNzciLCJTdGFydERhdGUiOiIyMDE4LTAxLTEwVDIzOjU5OjAwWiIsIkVuZERhdGUiOiIyMDIyLTA2LTAzVDIzOjU5OjAwWiIsIkF1dG9EYXRlUmFuZ2UiOnRydWUsIldvcmtpbmdEYXlzIjozMSwiRmlzY2FsWWVhciI6eyIkaWQiOiIxNzgiLCJTdGFydE1vbnRoIjoxLCJVc2VTdGFydGluZ1llYXJGb3JOdW1iZXJpbmciOnRydWUsIlNob3dGaXNjYWxZZWFyTGFiZWwiOnRydWV9LCJUb2RheU1hcmtlclRleHQiOiJUb2RheSIsIkF1dG9TY2FsZVR5cGUiOmZhbHNlLCJUaW1lYmFuZFNjYWxlcyI6eyIkaWQiOiIxNzkiLCJUb3BTY2FsZUxheWVyIjp7IiRpZCI6IjE4MCIsIkZvcm1hdCI6Ik1NTSIsIlR5cGUiOjJ9LCJNaWRkbGVTY2FsZUxheWVyIjp7IiRpZCI6IjE4MSIsIkZvcm1hdCI6bnVsbCwiVHlwZSI6MH0sIkJvdHRvbVNjYWxlTGF5ZXIiOnsiJGlkIjoiMTgyIiwiRm9ybWF0IjpudWxsLCJUeXBlIjowfX19LCJNaWxlc3RvbmVzIjpbeyIkaWQiOiIxODMiLCJEYXRlIjoiMjAyMi0wNC0wNVQyMzo1OTowMCIsIlN0eWxlIjp7IiRpZCI6IjE4NCIsIlNoYXBlIjoyLCJDb25uZWN0b3JNYXJnaW4iOnsiJGlkIjoiMTg1IiwiVG9wIjowLjAsIkxlZnQiOjIuMCwiUmlnaHQiOjIuMCwiQm90dG9tIjowLjB9LCJDb25uZWN0b3JTdHlsZSI6eyIkaWQiOiIxODYiLCJMaW5lQ29sb3IiOnsiJGlkIjoiMTg3IiwiJHR5cGUiOiJOTFJFLkNvbW1vbi5Eb20uU29saWRDb2xvckJydXNoLCBOTFJFLkNvbW1vbiIsIkNvbG9yIjp7IiRpZCI6IjE4OCIsIkEiOjEyNywiUiI6NzksIkciOjEyOSwiQiI6MTg5fX0sIkxpbmVXZWlnaHQiOjEuMCwiTGluZVR5cGUiOjAsIlBhcmVudFN0eWxlIjpudWxsfSwiSXNCZWxvd1RpbWViYW5kIjpmYWxzZSwiUG9zaXRpb25PblRhc2siOjAsIkhpZGVEYXRlIjpmYWxzZSwiU2hhcGVTaXplIjoyLCJTcGFjaW5nIjoxLjAsIlBhZGRpbmciOnsiJGlkIjoiMTg5IiwiVG9wIjo3LjAsIkxlZnQiOjMuMCwiUmlnaHQiOjAuMCwiQm90dG9tIjoyLjB9LCJTaGFwZVN0eWxlIjp7IiRpZCI6IjE5MCIsIk1hcmdpbiI6eyIkaWQiOiIxOTEiLCJUb3AiOjAuMCwiTGVmdCI6MC4wLCJSaWdodCI6MC4wLCJCb3R0b20iOjAuMH0sIlBhZGRpbmciOnsiJGlkIjoiMTkyIiwiVG9wIjowLjAsIkxlZnQiOjAuMCwiUmlnaHQiOjAuMCwiQm90dG9tIjowLjB9LCJCYWNrZ3JvdW5kIjp7IiRpZCI6IjE5MyIsIkNvbG9yIjp7IiRpZCI6IjE5NCIsIkEiOjI1NSwiUiI6MTExLCJHIjo0OSwiQiI6MTUyfX0sIklzVmlzaWJsZSI6dHJ1ZSwiV2lkdGgiOjE4LjAsIkhlaWdodCI6MTguMCwiQm9yZGVyU3R5bGUiOnsiJGlkIjoiMTk1IiwiTGluZUNvbG9yIjp7IiRyZWYiOiI5OCJ9LCJMaW5lV2VpZ2h0IjowLjAsIkxpbmVUeXBlIjowLCJQYXJlbnRTdHlsZSI6bnVsbH0sIlBhcmVudFN0eWxlIjpudWxsfSwiVGl0bGVTdHlsZSI6eyIkaWQiOiIxOTYiLCJGb250U2V0dGluZ3MiOnsiJGlkIjoiMTk3IiwiRm9udFNpemUiOjE4LCJGb250TmFtZSI6IkNhbGlicmkiLCJJc0JvbGQiOnRydWUsIklzSXRhbGljIjpmYWxzZSwiSXNVbmRlcmxpbmVkIjpmYWxzZSwiUGFyZW50U3R5bGUiOm51bGx9LCJBdXRvU2l6ZSI6MCwiRm9yZWdyb3VuZCI6eyIkaWQiOiIxOTgiLCJDb2xvciI6eyIkaWQiOiIxOTk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jAwIiwiVG9wIjowLjAsIkxlZnQiOjAuMCwiUmlnaHQiOjAuMCwiQm90dG9tIjowLjB9LCJQYWRkaW5nIjp7IiRpZCI6IjIwMSIsIlRvcCI6MC4wLCJMZWZ0IjowLjAsIlJpZ2h0IjowLjAsIkJvdHRvbSI6MC4wfSwiQmFja2dyb3VuZCI6eyIkaWQiOiIyMDIiLCJDb2xvciI6eyIkaWQiOiIyMDMiLCJBIjowLCJSIjoyNTUsIkciOjI1NSwiQiI6MjU1fX0sIklzVmlzaWJsZSI6dHJ1ZSwiV2lkdGgiOjAuMCwiSGVpZ2h0IjowLjAsIkJvcmRlclN0eWxlIjp7IiRpZCI6IjIwNCIsIkxpbmVDb2xvciI6bnVsbCwiTGluZVdlaWdodCI6MC4wLCJMaW5lVHlwZSI6MCwiUGFyZW50U3R5bGUiOm51bGx9LCJQYXJlbnRTdHlsZSI6bnVsbH0sIkRhdGVTdHlsZSI6eyIkaWQiOiIyMDUiLCJGb250U2V0dGluZ3MiOnsiJGlkIjoiMjA2IiwiRm9udFNpemUiOjEyLCJGb250TmFtZSI6IkNhbGlicmkiLCJJc0JvbGQiOmZhbHNlLCJJc0l0YWxpYyI6ZmFsc2UsIklzVW5kZXJsaW5lZCI6ZmFsc2UsIlBhcmVudFN0eWxlIjpudWxsfSwiQXV0b1NpemUiOjAsIkZvcmVncm91bmQiOnsiJGlkIjoiMjA3IiwiQ29sb3IiOnsiJGlkIjoiMjA4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yMDkiLCJUb3AiOjAuMCwiTGVmdCI6MC4wLCJSaWdodCI6MC4wLCJCb3R0b20iOjAuMH0sIlBhZGRpbmciOnsiJGlkIjoiMjEwIiwiVG9wIjowLjAsIkxlZnQiOjAuMCwiUmlnaHQiOjAuMCwiQm90dG9tIjowLjB9LCJCYWNrZ3JvdW5kIjp7IiRpZCI6IjIxMSIsIkNvbG9yIjp7IiRpZCI6IjIxMiIsIkEiOjAsIlIiOjI1NSwiRyI6MjU1LCJCIjoyNTV9fSwiSXNWaXNpYmxlIjp0cnVlLCJXaWR0aCI6MC4wLCJIZWlnaHQiOjAuMCwiQm9yZGVyU3R5bGUiOnsiJGlkIjoiMjEzIiwiTGluZUNvbG9yIjpudWxsLCJMaW5lV2VpZ2h0IjowLjAsIkxpbmVUeXBlIjowLCJQYXJlbnRTdHlsZSI6bnVsbH0sIlBhcmVudFN0eWxlIjpudWxsfSwiRGF0ZUZvcm1hdCI6eyIkaWQiOiIyMT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E1IiwiRm9ybWF0IjowLCJJc1Zpc2libGUiOmZhbHNlLCJMYXN0S25vd25WaXNpYmlsaXR5U3RhdGUiOmZhbHNlfSwiSXNWaXNpYmxlIjp0cnVlLCJQYXJlbnRTdHlsZSI6bnVsbH0sIkluZGV4IjowLCJQZXJjZW50YWdlQ29tcGxldGUiOm51bGwsIlBvc2l0aW9uIjp7IlJhdGlvIjowLjExMzA2MDcyODU5NjA4ODU3LCJJc0N1c3RvbSI6ZmFsc2V9LCJEYXRlRm9ybWF0Ijp7IiRyZWYiOiIyMTQifSwiV2Vla051bWJlcmluZyI6eyIkaWQiOiIyMTYiLCJGb3JtYXQiOjAsIklzVmlzaWJsZSI6ZmFsc2UsIkxhc3RLbm93blZpc2liaWxpdHlTdGF0ZSI6ZmFsc2V9LCJSZWxhdGVkVGFza0lkIjoiMDAwMDAwMDAtMDAwMC0wMDAwLTAwMDAtMDAwMDAwMDAwMDAwIiwiSWQiOiIwNDA3MmI0My02YjQwLTQ4YzAtOWQ0OS0yNjY1NDk1YzVkYjQiLCJJbXBvcnRJZCI6bnVsbCwiVGl0bGUiOiJJbmljaW8gUHJ1ZWJhcyBJbnRlZ3JhbGVzIiwiTm90ZSI6bnVsbCwiSHlwZXJsaW5rIjp7IiRpZCI6IjIxNyIsIkFkZHJlc3MiOm51bGwsIlN1YkFkZHJlc3MiOm51bGx9LCJJc0NoYW5nZWQiOmZhbHNlLCJJc05ldyI6ZmFsc2V9LHsiJGlkIjoiMjE4IiwiRGF0ZSI6IjIwMjEtMTEtMTBUMjM6NTk6MDBaIiwiU3R5bGUiOnsiJGlkIjoiMjE5IiwiU2hhcGUiOjIsIkNvbm5lY3Rvck1hcmdpbiI6eyIkaWQiOiIyMjAiLCJUb3AiOjAuMCwiTGVmdCI6Mi4wLCJSaWdodCI6Mi4wLCJCb3R0b20iOjAuMH0sIkNvbm5lY3RvclN0eWxlIjp7IiRpZCI6IjIyMSIsIkxpbmVDb2xvciI6eyIkaWQiOiIyMjIiLCIkdHlwZSI6Ik5MUkUuQ29tbW9uLkRvbS5Tb2xpZENvbG9yQnJ1c2gsIE5MUkUuQ29tbW9uIiwiQ29sb3IiOnsiJGlkIjoiMjIzIiwiQSI6MTI3LCJSIjo3OSwiRyI6MTI5LCJCIjoxODl9fSwiTGluZVdlaWdodCI6MS4wLCJMaW5lVHlwZSI6MCwiUGFyZW50U3R5bGUiOm51bGx9LCJJc0JlbG93VGltZWJhbmQiOmZhbHNlLCJQb3NpdGlvbk9uVGFzayI6MCwiSGlkZURhdGUiOmZhbHNlLCJTaGFwZVNpemUiOjIsIlNwYWNpbmciOjEuMCwiUGFkZGluZyI6eyIkaWQiOiIyMjQiLCJUb3AiOjcuMCwiTGVmdCI6My4wLCJSaWdodCI6MC4wLCJCb3R0b20iOjIuMH0sIlNoYXBlU3R5bGUiOnsiJGlkIjoiMjI1IiwiTWFyZ2luIjp7IiRpZCI6IjIyNiIsIlRvcCI6MC4wLCJMZWZ0IjowLjAsIlJpZ2h0IjowLjAsIkJvdHRvbSI6MC4wfSwiUGFkZGluZyI6eyIkaWQiOiIyMjciLCJUb3AiOjAuMCwiTGVmdCI6MC4wLCJSaWdodCI6MC4wLCJCb3R0b20iOjAuMH0sIkJhY2tncm91bmQiOnsiJGlkIjoiMjI4IiwiQ29sb3IiOnsiJGlkIjoiMjI5IiwiQSI6MjU1LCJSIjoxMTEsIkciOjQ5LCJCIjoxNTJ9fSwiSXNWaXNpYmxlIjp0cnVlLCJXaWR0aCI6MTguMCwiSGVpZ2h0IjoxOC4wLCJCb3JkZXJTdHlsZSI6eyIkaWQiOiIyMzAiLCJMaW5lQ29sb3IiOnsiJHJlZiI6Ijk4In0sIkxpbmVXZWlnaHQiOjAuMCwiTGluZVR5cGUiOjAsIlBhcmVudFN0eWxlIjpudWxsfSwiUGFyZW50U3R5bGUiOm51bGx9LCJUaXRsZVN0eWxlIjp7IiRpZCI6IjIzMSIsIkZvbnRTZXR0aW5ncyI6eyIkaWQiOiIyMzIiLCJGb250U2l6ZSI6MTgsIkZvbnROYW1lIjoiQ2FsaWJyaSIsIklzQm9sZCI6dHJ1ZSwiSXNJdGFsaWMiOmZhbHNlLCJJc1VuZGVybGluZWQiOmZhbHNlLCJQYXJlbnRTdHlsZSI6bnVsbH0sIkF1dG9TaXplIjowLCJGb3JlZ3JvdW5kIjp7IiRpZCI6IjIzMyIsIkNvbG9yIjp7IiRpZCI6IjIzNC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yMzUiLCJUb3AiOjAuMCwiTGVmdCI6MC4wLCJSaWdodCI6MC4wLCJCb3R0b20iOjAuMH0sIlBhZGRpbmciOnsiJGlkIjoiMjM2IiwiVG9wIjowLjAsIkxlZnQiOjAuMCwiUmlnaHQiOjAuMCwiQm90dG9tIjowLjB9LCJCYWNrZ3JvdW5kIjp7IiRpZCI6IjIzNyIsIkNvbG9yIjp7IiRpZCI6IjIzOCIsIkEiOjAsIlIiOjI1NSwiRyI6MjU1LCJCIjoyNTV9fSwiSXNWaXNpYmxlIjp0cnVlLCJXaWR0aCI6MC4wLCJIZWlnaHQiOjAuMCwiQm9yZGVyU3R5bGUiOnsiJGlkIjoiMjM5IiwiTGluZUNvbG9yIjpudWxsLCJMaW5lV2VpZ2h0IjowLjAsIkxpbmVUeXBlIjowLCJQYXJlbnRTdHlsZSI6bnVsbH0sIlBhcmVudFN0eWxlIjpudWxsfSwiRGF0ZVN0eWxlIjp7IiRpZCI6IjI0MCIsIkZvbnRTZXR0aW5ncyI6eyIkaWQiOiIyNDEiLCJGb250U2l6ZSI6MTIsIkZvbnROYW1lIjoiQ2FsaWJyaSIsIklzQm9sZCI6ZmFsc2UsIklzSXRhbGljIjpmYWxzZSwiSXNVbmRlcmxpbmVkIjpmYWxzZSwiUGFyZW50U3R5bGUiOm51bGx9LCJBdXRvU2l6ZSI6MCwiRm9yZWdyb3VuZCI6eyIkaWQiOiIyNDIiLCJDb2xvciI6eyIkaWQiOiIyNDM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I0NCIsIlRvcCI6MC4wLCJMZWZ0IjowLjAsIlJpZ2h0IjowLjAsIkJvdHRvbSI6MC4wfSwiUGFkZGluZyI6eyIkaWQiOiIyNDUiLCJUb3AiOjAuMCwiTGVmdCI6MC4wLCJSaWdodCI6MC4wLCJCb3R0b20iOjAuMH0sIkJhY2tncm91bmQiOnsiJGlkIjoiMjQ2IiwiQ29sb3IiOnsiJGlkIjoiMjQ3IiwiQSI6MCwiUiI6MjU1LCJHIjoyNTUsIkIiOjI1NX19LCJJc1Zpc2libGUiOnRydWUsIldpZHRoIjowLjAsIkhlaWdodCI6MC4wLCJCb3JkZXJTdHlsZSI6eyIkaWQiOiIyNDgiLCJMaW5lQ29sb3IiOm51bGwsIkxpbmVXZWlnaHQiOjAuMCwiTGluZVR5cGUiOjAsIlBhcmVudFN0eWxlIjpudWxsfSwiUGFyZW50U3R5bGUiOm51bGx9LCJEYXRlRm9ybWF0Ijp7IiRpZCI6IjI0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yNTAiLCJGb3JtYXQiOjAsIklzVmlzaWJsZSI6ZmFsc2UsIkxhc3RLbm93blZpc2liaWxpdHlTdGF0ZSI6ZmFsc2V9LCJJc1Zpc2libGUiOmZhbHNlLCJQYXJlbnRTdHlsZSI6bnVsbH0sIkluZGV4IjoxLCJQZXJjZW50YWdlQ29tcGxldGUiOm51bGwsIlBvc2l0aW9uIjp7IlJhdGlvIjowLjE2MTU2NzY3NzM5MzUzNDk1LCJJc0N1c3RvbSI6ZmFsc2V9LCJEYXRlRm9ybWF0Ijp7IiRyZWYiOiIyNDkifSwiV2Vla051bWJlcmluZyI6eyIkaWQiOiIyNTEiLCJGb3JtYXQiOjAsIklzVmlzaWJsZSI6ZmFsc2UsIkxhc3RLbm93blZpc2liaWxpdHlTdGF0ZSI6ZmFsc2V9LCJSZWxhdGVkVGFza0lkIjoiMDAwMDAwMDAtMDAwMC0wMDAwLTAwMDAtMDAwMDAwMDAwMDAwIiwiSWQiOiI5YjM5ZmVmYS1kODIyLTQ0MWYtYWFlYy0yNDk4MDMzZDhiZDEiLCJJbXBvcnRJZCI6bnVsbCwiVGl0bGUiOiJJbmljaW8gU3ByaW50IDQiLCJOb3RlIjpudWxsLCJIeXBlcmxpbmsiOnsiJGlkIjoiMjUyIiwiQWRkcmVzcyI6bnVsbCwiU3ViQWRkcmVzcyI6bnVsbH0sIklzQ2hhbmdlZCI6ZmFsc2UsIklzTmV3IjpmYWxzZX0seyIkaWQiOiIyNTMiLCJEYXRlIjoiMjAyMi0wNC0yOFQyMzo1OTowMCIsIlN0eWxlIjp7IiRpZCI6IjI1NCIsIlNoYXBlIjoyLCJDb25uZWN0b3JNYXJnaW4iOnsiJGlkIjoiMjU1IiwiVG9wIjowLjAsIkxlZnQiOjIuMCwiUmlnaHQiOjIuMCwiQm90dG9tIjowLjB9LCJDb25uZWN0b3JTdHlsZSI6eyIkaWQiOiIyNTYiLCJMaW5lQ29sb3IiOnsiJGlkIjoiMjU3IiwiJHR5cGUiOiJOTFJFLkNvbW1vbi5Eb20uU29saWRDb2xvckJydXNoLCBOTFJFLkNvbW1vbiIsIkNvbG9yIjp7IiRpZCI6IjI1OCIsIkEiOjEyNywiUiI6NzksIkciOjEyOSwiQiI6MTg5fX0sIkxpbmVXZWlnaHQiOjEuMCwiTGluZVR5cGUiOjAsIlBhcmVudFN0eWxlIjpudWxsfSwiSXNCZWxvd1RpbWViYW5kIjpmYWxzZSwiUG9zaXRpb25PblRhc2siOjAsIkhpZGVEYXRlIjpmYWxzZSwiU2hhcGVTaXplIjoyLCJTcGFjaW5nIjoxLjAsIlBhZGRpbmciOnsiJGlkIjoiMjU5IiwiVG9wIjo3LjAsIkxlZnQiOjMuMCwiUmlnaHQiOjAuMCwiQm90dG9tIjoyLjB9LCJTaGFwZVN0eWxlIjp7IiRpZCI6IjI2MCIsIk1hcmdpbiI6eyIkaWQiOiIyNjEiLCJUb3AiOjAuMCwiTGVmdCI6MC4wLCJSaWdodCI6MC4wLCJCb3R0b20iOjAuMH0sIlBhZGRpbmciOnsiJGlkIjoiMjYyIiwiVG9wIjowLjAsIkxlZnQiOjAuMCwiUmlnaHQiOjAuMCwiQm90dG9tIjowLjB9LCJCYWNrZ3JvdW5kIjp7IiRpZCI6IjI2MyIsIkNvbG9yIjp7IiRpZCI6IjI2NCIsIkEiOjI1NSwiUiI6MTExLCJHIjo0OSwiQiI6MTUyfX0sIklzVmlzaWJsZSI6dHJ1ZSwiV2lkdGgiOjE4LjAsIkhlaWdodCI6MTguMCwiQm9yZGVyU3R5bGUiOnsiJGlkIjoiMjY1IiwiTGluZUNvbG9yIjp7IiRyZWYiOiI5OCJ9LCJMaW5lV2VpZ2h0IjowLjAsIkxpbmVUeXBlIjowLCJQYXJlbnRTdHlsZSI6bnVsbH0sIlBhcmVudFN0eWxlIjpudWxsfSwiVGl0bGVTdHlsZSI6eyIkaWQiOiIyNjYiLCJGb250U2V0dGluZ3MiOnsiJGlkIjoiMjY3IiwiRm9udFNpemUiOjE4LCJGb250TmFtZSI6IkNhbGlicmkiLCJJc0JvbGQiOnRydWUsIklzSXRhbGljIjpmYWxzZSwiSXNVbmRlcmxpbmVkIjpmYWxzZSwiUGFyZW50U3R5bGUiOm51bGx9LCJBdXRvU2l6ZSI6MCwiRm9yZWdyb3VuZCI6eyIkaWQiOiIyNjgiLCJDb2xvciI6eyIkaWQiOiIyNjk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jcwIiwiVG9wIjowLjAsIkxlZnQiOjAuMCwiUmlnaHQiOjAuMCwiQm90dG9tIjowLjB9LCJQYWRkaW5nIjp7IiRpZCI6IjI3MSIsIlRvcCI6MC4wLCJMZWZ0IjowLjAsIlJpZ2h0IjowLjAsIkJvdHRvbSI6MC4wfSwiQmFja2dyb3VuZCI6eyIkaWQiOiIyNzIiLCJDb2xvciI6eyIkaWQiOiIyNzMiLCJBIjowLCJSIjoyNTUsIkciOjI1NSwiQiI6MjU1fX0sIklzVmlzaWJsZSI6dHJ1ZSwiV2lkdGgiOjAuMCwiSGVpZ2h0IjowLjAsIkJvcmRlclN0eWxlIjp7IiRpZCI6IjI3NCIsIkxpbmVDb2xvciI6bnVsbCwiTGluZVdlaWdodCI6MC4wLCJMaW5lVHlwZSI6MCwiUGFyZW50U3R5bGUiOm51bGx9LCJQYXJlbnRTdHlsZSI6bnVsbH0sIkRhdGVTdHlsZSI6eyIkaWQiOiIyNzUiLCJGb250U2V0dGluZ3MiOnsiJGlkIjoiMjc2IiwiRm9udFNpemUiOjEyLCJGb250TmFtZSI6IkNhbGlicmkiLCJJc0JvbGQiOmZhbHNlLCJJc0l0YWxpYyI6ZmFsc2UsIklzVW5kZXJsaW5lZCI6ZmFsc2UsIlBhcmVudFN0eWxlIjpudWxsfSwiQXV0b1NpemUiOjAsIkZvcmVncm91bmQiOnsiJGlkIjoiMjc3IiwiQ29sb3IiOnsiJGlkIjoiMjc4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yNzkiLCJUb3AiOjAuMCwiTGVmdCI6MC4wLCJSaWdodCI6MC4wLCJCb3R0b20iOjAuMH0sIlBhZGRpbmciOnsiJGlkIjoiMjgwIiwiVG9wIjowLjAsIkxlZnQiOjAuMCwiUmlnaHQiOjAuMCwiQm90dG9tIjowLjB9LCJCYWNrZ3JvdW5kIjp7IiRpZCI6IjI4MSIsIkNvbG9yIjp7IiRpZCI6IjI4MiIsIkEiOjAsIlIiOjI1NSwiRyI6MjU1LCJCIjoyNTV9fSwiSXNWaXNpYmxlIjp0cnVlLCJXaWR0aCI6MC4wLCJIZWlnaHQiOjAuMCwiQm9yZGVyU3R5bGUiOnsiJGlkIjoiMjgzIiwiTGluZUNvbG9yIjpudWxsLCJMaW5lV2VpZ2h0IjowLjAsIkxpbmVUeXBlIjowLCJQYXJlbnRTdHlsZSI6bnVsbH0sIlBhcmVudFN0eWxlIjpudWxsfSwiRGF0ZUZvcm1hdCI6eyIkaWQiOiIyOD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g1IiwiRm9ybWF0IjowLCJJc1Zpc2libGUiOmZhbHNlLCJMYXN0S25vd25WaXNpYmlsaXR5U3RhdGUiOmZhbHNlfSwiSXNWaXNpYmxlIjp0cnVlLCJQYXJlbnRTdHlsZSI6bnVsbH0sIkluZGV4IjoyLCJQZXJjZW50YWdlQ29tcGxldGUiOm51bGwsIlBvc2l0aW9uIjp7IlJhdGlvIjowLjExMzA2MDcyODU5NjA4ODU3LCJJc0N1c3RvbSI6ZmFsc2V9LCJEYXRlRm9ybWF0Ijp7IiRyZWYiOiIyODQifSwiV2Vla051bWJlcmluZyI6eyIkaWQiOiIyODYiLCJGb3JtYXQiOjAsIklzVmlzaWJsZSI6ZmFsc2UsIkxhc3RLbm93blZpc2liaWxpdHlTdGF0ZSI6ZmFsc2V9LCJSZWxhdGVkVGFza0lkIjoiMDAwMDAwMDAtMDAwMC0wMDAwLTAwMDAtMDAwMDAwMDAwMDAwIiwiSWQiOiI0NmZhZTliMS0xYTM0LTRmZDctOTE1Yi02MzFkOWU3NGJhYmIiLCJJbXBvcnRJZCI6bnVsbCwiVGl0bGUiOiJJbmljaW8gRGVzcGxpZWd1ZSIsIk5vdGUiOm51bGwsIkh5cGVybGluayI6eyIkaWQiOiIyODciLCJBZGRyZXNzIjpudWxsLCJTdWJBZGRyZXNzIjpudWxsfSwiSXNDaGFuZ2VkIjpmYWxzZSwiSXNOZXciOmZhbHNlfSx7IiRpZCI6IjI4OCIsIkRhdGUiOiIyMDIyLTA1LTA5VDIzOjU5OjAwIiwiU3R5bGUiOnsiJGlkIjoiMjg5IiwiU2hhcGUiOjIsIkNvbm5lY3Rvck1hcmdpbiI6eyIkaWQiOiIyOTAiLCJUb3AiOjAuMCwiTGVmdCI6Mi4wLCJSaWdodCI6Mi4wLCJCb3R0b20iOjAuMH0sIkNvbm5lY3RvclN0eWxlIjp7IiRpZCI6IjI5MSIsIkxpbmVDb2xvciI6eyIkaWQiOiIyOTIiLCIkdHlwZSI6Ik5MUkUuQ29tbW9uLkRvbS5Tb2xpZENvbG9yQnJ1c2gsIE5MUkUuQ29tbW9uIiwiQ29sb3IiOnsiJGlkIjoiMjkzIiwiQSI6MTI3LCJSIjo3OSwiRyI6MTI5LCJCIjoxODl9fSwiTGluZVdlaWdodCI6MS4wLCJMaW5lVHlwZSI6MCwiUGFyZW50U3R5bGUiOm51bGx9LCJJc0JlbG93VGltZWJhbmQiOmZhbHNlLCJQb3NpdGlvbk9uVGFzayI6MCwiSGlkZURhdGUiOmZhbHNlLCJTaGFwZVNpemUiOjIsIlNwYWNpbmciOjEuMCwiUGFkZGluZyI6eyIkaWQiOiIyOTQiLCJUb3AiOjcuMCwiTGVmdCI6My4wLCJSaWdodCI6MC4wLCJCb3R0b20iOjIuMH0sIlNoYXBlU3R5bGUiOnsiJGlkIjoiMjk1IiwiTWFyZ2luIjp7IiRpZCI6IjI5NiIsIlRvcCI6MC4wLCJMZWZ0IjowLjAsIlJpZ2h0IjowLjAsIkJvdHRvbSI6MC4wfSwiUGFkZGluZyI6eyIkaWQiOiIyOTciLCJUb3AiOjAuMCwiTGVmdCI6MC4wLCJSaWdodCI6MC4wLCJCb3R0b20iOjAuMH0sIkJhY2tncm91bmQiOnsiJGlkIjoiMjk4IiwiQ29sb3IiOnsiJGlkIjoiMjk5IiwiQSI6MjU1LCJSIjoyNiwiRyI6MTcwLCJCIjo2Nn19LCJJc1Zpc2libGUiOnRydWUsIldpZHRoIjoxOC4wLCJIZWlnaHQiOjE4LjAsIkJvcmRlclN0eWxlIjp7IiRpZCI6IjMwMCIsIkxpbmVDb2xvciI6eyIkcmVmIjoiOTgifSwiTGluZVdlaWdodCI6MC4wLCJMaW5lVHlwZSI6MCwiUGFyZW50U3R5bGUiOm51bGx9LCJQYXJlbnRTdHlsZSI6bnVsbH0sIlRpdGxlU3R5bGUiOnsiJGlkIjoiMzAxIiwiRm9udFNldHRpbmdzIjp7IiRpZCI6IjMwMiIsIkZvbnRTaXplIjoxOCwiRm9udE5hbWUiOiJDYWxpYnJpIiwiSXNCb2xkIjp0cnVlLCJJc0l0YWxpYyI6ZmFsc2UsIklzVW5kZXJsaW5lZCI6ZmFsc2UsIlBhcmVudFN0eWxlIjpudWxsfSwiQXV0b1NpemUiOjAsIkZvcmVncm91bmQiOnsiJGlkIjoiMzAzIiwiQ29sb3IiOnsiJGlkIjoiMzA0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wNSIsIlRvcCI6MC4wLCJMZWZ0IjowLjAsIlJpZ2h0IjowLjAsIkJvdHRvbSI6MC4wfSwiUGFkZGluZyI6eyIkaWQiOiIzMDYiLCJUb3AiOjAuMCwiTGVmdCI6MC4wLCJSaWdodCI6MC4wLCJCb3R0b20iOjAuMH0sIkJhY2tncm91bmQiOnsiJGlkIjoiMzA3IiwiQ29sb3IiOnsiJGlkIjoiMzA4IiwiQSI6MCwiUiI6MjU1LCJHIjoyNTUsIkIiOjI1NX19LCJJc1Zpc2libGUiOnRydWUsIldpZHRoIjowLjAsIkhlaWdodCI6MC4wLCJCb3JkZXJTdHlsZSI6eyIkaWQiOiIzMDkiLCJMaW5lQ29sb3IiOm51bGwsIkxpbmVXZWlnaHQiOjAuMCwiTGluZVR5cGUiOjAsIlBhcmVudFN0eWxlIjpudWxsfSwiUGFyZW50U3R5bGUiOm51bGx9LCJEYXRlU3R5bGUiOnsiJGlkIjoiMzEwIiwiRm9udFNldHRpbmdzIjp7IiRpZCI6IjMxMSIsIkZvbnRTaXplIjoxMiwiRm9udE5hbWUiOiJDYWxpYnJpIiwiSXNCb2xkIjpmYWxzZSwiSXNJdGFsaWMiOmZhbHNlLCJJc1VuZGVybGluZWQiOmZhbHNlLCJQYXJlbnRTdHlsZSI6bnVsbH0sIkF1dG9TaXplIjowLCJGb3JlZ3JvdW5kIjp7IiRpZCI6IjMxMiIsIkNvbG9yIjp7IiRpZCI6IjMxM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zE0IiwiVG9wIjowLjAsIkxlZnQiOjAuMCwiUmlnaHQiOjAuMCwiQm90dG9tIjowLjB9LCJQYWRkaW5nIjp7IiRpZCI6IjMxNSIsIlRvcCI6MC4wLCJMZWZ0IjowLjAsIlJpZ2h0IjowLjAsIkJvdHRvbSI6MC4wfSwiQmFja2dyb3VuZCI6eyIkaWQiOiIzMTYiLCJDb2xvciI6eyIkaWQiOiIzMTciLCJBIjowLCJSIjoyNTUsIkciOjI1NSwiQiI6MjU1fX0sIklzVmlzaWJsZSI6dHJ1ZSwiV2lkdGgiOjAuMCwiSGVpZ2h0IjowLjAsIkJvcmRlclN0eWxlIjp7IiRpZCI6IjMxOCIsIkxpbmVDb2xvciI6bnVsbCwiTGluZVdlaWdodCI6MC4wLCJMaW5lVHlwZSI6MCwiUGFyZW50U3R5bGUiOm51bGx9LCJQYXJlbnRTdHlsZSI6bnVsbH0sIkRhdGVGb3JtYXQiOnsiJGlkIjoiMzE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MyMCIsIkZvcm1hdCI6MCwiSXNWaXNpYmxlIjpmYWxzZSwiTGFzdEtub3duVmlzaWJpbGl0eVN0YXRlIjpmYWxzZX0sIklzVmlzaWJsZSI6dHJ1ZSwiUGFyZW50U3R5bGUiOm51bGx9LCJJbmRleCI6MywiUGVyY2VudGFnZUNvbXBsZXRlIjpudWxsLCJQb3NpdGlvbiI6eyJSYXRpbyI6MC4wLCJJc0N1c3RvbSI6ZmFsc2V9LCJEYXRlRm9ybWF0Ijp7IiRyZWYiOiIzMTkifSwiV2Vla051bWJlcmluZyI6eyIkaWQiOiIzMjEiLCJGb3JtYXQiOjAsIklzVmlzaWJsZSI6ZmFsc2UsIkxhc3RLbm93blZpc2liaWxpdHlTdGF0ZSI6ZmFsc2V9LCJSZWxhdGVkVGFza0lkIjoiMDAwMDAwMDAtMDAwMC0wMDAwLTAwMDAtMDAwMDAwMDAwMDAwIiwiSWQiOiJjNDE0MWFmMy1hYzM4LTQ2NWMtYjUzZi1jYzdmN2E0YWE5ZjUiLCJJbXBvcnRJZCI6bnVsbCwiVGl0bGUiOiJHb0xpdmUiLCJOb3RlIjpudWxsLCJIeXBlcmxpbmsiOnsiJGlkIjoiMzIyIiwiQWRkcmVzcyI6bnVsbCwiU3ViQWRkcmVzcyI6bnVsbH0sIklzQ2hhbmdlZCI6ZmFsc2UsIklzTmV3IjpmYWxzZX0seyIkaWQiOiIzMjMiLCJEYXRlIjoiMjAyMS0xMi0wNlQyMzo1OTowMFoiLCJTdHlsZSI6eyIkaWQiOiIzMjQiLCJTaGFwZSI6MiwiQ29ubmVjdG9yTWFyZ2luIjp7IiRpZCI6IjMyNSIsIlRvcCI6MC4wLCJMZWZ0IjoyLjAsIlJpZ2h0IjoyLjAsIkJvdHRvbSI6MC4wfSwiQ29ubmVjdG9yU3R5bGUiOnsiJGlkIjoiMzI2IiwiTGluZUNvbG9yIjp7IiRpZCI6IjMyNyIsIiR0eXBlIjoiTkxSRS5Db21tb24uRG9tLlNvbGlkQ29sb3JCcnVzaCwgTkxSRS5Db21tb24iLCJDb2xvciI6eyIkaWQiOiIzMjgiLCJBIjoxMjcsIlIiOjExMSwiRyI6NDksIkIiOjE1Mn19LCJMaW5lV2VpZ2h0IjoxLjAsIkxpbmVUeXBlIjowLCJQYXJlbnRTdHlsZSI6bnVsbH0sIklzQmVsb3dUaW1lYmFuZCI6ZmFsc2UsIlBvc2l0aW9uT25UYXNrIjowLCJIaWRlRGF0ZSI6ZmFsc2UsIlNoYXBlU2l6ZSI6MiwiU3BhY2luZyI6MS4wLCJQYWRkaW5nIjp7IiRpZCI6IjMyOSIsIlRvcCI6Ny4wLCJMZWZ0IjozLjAsIlJpZ2h0IjowLjAsIkJvdHRvbSI6Mi4wfSwiU2hhcGVTdHlsZSI6eyIkaWQiOiIzMzAiLCJNYXJnaW4iOnsiJGlkIjoiMzMxIiwiVG9wIjowLjAsIkxlZnQiOjAuMCwiUmlnaHQiOjAuMCwiQm90dG9tIjowLjB9LCJQYWRkaW5nIjp7IiRpZCI6IjMzMiIsIlRvcCI6MC4wLCJMZWZ0IjowLjAsIlJpZ2h0IjowLjAsIkJvdHRvbSI6MC4wfSwiQmFja2dyb3VuZCI6eyIkaWQiOiIzMzMiLCJDb2xvciI6eyIkaWQiOiIzMzQiLCJBIjoyNTUsIlIiOjExMSwiRyI6NDksIkIiOjE1Mn19LCJJc1Zpc2libGUiOnRydWUsIldpZHRoIjoxOC4wLCJIZWlnaHQiOjE4LjAsIkJvcmRlclN0eWxlIjp7IiRpZCI6IjMzNSIsIkxpbmVDb2xvciI6eyIkcmVmIjoiOTgifSwiTGluZVdlaWdodCI6MC4wLCJMaW5lVHlwZSI6MCwiUGFyZW50U3R5bGUiOm51bGx9LCJQYXJlbnRTdHlsZSI6bnVsbH0sIlRpdGxlU3R5bGUiOnsiJGlkIjoiMzM2IiwiRm9udFNldHRpbmdzIjp7IiRpZCI6IjMzNyIsIkZvbnRTaXplIjoxOCwiRm9udE5hbWUiOiJDYWxpYnJpIiwiSXNCb2xkIjp0cnVlLCJJc0l0YWxpYyI6ZmFsc2UsIklzVW5kZXJsaW5lZCI6ZmFsc2UsIlBhcmVudFN0eWxlIjpudWxsfSwiQXV0b1NpemUiOjAsIkZvcmVncm91bmQiOnsiJGlkIjoiMzM4IiwiQ29sb3IiOnsiJGlkIjoiMzM5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0MCIsIlRvcCI6MC4wLCJMZWZ0IjowLjAsIlJpZ2h0IjowLjAsIkJvdHRvbSI6MC4wfSwiUGFkZGluZyI6eyIkaWQiOiIzNDEiLCJUb3AiOjAuMCwiTGVmdCI6MC4wLCJSaWdodCI6MC4wLCJCb3R0b20iOjAuMH0sIkJhY2tncm91bmQiOnsiJGlkIjoiMzQyIiwiQ29sb3IiOnsiJGlkIjoiMzQzIiwiQSI6MCwiUiI6MjU1LCJHIjoyNTUsIkIiOjI1NX19LCJJc1Zpc2libGUiOnRydWUsIldpZHRoIjowLjAsIkhlaWdodCI6MC4wLCJCb3JkZXJTdHlsZSI6eyIkaWQiOiIzNDQiLCJMaW5lQ29sb3IiOm51bGwsIkxpbmVXZWlnaHQiOjAuMCwiTGluZVR5cGUiOjAsIlBhcmVudFN0eWxlIjpudWxsfSwiUGFyZW50U3R5bGUiOm51bGx9LCJEYXRlU3R5bGUiOnsiJGlkIjoiMzQ1IiwiRm9udFNldHRpbmdzIjp7IiRpZCI6IjM0NiIsIkZvbnRTaXplIjoxMiwiRm9udE5hbWUiOiJDYWxpYnJpIiwiSXNCb2xkIjpmYWxzZSwiSXNJdGFsaWMiOmZhbHNlLCJJc1VuZGVybGluZWQiOmZhbHNlLCJQYXJlbnRTdHlsZSI6bnVsbH0sIkF1dG9TaXplIjowLCJGb3JlZ3JvdW5kIjp7IiRpZCI6IjM0NyIsIkNvbG9yIjp7IiRpZCI6IjM0O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zQ5IiwiVG9wIjowLjAsIkxlZnQiOjAuMCwiUmlnaHQiOjAuMCwiQm90dG9tIjowLjB9LCJQYWRkaW5nIjp7IiRpZCI6IjM1MCIsIlRvcCI6MC4wLCJMZWZ0IjowLjAsIlJpZ2h0IjowLjAsIkJvdHRvbSI6MC4wfSwiQmFja2dyb3VuZCI6eyIkaWQiOiIzNTEiLCJDb2xvciI6eyIkaWQiOiIzNTIiLCJBIjowLCJSIjoyNTUsIkciOjI1NSwiQiI6MjU1fX0sIklzVmlzaWJsZSI6dHJ1ZSwiV2lkdGgiOjAuMCwiSGVpZ2h0IjowLjAsIkJvcmRlclN0eWxlIjp7IiRpZCI6IjM1MyIsIkxpbmVDb2xvciI6bnVsbCwiTGluZVdlaWdodCI6MC4wLCJMaW5lVHlwZSI6MCwiUGFyZW50U3R5bGUiOm51bGx9LCJQYXJlbnRTdHlsZSI6bnVsbH0sIkRhdGVGb3JtYXQiOnsiJGlkIjoiMzU0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M1NSIsIkZvcm1hdCI6MCwiSXNWaXNpYmxlIjpmYWxzZSwiTGFzdEtub3duVmlzaWJpbGl0eVN0YXRlIjpmYWxzZX0sIklzVmlzaWJsZSI6ZmFsc2UsIlBhcmVudFN0eWxlIjpudWxsfSwiSW5kZXgiOjQsIlBlcmNlbnRhZ2VDb21wbGV0ZSI6bnVsbCwiUG9zaXRpb24iOnsiUmF0aW8iOjAuMCwiSXNDdXN0b20iOmZhbHNlfSwiRGF0ZUZvcm1hdCI6eyIkcmVmIjoiMzU0In0sIldlZWtOdW1iZXJpbmciOnsiJGlkIjoiMzU2IiwiRm9ybWF0IjowLCJJc1Zpc2libGUiOmZhbHNlLCJMYXN0S25vd25WaXNpYmlsaXR5U3RhdGUiOmZhbHNlfSwiUmVsYXRlZFRhc2tJZCI6IjAwMDAwMDAwLTAwMDAtMDAwMC0wMDAwLTAwMDAwMDAwMDAwMCIsIklkIjoiNmZjZDhjNDktYTE4Yy00YzVkLWFmMmItNjVmZTVhNGZkMGM1IiwiSW1wb3J0SWQiOm51bGwsIlRpdGxlIjoiSW5pY2lvIFNwcmludCAzIiwiTm90ZSI6bnVsbCwiSHlwZXJsaW5rIjp7IiRpZCI6IjM1NyIsIkFkZHJlc3MiOm51bGwsIlN1YkFkZHJlc3MiOm51bGx9LCJJc0NoYW5nZWQiOmZhbHNlLCJJc05ldyI6ZmFsc2V9LHsiJGlkIjoiMzU4IiwiRGF0ZSI6IjIwMjItMDYtMDNUMjM6NTk6MDAiLCJTdHlsZSI6eyIkaWQiOiIzNTkiLCJTaGFwZSI6MiwiQ29ubmVjdG9yTWFyZ2luIjp7IiRyZWYiOiI4NyJ9LCJDb25uZWN0b3JTdHlsZSI6eyIkaWQiOiIzNjAiLCJMaW5lQ29sb3IiOnsiJGlkIjoiMzYxIiwiJHR5cGUiOiJOTFJFLkNvbW1vbi5Eb20uU29saWRDb2xvckJydXNoLCBOTFJFLkNvbW1vbiIsIkNvbG9yIjp7IiRpZCI6IjM2MiIsIkEiOjEyNywiUiI6NzksIkciOjEyOSwiQiI6MTg5fX0sIkxpbmVXZWlnaHQiOjEuMCwiTGluZVR5cGUiOjAsIlBhcmVudFN0eWxlIjpudWxsfSwiSXNCZWxvd1RpbWViYW5kIjpmYWxzZSwiUG9zaXRpb25PblRhc2siOjAsIkhpZGVEYXRlIjpmYWxzZSwiU2hhcGVTaXplIjoyLCJTcGFjaW5nIjoxLjAsIlBhZGRpbmciOnsiJHJlZiI6IjkxIn0sIlNoYXBlU3R5bGUiOnsiJGlkIjoiMzYzIiwiTWFyZ2luIjp7IiRyZWYiOiI5MyJ9LCJQYWRkaW5nIjp7IiRyZWYiOiI5NCJ9LCJCYWNrZ3JvdW5kIjp7IiRpZCI6IjM2NCIsIkNvbG9yIjp7IiRpZCI6IjM2NSIsIkEiOjI1NSwiUiI6MjM0LCJHIjoyMiwiQiI6MzB9fSwiSXNWaXNpYmxlIjp0cnVlLCJXaWR0aCI6MTguMCwiSGVpZ2h0IjoxOC4wLCJCb3JkZXJTdHlsZSI6eyIkaWQiOiIzNjYiLCJMaW5lQ29sb3IiOnsiJHJlZiI6Ijk4In0sIkxpbmVXZWlnaHQiOjAuMCwiTGluZVR5cGUiOjAsIlBhcmVudFN0eWxlIjpudWxsfSwiUGFyZW50U3R5bGUiOm51bGx9LCJUaXRsZVN0eWxlIjp7IiRpZCI6IjM2NyIsIkZvbnRTZXR0aW5ncyI6eyIkaWQiOiIzNjgiLCJGb250U2l6ZSI6MTgsIkZvbnROYW1lIjoiQ2FsaWJyaSIsIklzQm9sZCI6dHJ1ZSwiSXNJdGFsaWMiOmZhbHNlLCJJc1VuZGVybGluZWQiOmZhbHNlLCJQYXJlbnRTdHlsZSI6bnVsbH0sIkF1dG9TaXplIjoyLCJGb3JlZ3JvdW5kIjp7IiRpZCI6IjM2OSIsIkNvbG9yIjp7IiRpZCI6IjM3MCIsIkEiOjI1NSwiUiI6MCwiRyI6MCwiQiI6MH19LCJNYXhXaWR0aCI6NzEuMCwiTWF4SGVpZ2h0IjoiSW5maW5pdHkiLCJTbWFydEZvcmVncm91bmRJc0FjdGl2ZSI6ZmFsc2UsIkhvcml6b250YWxBbGlnbm1lbnQiOjAsIlZlcnRpY2FsQWxpZ25tZW50IjowLCJTbWFydEZvcmVncm91bmQiOm51bGwsIkJhY2tncm91bmRGaWxsVHlwZSI6MCwiTWFyZ2luIjp7IiRyZWYiOiIxMDQifSwiUGFkZGluZyI6eyIkcmVmIjoiMTA1In0sIkJhY2tncm91bmQiOnsiJGlkIjoiMzcxIiwiQ29sb3IiOnsiJGlkIjoiMzcyIiwiQSI6MCwiUiI6MjU1LCJHIjoyNTUsIkIiOjI1NX19LCJJc1Zpc2libGUiOnRydWUsIldpZHRoIjowLjAsIkhlaWdodCI6MC4wLCJCb3JkZXJTdHlsZSI6eyIkaWQiOiIzNzMiLCJMaW5lQ29sb3IiOm51bGwsIkxpbmVXZWlnaHQiOjAuMCwiTGluZVR5cGUiOjAsIlBhcmVudFN0eWxlIjpudWxsfSwiUGFyZW50U3R5bGUiOm51bGx9LCJEYXRlU3R5bGUiOnsiJGlkIjoiMzc0IiwiRm9udFNldHRpbmdzIjp7IiRpZCI6IjM3NSIsIkZvbnRTaXplIjoxMiwiRm9udE5hbWUiOiJDYWxpYnJpIiwiSXNCb2xkIjpmYWxzZSwiSXNJdGFsaWMiOmZhbHNlLCJJc1VuZGVybGluZWQiOmZhbHNlLCJQYXJlbnRTdHlsZSI6bnVsbH0sIkF1dG9TaXplIjowLCJGb3JlZ3JvdW5kIjp7IiRpZCI6IjM3NiIsIkNvbG9yIjp7IiRpZCI6IjM3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ExMSJ9LCJQYWRkaW5nIjp7IiRyZWYiOiIxMTIifSwiQmFja2dyb3VuZCI6eyIkaWQiOiIzNzgiLCJDb2xvciI6eyIkaWQiOiIzNzkiLCJBIjowLCJSIjoyNTUsIkciOjI1NSwiQiI6MjU1fX0sIklzVmlzaWJsZSI6dHJ1ZSwiV2lkdGgiOjAuMCwiSGVpZ2h0IjowLjAsIkJvcmRlclN0eWxlIjp7IiRpZCI6IjM4MCIsIkxpbmVDb2xvciI6bnVsbCwiTGluZVdlaWdodCI6MC4wLCJMaW5lVHlwZSI6MCwiUGFyZW50U3R5bGUiOm51bGx9LCJQYXJlbnRTdHlsZSI6bnVsbH0sIkRhdGVGb3JtYXQiOnsiJGlkIjoiMzg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M4MiIsIkZvcm1hdCI6MCwiSXNWaXNpYmxlIjpmYWxzZSwiTGFzdEtub3duVmlzaWJpbGl0eVN0YXRlIjpmYWxzZX0sIklzVmlzaWJsZSI6dHJ1ZSwiUGFyZW50U3R5bGUiOm51bGx9LCJJbmRleCI6NSwiUGVyY2VudGFnZUNvbXBsZXRlIjpudWxsLCJQb3NpdGlvbiI6eyJSYXRpbyI6MC4xNTgwNTA0NjY0Nzc3MzMsIklzQ3VzdG9tIjpmYWxzZX0sIkRhdGVGb3JtYXQiOnsiJHJlZiI6IjM4MSJ9LCJXZWVrTnVtYmVyaW5nIjp7IiRpZCI6IjM4MyIsIkZvcm1hdCI6MCwiSXNWaXNpYmxlIjpmYWxzZSwiTGFzdEtub3duVmlzaWJpbGl0eVN0YXRlIjpmYWxzZX0sIlJlbGF0ZWRUYXNrSWQiOiIwMDAwMDAwMC0wMDAwLTAwMDAtMDAwMC0wMDAwMDAwMDAwMDAiLCJJZCI6ImMyNDNmZmM5LTdjNzctNDZlOS1hMTA4LWZmMDQzYjUxNDEyYSIsIkltcG9ydElkIjpudWxsLCJUaXRsZSI6IkNpZXJyZSBkZSBcclByb3llY3RvIiwiTm90ZSI6bnVsbCwiSHlwZXJsaW5rIjp7IiRpZCI6IjM4NCIsIkFkZHJlc3MiOm51bGwsIlN1YkFkZHJlc3MiOm51bGx9LCJJc0NoYW5nZWQiOmZhbHNlLCJJc05ldyI6ZmFsc2V9XSwiVGFza3MiOlt7IiRpZCI6IjM4NSIsIkdyb3VwTmFtZSI6bnVsbCwiU3RhcnREYXRlIjoiMjAyMi0wMy0yMVQwMDowMDowMFoiLCJFbmREYXRlIjoiMjAyMi0wNC0wNFQyMzo1OTowMFoiLCJQZXJjZW50YWdlQ29tcGxldGUiOjkwLjAsIlN0eWxlIjp7IiRpZCI6IjM4NiIsIlNoYXBlIjoyLCJTaGFwZVRoaWNrbmVzcyI6MiwiRHVyYXRpb25Gb3JtYXQiOjAsIkluY2x1ZGVOb25Xb3JraW5nRGF5c0luRHVyYXRpb24iOmZhbHNlLCJQZXJjZW50YWdlQ29tcGxldGVTdHlsZSI6eyIkaWQiOiIzODciLCJGb250U2V0dGluZ3MiOnsiJGlkIjoiMzg4IiwiRm9udFNpemUiOjEyLCJGb250TmFtZSI6IkNhbGlicmkiLCJJc0JvbGQiOmZhbHNlLCJJc0l0YWxpYyI6ZmFsc2UsIklzVW5kZXJsaW5lZCI6ZmFsc2UsIlBhcmVudFN0eWxlIjpudWxsfSwiQXV0b1NpemUiOjAsIkZvcmVncm91bmQiOnsiJGlkIjoiMzg5IiwiQ29sb3IiOnsiJGlkIjoiMzkwIiwiQSI6MjU1LCJSIjoyNTUsIkciOjI1NSwiQiI6MjU1fX0sIk1heFdpZHRoIjoyMDAuMCwiTWF4SGVpZ2h0IjoiSW5maW5pdHkiLCJTbWFydEZvcmVncm91bmRJc0FjdGl2ZSI6ZmFsc2UsIkhvcml6b250YWxBbGlnbm1lbnQiOjEsIlZlcnRpY2FsQWxpZ25tZW50IjowLCJTbWFydEZvcmVncm91bmQiOm51bGwsIkJhY2tncm91bmRGaWxsVHlwZSI6MCwiTWFyZ2luIjp7IiRpZCI6IjM5MSIsIlRvcCI6MC4wLCJMZWZ0IjowLjAsIlJpZ2h0IjowLjAsIkJvdHRvbSI6MC4wfSwiUGFkZGluZyI6eyIkaWQiOiIzOTIiLCJUb3AiOjAuMCwiTGVmdCI6MC4wLCJSaWdodCI6MC4wLCJCb3R0b20iOjAuMH0sIkJhY2tncm91bmQiOnsiJGlkIjoiMzkzIiwiQ29sb3IiOnsiJGlkIjoiMzk0IiwiQSI6ODksIlIiOjAsIkciOjAsIkIiOjB9fSwiSXNWaXNpYmxlIjp0cnVlLCJXaWR0aCI6MC4wLCJIZWlnaHQiOjAuMCwiQm9yZGVyU3R5bGUiOnsiJGlkIjoiMzk1IiwiTGluZUNvbG9yIjpudWxsLCJMaW5lV2VpZ2h0IjowLjAsIkxpbmVUeXBlIjowLCJQYXJlbnRTdHlsZSI6bnVsbH0sIlBhcmVudFN0eWxlIjpudWxsfSwiRHVyYXRpb25TdHlsZSI6eyIkaWQiOiIzOTYiLCJGb250U2V0dGluZ3MiOnsiJGlkIjoiMzk3IiwiRm9udFNpemUiOjEyLCJGb250TmFtZSI6IkNhbGlicmkiLCJJc0JvbGQiOmZhbHNlLCJJc0l0YWxpYyI6ZmFsc2UsIklzVW5kZXJsaW5lZCI6ZmFsc2UsIlBhcmVudFN0eWxlIjpudWxsfSwiQXV0b1NpemUiOjAsIkZvcmVncm91bmQiOnsiJGlkIjoiMzk4IiwiQ29sb3IiOnsiJGlkIjoiMzk5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QwMCIsIlRvcCI6MC4wLCJMZWZ0IjowLjAsIlJpZ2h0IjowLjAsIkJvdHRvbSI6MC4wfSwiUGFkZGluZyI6eyIkaWQiOiI0MDEiLCJUb3AiOjAuMCwiTGVmdCI6MC4wLCJSaWdodCI6MC4wLCJCb3R0b20iOjAuMH0sIkJhY2tncm91bmQiOnsiJGlkIjoiNDAyIiwiQ29sb3IiOnsiJGlkIjoiNDAzIiwiQSI6MCwiUiI6MjU1LCJHIjoyNTUsIkIiOjI1NX19LCJJc1Zpc2libGUiOnRydWUsIldpZHRoIjowLjAsIkhlaWdodCI6MC4wLCJCb3JkZXJTdHlsZSI6eyIkaWQiOiI0MDQiLCJMaW5lQ29sb3IiOm51bGwsIkxpbmVXZWlnaHQiOjAuMCwiTGluZVR5cGUiOjAsIlBhcmVudFN0eWxlIjpudWxsfSwiUGFyZW50U3R5bGUiOm51bGx9LCJIb3Jpem9udGFsQ29ubmVjdG9yU3R5bGUiOnsiJGlkIjoiNDA1IiwiTGluZUNvbG9yIjp7IiRpZCI6IjQwNiIsIiR0eXBlIjoiTkxSRS5Db21tb24uRG9tLlNvbGlkQ29sb3JCcnVzaCwgTkxSRS5Db21tb24iLCJDb2xvciI6eyIkaWQiOiI0MDciLCJBIjoyNTUsIlIiOjIwNCwiRyI6MjA0LCJCIjoyMDR9fSwiTGluZVdlaWdodCI6MS4wLCJMaW5lVHlwZSI6MCwiUGFyZW50U3R5bGUiOm51bGx9LCJWZXJ0aWNhbENvbm5lY3RvclN0eWxlIjp7IiRpZCI6IjQwOCIsIkxpbmVDb2xvciI6eyIkcmVmIjoiMTM1In0sIkxpbmVXZWlnaHQiOjAuMCwiTGluZVR5cGUiOjAsIlBhcmVudFN0eWxlIjpudWxsfSwiTWFyZ2luIjpudWxsLCJTdGFydERhdGVQb3NpdGlvbiI6NCwiRW5kRGF0ZVBvc2l0aW9uIjo0LCJEYXRlSXNWaXNpYmxlIjp0cnVlLCJUaXRsZVBvc2l0aW9uIjo1LCJEdXJhdGlvblBvc2l0aW9uIjo2LCJQZXJjZW50YWdlQ29tcGxldGVkUG9zaXRpb24iOjIsIlNwYWNpbmciOjEwLCJJc0JlbG93VGltZWJhbmQiOnRydWUsIlBlcmNlbnRhZ2VDb21wbGV0ZVNoYXBlT3BhY2l0eSI6MzUsIlNoYXBlU3R5bGUiOnsiJGlkIjoiNDA5IiwiTWFyZ2luIjp7IiRpZCI6IjQxMCIsIlRvcCI6MC4wLCJMZWZ0Ijo0LjAsIlJpZ2h0Ijo0LjAsIkJvdHRvbSI6MC4wfSwiUGFkZGluZyI6eyIkaWQiOiI0MTEiLCJUb3AiOjAuMCwiTGVmdCI6MC4wLCJSaWdodCI6MC4wLCJCb3R0b20iOjAuMH0sIkJhY2tncm91bmQiOnsiJGlkIjoiNDEyIiwiQ29sb3IiOnsiJGlkIjoiNDEzIiwiQSI6MjU1LCJSIjoxNTAsIkciOjIxNCwiQiI6NjZ9fSwiSXNWaXNpYmxlIjp0cnVlLCJXaWR0aCI6NjEzLjAsIkhlaWdodCI6MjIuMCwiQm9yZGVyU3R5bGUiOnsiJGlkIjoiNDE0IiwiTGluZUNvbG9yIjp7IiRpZCI6IjQxNSIsIiR0eXBlIjoiTkxSRS5Db21tb24uRG9tLlNvbGlkQ29sb3JCcnVzaCwgTkxSRS5Db21tb24iLCJDb2xvciI6eyIkaWQiOiI0MTYiLCJBIjoyNTUsIlIiOjQ3LCJHIjo4MiwiQiI6MTQzfX0sIkxpbmVXZWlnaHQiOjAuMCwiTGluZVR5cGUiOjAsIlBhcmVudFN0eWxlIjpudWxsfSwiUGFyZW50U3R5bGUiOm51bGx9LCJUaXRsZVN0eWxlIjp7IiRpZCI6IjQxNyIsIkZvbnRTZXR0aW5ncyI6eyIkaWQiOiI0MTgiLCJGb250U2l6ZSI6MTgsIkZvbnROYW1lIjoiQ2FsaWJyaSIsIklzQm9sZCI6dHJ1ZSwiSXNJdGFsaWMiOmZhbHNlLCJJc1VuZGVybGluZWQiOmZhbHNlLCJQYXJlbnRTdHlsZSI6bnVsbH0sIkF1dG9TaXplIjowLCJGb3JlZ3JvdW5kIjp7IiRpZCI6IjQxOSIsIkNvbG9yIjp7IiRpZCI6IjQyMCIsIkEiOjI1NSwiUiI6MCwiRyI6MCwiQiI6MH19LCJNYXhXaWR0aCI6NzIwLjAsIk1heEhlaWdodCI6IkluZmluaXR5IiwiU21hcnRGb3JlZ3JvdW5kSXNBY3RpdmUiOmZhbHNlLCJIb3Jpem9udGFsQWxpZ25tZW50IjowLCJWZXJ0aWNhbEFsaWdubWVudCI6MCwiU21hcnRGb3JlZ3JvdW5kIjpudWxsLCJCYWNrZ3JvdW5kRmlsbFR5cGUiOjAsIk1hcmdpbiI6eyIkaWQiOiI0MjEiLCJUb3AiOjAuMCwiTGVmdCI6MC4wLCJSaWdodCI6MC4wLCJCb3R0b20iOjAuMH0sIlBhZGRpbmciOnsiJGlkIjoiNDIyIiwiVG9wIjowLjAsIkxlZnQiOjAuMCwiUmlnaHQiOjAuMCwiQm90dG9tIjowLjB9LCJCYWNrZ3JvdW5kIjp7IiRpZCI6IjQyMyIsIkNvbG9yIjp7IiRpZCI6IjQyNCIsIkEiOjAsIlIiOjI1NSwiRyI6MjU1LCJCIjoyNTV9fSwiSXNWaXNpYmxlIjp0cnVlLCJXaWR0aCI6MC4wLCJIZWlnaHQiOjAuMCwiQm9yZGVyU3R5bGUiOnsiJGlkIjoiNDI1IiwiTGluZUNvbG9yIjpudWxsLCJMaW5lV2VpZ2h0IjowLjAsIkxpbmVUeXBlIjowLCJQYXJlbnRTdHlsZSI6bnVsbH0sIlBhcmVudFN0eWxlIjpudWxsfSwiRGF0ZVN0eWxlIjp7IiRpZCI6IjQyNiIsIkZvbnRTZXR0aW5ncyI6eyIkaWQiOiI0MjciLCJGb250U2l6ZSI6MTIsIkZvbnROYW1lIjoiQ2FsaWJyaSIsIklzQm9sZCI6ZmFsc2UsIklzSXRhbGljIjpmYWxzZSwiSXNVbmRlcmxpbmVkIjpmYWxzZSwiUGFyZW50U3R5bGUiOm51bGx9LCJBdXRvU2l6ZSI6MiwiRm9yZWdyb3VuZCI6eyIkaWQiOiI0MjgiLCJDb2xvciI6eyIkaWQiOiI0MjkiLCJBIjoyNTUsIlIiOjAsIkciOjAsIkIiOjB9fSwiTWF4V2lkdGgiOjgxLjQ2MDc4NDkxMjEwOTM3NSwiTWF4SGVpZ2h0IjoiSW5maW5pdHkiLCJTbWFydEZvcmVncm91bmRJc0FjdGl2ZSI6ZmFsc2UsIkhvcml6b250YWxBbGlnbm1lbnQiOjAsIlZlcnRpY2FsQWxpZ25tZW50IjowLCJTbWFydEZvcmVncm91bmQiOm51bGwsIkJhY2tncm91bmRGaWxsVHlwZSI6MCwiTWFyZ2luIjp7IiRpZCI6IjQzMCIsIlRvcCI6MC4wLCJMZWZ0IjowLjAsIlJpZ2h0IjowLjAsIkJvdHRvbSI6MC4wfSwiUGFkZGluZyI6eyIkaWQiOiI0MzEiLCJUb3AiOjAuMCwiTGVmdCI6MC4wLCJSaWdodCI6MC4wLCJCb3R0b20iOjAuMH0sIkJhY2tncm91bmQiOnsiJGlkIjoiNDMyIiwiQ29sb3IiOnsiJGlkIjoiNDMzIiwiQSI6MCwiUiI6MjU1LCJHIjoyNTUsIkIiOjI1NX19LCJJc1Zpc2libGUiOnRydWUsIldpZHRoIjowLjAsIkhlaWdodCI6MC4wLCJCb3JkZXJTdHlsZSI6eyIkaWQiOiI0MzQiLCJMaW5lQ29sb3IiOm51bGwsIkxpbmVXZWlnaHQiOjAuMCwiTGluZVR5cGUiOjAsIlBhcmVudFN0eWxlIjpudWxsfSwiUGFyZW50U3R5bGUiOm51bGx9LCJEYXRlRm9ybWF0Ijp7IiRpZCI6IjQzNSIsIkZvcm1hdFN0cmluZyI6Ik1NTSBkIiwiU2VwYXJhdG9yIjoiLyIsIlVzZUludGVybmF0aW9uYWxEYXRlRm9ybWF0Ijp0cnVlLCJEYXRlSXNWaXNpYmxlIjp0cnVlLCJUaW1lSXNWaXNpYmxlIjpmYWxzZSwiSG91ckRpZ2l0cyI6MSwiQW1QbURlc2lnbmF0b3IiOjIsIlRyaW0wME1pbnV0ZXMiOmZhbHNlLCJMYXN0S25vd25WaXNpYmlsaXR5U3RhdGUiOm51bGx9LCJXZWVrTnVtYmVyaW5nIjp7IiRpZCI6IjQzNiIsIkZvcm1hdCI6MCwiSXNWaXNpYmxlIjpmYWxzZSwiTGFzdEtub3duVmlzaWJpbGl0eVN0YXRlIjpmYWxzZX0sIklzVmlzaWJsZSI6dHJ1ZSwiUGFyZW50U3R5bGUiOm51bGx9LCJJbmRleCI6NiwiU21hcnREdXJhdGlvbkFjdGl2YXRlZCI6ZmFsc2UsIkRhdGVGb3JtYXQiOnsiJHJlZiI6IjQzNSJ9LCJXZWVrTnVtYmVyaW5nIjp7IiRpZCI6IjQzNyIsIkZvcm1hdCI6MCwiSXNWaXNpYmxlIjpmYWxzZSwiTGFzdEtub3duVmlzaWJpbGl0eVN0YXRlIjpmYWxzZX0sIklkIjoiMTFhNWZkMjAtMTY5YS00ZTVhLWEwYmUtZDA0OGRiYTA4ZmYyIiwiSW1wb3J0SWQiOm51bGwsIlRpdGxlIjoiSW1wbGVtZW50YWNpw7NuIiwiTm90ZSI6bnVsbCwiSHlwZXJsaW5rIjp7IiRpZCI6IjQzOCIsIkFkZHJlc3MiOm51bGwsIlN1YkFkZHJlc3MiOm51bGx9LCJJc0NoYW5nZWQiOmZhbHNlLCJJc05ldyI6ZmFsc2V9LHsiJGlkIjoiNDM5IiwiR3JvdXBOYW1lIjpudWxsLCJTdGFydERhdGUiOiIyMDIyLTA0LTA1VDAwOjAwOjAwWiIsIkVuZERhdGUiOiIyMDIyLTA0LTI3VDIzOjU5OjAwWiIsIlBlcmNlbnRhZ2VDb21wbGV0ZSI6NTAuMCwiU3R5bGUiOnsiJGlkIjoiNDQwIiwiU2hhcGUiOjIsIlNoYXBlVGhpY2tuZXNzIjoyLCJEdXJhdGlvbkZvcm1hdCI6MCwiSW5jbHVkZU5vbldvcmtpbmdEYXlzSW5EdXJhdGlvbiI6ZmFsc2UsIlBlcmNlbnRhZ2VDb21wbGV0ZVN0eWxlIjp7IiRpZCI6IjQ0MSIsIkZvbnRTZXR0aW5ncyI6eyIkaWQiOiI0NDIiLCJGb250U2l6ZSI6MTIsIkZvbnROYW1lIjoiQ2FsaWJyaSIsIklzQm9sZCI6ZmFsc2UsIklzSXRhbGljIjpmYWxzZSwiSXNVbmRlcmxpbmVkIjpmYWxzZSwiUGFyZW50U3R5bGUiOm51bGx9LCJBdXRvU2l6ZSI6MCwiRm9yZWdyb3VuZCI6eyIkaWQiOiI0NDMiLCJDb2xvciI6eyIkaWQiOiI0NDQiLCJBIjoyNTUsIlIiOjI1NSwiRyI6MjU1LCJCIjoyNTV9fSwiTWF4V2lkdGgiOjIwMC4wLCJNYXhIZWlnaHQiOiJJbmZpbml0eSIsIlNtYXJ0Rm9yZWdyb3VuZElzQWN0aXZlIjpmYWxzZSwiSG9yaXpvbnRhbEFsaWdubWVudCI6MSwiVmVydGljYWxBbGlnbm1lbnQiOjAsIlNtYXJ0Rm9yZWdyb3VuZCI6bnVsbCwiQmFja2dyb3VuZEZpbGxUeXBlIjowLCJNYXJnaW4iOnsiJGlkIjoiNDQ1IiwiVG9wIjowLjAsIkxlZnQiOjAuMCwiUmlnaHQiOjAuMCwiQm90dG9tIjowLjB9LCJQYWRkaW5nIjp7IiRpZCI6IjQ0NiIsIlRvcCI6MC4wLCJMZWZ0IjowLjAsIlJpZ2h0IjowLjAsIkJvdHRvbSI6MC4wfSwiQmFja2dyb3VuZCI6eyIkaWQiOiI0NDciLCJDb2xvciI6eyIkaWQiOiI0NDgiLCJBIjo4OSwiUiI6MCwiRyI6MCwiQiI6MH19LCJJc1Zpc2libGUiOnRydWUsIldpZHRoIjowLjAsIkhlaWdodCI6MC4wLCJCb3JkZXJTdHlsZSI6eyIkaWQiOiI0NDkiLCJMaW5lQ29sb3IiOm51bGwsIkxpbmVXZWlnaHQiOjAuMCwiTGluZVR5cGUiOjAsIlBhcmVudFN0eWxlIjpudWxsfSwiUGFyZW50U3R5bGUiOm51bGx9LCJEdXJhdGlvblN0eWxlIjp7IiRpZCI6IjQ1MCIsIkZvbnRTZXR0aW5ncyI6eyIkaWQiOiI0NTEiLCJGb250U2l6ZSI6MTIsIkZvbnROYW1lIjoiQ2FsaWJyaSIsIklzQm9sZCI6ZmFsc2UsIklzSXRhbGljIjpmYWxzZSwiSXNVbmRlcmxpbmVkIjpmYWxzZSwiUGFyZW50U3R5bGUiOm51bGx9LCJBdXRvU2l6ZSI6MCwiRm9yZWdyb3VuZCI6eyIkaWQiOiI0NTIiLCJDb2xvciI6eyIkaWQiOiI0NTM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DU0IiwiVG9wIjowLjAsIkxlZnQiOjAuMCwiUmlnaHQiOjAuMCwiQm90dG9tIjowLjB9LCJQYWRkaW5nIjp7IiRpZCI6IjQ1NSIsIlRvcCI6MC4wLCJMZWZ0IjowLjAsIlJpZ2h0IjowLjAsIkJvdHRvbSI6MC4wfSwiQmFja2dyb3VuZCI6eyIkaWQiOiI0NTYiLCJDb2xvciI6eyIkaWQiOiI0NTciLCJBIjowLCJSIjoyNTUsIkciOjI1NSwiQiI6MjU1fX0sIklzVmlzaWJsZSI6dHJ1ZSwiV2lkdGgiOjAuMCwiSGVpZ2h0IjowLjAsIkJvcmRlclN0eWxlIjp7IiRpZCI6IjQ1OCIsIkxpbmVDb2xvciI6bnVsbCwiTGluZVdlaWdodCI6MC4wLCJMaW5lVHlwZSI6MCwiUGFyZW50U3R5bGUiOm51bGx9LCJQYXJlbnRTdHlsZSI6bnVsbH0sIkhvcml6b250YWxDb25uZWN0b3JTdHlsZSI6eyIkaWQiOiI0NTkiLCJMaW5lQ29sb3IiOnsiJGlkIjoiNDYwIiwiJHR5cGUiOiJOTFJFLkNvbW1vbi5Eb20uU29saWRDb2xvckJydXNoLCBOTFJFLkNvbW1vbiIsIkNvbG9yIjp7IiRpZCI6IjQ2MSIsIkEiOjI1NSwiUiI6MjA0LCJHIjoyMDQsIkIiOjIwNH19LCJMaW5lV2VpZ2h0IjoxLjAsIkxpbmVUeXBlIjowLCJQYXJlbnRTdHlsZSI6bnVsbH0sIlZlcnRpY2FsQ29ubmVjdG9yU3R5bGUiOnsiJGlkIjoiNDYyIiwiTGluZUNvbG9yIjp7IiRyZWYiOiIxMzUifSwiTGluZVdlaWdodCI6MC4wLCJMaW5lVHlwZSI6MCwiUGFyZW50U3R5bGUiOm51bGx9LCJNYXJnaW4iOm51bGwsIlN0YXJ0RGF0ZVBvc2l0aW9uIjo0LCJFbmREYXRlUG9zaXRpb24iOjQsIkRhdGVJc1Zpc2libGUiOnRydWUsIlRpdGxlUG9zaXRpb24iOjUsIkR1cmF0aW9uUG9zaXRpb24iOjYsIlBlcmNlbnRhZ2VDb21wbGV0ZWRQb3NpdGlvbiI6MiwiU3BhY2luZyI6MTAsIklzQmVsb3dUaW1lYmFuZCI6dHJ1ZSwiUGVyY2VudGFnZUNvbXBsZXRlU2hhcGVPcGFjaXR5IjozNSwiU2hhcGVTdHlsZSI6eyIkaWQiOiI0NjMiLCJNYXJnaW4iOnsiJGlkIjoiNDY0IiwiVG9wIjowLjAsIkxlZnQiOjQuMCwiUmlnaHQiOjQuMCwiQm90dG9tIjowLjB9LCJQYWRkaW5nIjp7IiRpZCI6IjQ2NSIsIlRvcCI6MC4wLCJMZWZ0IjowLjAsIlJpZ2h0IjowLjAsIkJvdHRvbSI6MC4wfSwiQmFja2dyb3VuZCI6eyIkaWQiOiI0NjYiLCJDb2xvciI6eyIkaWQiOiI0NjciLCJBIjoyNTUsIlIiOjE1MCwiRyI6MjE0LCJCIjo2Nn19LCJJc1Zpc2libGUiOnRydWUsIldpZHRoIjo1NzAuMCwiSGVpZ2h0IjoyMi4wLCJCb3JkZXJTdHlsZSI6eyIkaWQiOiI0NjgiLCJMaW5lQ29sb3IiOnsiJGlkIjoiNDY5IiwiJHR5cGUiOiJOTFJFLkNvbW1vbi5Eb20uU29saWRDb2xvckJydXNoLCBOTFJFLkNvbW1vbiIsIkNvbG9yIjp7IiRpZCI6IjQ3MCIsIkEiOjI1NSwiUiI6NDcsIkciOjgyLCJCIjoxNDN9fSwiTGluZVdlaWdodCI6MC4wLCJMaW5lVHlwZSI6MCwiUGFyZW50U3R5bGUiOm51bGx9LCJQYXJlbnRTdHlsZSI6bnVsbH0sIlRpdGxlU3R5bGUiOnsiJGlkIjoiNDcxIiwiRm9udFNldHRpbmdzIjp7IiRpZCI6IjQ3MiIsIkZvbnRTaXplIjoxOCwiRm9udE5hbWUiOiJDYWxpYnJpIiwiSXNCb2xkIjp0cnVlLCJJc0l0YWxpYyI6ZmFsc2UsIklzVW5kZXJsaW5lZCI6ZmFsc2UsIlBhcmVudFN0eWxlIjpudWxsfSwiQXV0b1NpemUiOjAsIkZvcmVncm91bmQiOnsiJGlkIjoiNDczIiwiQ29sb3IiOnsiJGlkIjoiNDc0IiwiQSI6MjU1LCJSIjowLCJHIjowLCJCIjowfX0sIk1heFdpZHRoIjo3MjAuMCwiTWF4SGVpZ2h0IjoiSW5maW5pdHkiLCJTbWFydEZvcmVncm91bmRJc0FjdGl2ZSI6ZmFsc2UsIkhvcml6b250YWxBbGlnbm1lbnQiOjAsIlZlcnRpY2FsQWxpZ25tZW50IjowLCJTbWFydEZvcmVncm91bmQiOm51bGwsIkJhY2tncm91bmRGaWxsVHlwZSI6MCwiTWFyZ2luIjp7IiRpZCI6IjQ3NSIsIlRvcCI6MC4wLCJMZWZ0IjowLjAsIlJpZ2h0IjowLjAsIkJvdHRvbSI6MC4wfSwiUGFkZGluZyI6eyIkaWQiOiI0NzYiLCJUb3AiOjAuMCwiTGVmdCI6MC4wLCJSaWdodCI6MC4wLCJCb3R0b20iOjAuMH0sIkJhY2tncm91bmQiOnsiJGlkIjoiNDc3IiwiQ29sb3IiOnsiJGlkIjoiNDc4IiwiQSI6MCwiUiI6MjU1LCJHIjoyNTUsIkIiOjI1NX19LCJJc1Zpc2libGUiOnRydWUsIldpZHRoIjowLjAsIkhlaWdodCI6MC4wLCJCb3JkZXJTdHlsZSI6eyIkaWQiOiI0NzkiLCJMaW5lQ29sb3IiOm51bGwsIkxpbmVXZWlnaHQiOjAuMCwiTGluZVR5cGUiOjAsIlBhcmVudFN0eWxlIjpudWxsfSwiUGFyZW50U3R5bGUiOm51bGx9LCJEYXRlU3R5bGUiOnsiJGlkIjoiNDgwIiwiRm9udFNldHRpbmdzIjp7IiRpZCI6IjQ4MSIsIkZvbnRTaXplIjoxMiwiRm9udE5hbWUiOiJDYWxpYnJpIiwiSXNCb2xkIjpmYWxzZSwiSXNJdGFsaWMiOmZhbHNlLCJJc1VuZGVybGluZWQiOmZhbHNlLCJQYXJlbnRTdHlsZSI6bnVsbH0sIkF1dG9TaXplIjoyLCJGb3JlZ3JvdW5kIjp7IiRpZCI6IjQ4MiIsIkNvbG9yIjp7IiRpZCI6IjQ4MyIsIkEiOjI1NSwiUiI6MCwiRyI6MCwiQiI6MH19LCJNYXhXaWR0aCI6ODUuNDU1OTAyMDk5NjA5Mzc1LCJNYXhIZWlnaHQiOiJJbmZpbml0eSIsIlNtYXJ0Rm9yZWdyb3VuZElzQWN0aXZlIjpmYWxzZSwiSG9yaXpvbnRhbEFsaWdubWVudCI6MCwiVmVydGljYWxBbGlnbm1lbnQiOjAsIlNtYXJ0Rm9yZWdyb3VuZCI6bnVsbCwiQmFja2dyb3VuZEZpbGxUeXBlIjowLCJNYXJnaW4iOnsiJGlkIjoiNDg0IiwiVG9wIjowLjAsIkxlZnQiOjAuMCwiUmlnaHQiOjAuMCwiQm90dG9tIjowLjB9LCJQYWRkaW5nIjp7IiRpZCI6IjQ4NSIsIlRvcCI6MC4wLCJMZWZ0IjowLjAsIlJpZ2h0IjowLjAsIkJvdHRvbSI6MC4wfSwiQmFja2dyb3VuZCI6eyIkaWQiOiI0ODYiLCJDb2xvciI6eyIkaWQiOiI0ODciLCJBIjowLCJSIjoyNTUsIkciOjI1NSwiQiI6MjU1fX0sIklzVmlzaWJsZSI6dHJ1ZSwiV2lkdGgiOjAuMCwiSGVpZ2h0IjowLjAsIkJvcmRlclN0eWxlIjp7IiRpZCI6IjQ4OCIsIkxpbmVDb2xvciI6bnVsbCwiTGluZVdlaWdodCI6MC4wLCJMaW5lVHlwZSI6MCwiUGFyZW50U3R5bGUiOm51bGx9LCJQYXJlbnRTdHlsZSI6bnVsbH0sIkRhdGVGb3JtYXQiOnsiJGlkIjoiNDg5IiwiRm9ybWF0U3RyaW5nIjoiTU1NIGQiLCJTZXBhcmF0b3IiOiIvIiwiVXNlSW50ZXJuYXRpb25hbERhdGVGb3JtYXQiOnRydWUsIkRhdGVJc1Zpc2libGUiOnRydWUsIlRpbWVJc1Zpc2libGUiOmZhbHNlLCJIb3VyRGlnaXRzIjoxLCJBbVBtRGVzaWduYXRvciI6MiwiVHJpbTAwTWludXRlcyI6ZmFsc2UsIkxhc3RLbm93blZpc2liaWxpdHlTdGF0ZSI6bnVsbH0sIldlZWtOdW1iZXJpbmciOnsiJGlkIjoiNDkwIiwiRm9ybWF0IjowLCJJc1Zpc2libGUiOmZhbHNlLCJMYXN0S25vd25WaXNpYmlsaXR5U3RhdGUiOmZhbHNlfSwiSXNWaXNpYmxlIjp0cnVlLCJQYXJlbnRTdHlsZSI6bnVsbH0sIkluZGV4Ijo3LCJTbWFydER1cmF0aW9uQWN0aXZhdGVkIjpmYWxzZSwiRGF0ZUZvcm1hdCI6eyIkcmVmIjoiNDg5In0sIldlZWtOdW1iZXJpbmciOnsiJGlkIjoiNDkxIiwiRm9ybWF0IjowLCJJc1Zpc2libGUiOmZhbHNlLCJMYXN0S25vd25WaXNpYmlsaXR5U3RhdGUiOmZhbHNlfSwiSWQiOiIyM2MxNTIzMi03ZDMxLTRlOTUtOGUxMS1jYTI1MWYzM2ZiNDkiLCJJbXBvcnRJZCI6bnVsbCwiVGl0bGUiOiJQcnVlYmFzIEludGVncmFsZXMiLCJOb3RlIjpudWxsLCJIeXBlcmxpbmsiOnsiJGlkIjoiNDkyIiwiQWRkcmVzcyI6bnVsbCwiU3ViQWRkcmVzcyI6bnVsbH0sIklzQ2hhbmdlZCI6ZmFsc2UsIklzTmV3IjpmYWxzZX0seyIkaWQiOiI0OTMiLCJHcm91cE5hbWUiOm51bGwsIlN0YXJ0RGF0ZSI6IjIwMjItMDQtMjhUMDA6MDA6MDBaIiwiRW5kRGF0ZSI6IjIwMjItMDUtMDZUMjM6NTk6MDBaIiwiUGVyY2VudGFnZUNvbXBsZXRlIjpudWxsLCJTdHlsZSI6eyIkaWQiOiI0OTQiLCJTaGFwZSI6MiwiU2hhcGVUaGlja25lc3MiOjIsIkR1cmF0aW9uRm9ybWF0IjowLCJJbmNsdWRlTm9uV29ya2luZ0RheXNJbkR1cmF0aW9uIjpmYWxzZSwiUGVyY2VudGFnZUNvbXBsZXRlU3R5bGUiOnsiJGlkIjoiNDk1IiwiRm9udFNldHRpbmdzIjp7IiRpZCI6IjQ5NiIsIkZvbnRTaXplIjoxMCwiRm9udE5hbWUiOiJDYWxpYnJpIiwiSXNCb2xkIjpmYWxzZSwiSXNJdGFsaWMiOmZhbHNlLCJJc1VuZGVybGluZWQiOmZhbHNlLCJQYXJlbnRTdHlsZSI6bnVsbH0sIkF1dG9TaXplIjowLCJGb3JlZ3JvdW5kIjp7IiRpZCI6IjQ5NyIsIkNvbG9yIjp7IiRpZCI6IjQ5OC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NDk5IiwiVG9wIjowLjAsIkxlZnQiOjAuMCwiUmlnaHQiOjAuMCwiQm90dG9tIjowLjB9LCJQYWRkaW5nIjp7IiRpZCI6IjUwMCIsIlRvcCI6MC4wLCJMZWZ0IjowLjAsIlJpZ2h0IjowLjAsIkJvdHRvbSI6MC4wfSwiQmFja2dyb3VuZCI6eyIkcmVmIjoiMTIzIn0sIklzVmlzaWJsZSI6dHJ1ZSwiV2lkdGgiOjAuMCwiSGVpZ2h0IjowLjAsIkJvcmRlclN0eWxlIjp7IiRpZCI6IjUwMSIsIkxpbmVDb2xvciI6bnVsbCwiTGluZVdlaWdodCI6MC4wLCJMaW5lVHlwZSI6MCwiUGFyZW50U3R5bGUiOm51bGx9LCJQYXJlbnRTdHlsZSI6bnVsbH0sIkR1cmF0aW9uU3R5bGUiOnsiJGlkIjoiNTAyIiwiRm9udFNldHRpbmdzIjp7IiRpZCI6IjUwMyIsIkZvbnRTaXplIjoxMiwiRm9udE5hbWUiOiJDYWxpYnJpIiwiSXNCb2xkIjpmYWxzZSwiSXNJdGFsaWMiOmZhbHNlLCJJc1VuZGVybGluZWQiOmZhbHNlLCJQYXJlbnRTdHlsZSI6bnVsbH0sIkF1dG9TaXplIjowLCJGb3JlZ3JvdW5kIjp7IiRpZCI6IjUwNCIsIkNvbG9yIjp7IiRpZCI6IjUwN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1MDYiLCJUb3AiOjAuMCwiTGVmdCI6MC4wLCJSaWdodCI6MC4wLCJCb3R0b20iOjAuMH0sIlBhZGRpbmciOnsiJGlkIjoiNTA3IiwiVG9wIjowLjAsIkxlZnQiOjAuMCwiUmlnaHQiOjAuMCwiQm90dG9tIjowLjB9LCJCYWNrZ3JvdW5kIjp7IiRpZCI6IjUwOCIsIkNvbG9yIjp7IiRpZCI6IjUwOSIsIkEiOjAsIlIiOjI1NSwiRyI6MjU1LCJCIjoyNTV9fSwiSXNWaXNpYmxlIjp0cnVlLCJXaWR0aCI6MC4wLCJIZWlnaHQiOjAuMCwiQm9yZGVyU3R5bGUiOnsiJGlkIjoiNTEwIiwiTGluZUNvbG9yIjpudWxsLCJMaW5lV2VpZ2h0IjowLjAsIkxpbmVUeXBlIjowLCJQYXJlbnRTdHlsZSI6bnVsbH0sIlBhcmVudFN0eWxlIjpudWxsfSwiSG9yaXpvbnRhbENvbm5lY3RvclN0eWxlIjp7IiRpZCI6IjUxMSIsIkxpbmVDb2xvciI6eyIkaWQiOiI1MTIiLCIkdHlwZSI6Ik5MUkUuQ29tbW9uLkRvbS5Tb2xpZENvbG9yQnJ1c2gsIE5MUkUuQ29tbW9uIiwiQ29sb3IiOnsiJGlkIjoiNTEzIiwiQSI6MjU1LCJSIjoyMDQsIkciOjIwNCwiQiI6MjA0fX0sIkxpbmVXZWlnaHQiOjEuMCwiTGluZVR5cGUiOjAsIlBhcmVudFN0eWxlIjpudWxsfSwiVmVydGljYWxDb25uZWN0b3JTdHlsZSI6eyIkaWQiOiI1MTQiLCJMaW5lQ29sb3IiOnsiJHJlZiI6IjEzN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xMCwiSXNCZWxvd1RpbWViYW5kIjp0cnVlLCJQZXJjZW50YWdlQ29tcGxldGVTaGFwZU9wYWNpdHkiOjM1LCJTaGFwZVN0eWxlIjp7IiRpZCI6IjUxNSIsIk1hcmdpbiI6eyIkaWQiOiI1MTYiLCJUb3AiOjAuMCwiTGVmdCI6NC4wLCJSaWdodCI6NC4wLCJCb3R0b20iOjAuMH0sIlBhZGRpbmciOnsiJGlkIjoiNTE3IiwiVG9wIjowLjAsIkxlZnQiOjAuMCwiUmlnaHQiOjAuMCwiQm90dG9tIjowLjB9LCJCYWNrZ3JvdW5kIjp7IiRpZCI6IjUxOCIsIkNvbG9yIjp7IiRpZCI6IjUxOSIsIkEiOjI1NSwiUiI6MTE1LCJHIjoxMTUsIkIiOjExNX19LCJJc1Zpc2libGUiOnRydWUsIldpZHRoIjo4Ni4wLCJIZWlnaHQiOjIyLjAsIkJvcmRlclN0eWxlIjp7IiRpZCI6IjUyMCIsIkxpbmVDb2xvciI6eyIkaWQiOiI1MjEiLCIkdHlwZSI6Ik5MUkUuQ29tbW9uLkRvbS5Tb2xpZENvbG9yQnJ1c2gsIE5MUkUuQ29tbW9uIiwiQ29sb3IiOnsiJGlkIjoiNTIyIiwiQSI6MjU1LCJSIjoyNTUsIkciOjAsIkIiOjB9fSwiTGluZVdlaWdodCI6MC4wLCJMaW5lVHlwZSI6MCwiUGFyZW50U3R5bGUiOm51bGx9LCJQYXJlbnRTdHlsZSI6bnVsbH0sIlRpdGxlU3R5bGUiOnsiJGlkIjoiNTIzIiwiRm9udFNldHRpbmdzIjp7IiRpZCI6IjUyNCIsIkZvbnRTaXplIjoxOCwiRm9udE5hbWUiOiJDYWxpYnJpIiwiSXNCb2xkIjp0cnVlLCJJc0l0YWxpYyI6ZmFsc2UsIklzVW5kZXJsaW5lZCI6ZmFsc2UsIlBhcmVudFN0eWxlIjpudWxsfSwiQXV0b1NpemUiOjIsIkZvcmVncm91bmQiOnsiJGlkIjoiNTI1IiwiQ29sb3IiOnsiJGlkIjoiNTI2IiwiQSI6MjU1LCJSIjowLCJHIjowLCJCIjowfX0sIk1heFdpZHRoIjo4My4wLCJNYXhIZWlnaHQiOiJJbmZpbml0eSIsIlNtYXJ0Rm9yZWdyb3VuZElzQWN0aXZlIjpmYWxzZSwiSG9yaXpvbnRhbEFsaWdubWVudCI6MCwiVmVydGljYWxBbGlnbm1lbnQiOjAsIlNtYXJ0Rm9yZWdyb3VuZCI6bnVsbCwiQmFja2dyb3VuZEZpbGxUeXBlIjowLCJNYXJnaW4iOnsiJGlkIjoiNTI3IiwiVG9wIjowLjAsIkxlZnQiOjAuMCwiUmlnaHQiOjAuMCwiQm90dG9tIjowLjB9LCJQYWRkaW5nIjp7IiRpZCI6IjUyOCIsIlRvcCI6MC4wLCJMZWZ0IjowLjAsIlJpZ2h0IjowLjAsIkJvdHRvbSI6MC4wfSwiQmFja2dyb3VuZCI6eyIkaWQiOiI1MjkiLCJDb2xvciI6eyIkaWQiOiI1MzAiLCJBIjowLCJSIjoyNTUsIkciOjI1NSwiQiI6MjU1fX0sIklzVmlzaWJsZSI6dHJ1ZSwiV2lkdGgiOjAuMCwiSGVpZ2h0IjowLjAsIkJvcmRlclN0eWxlIjp7IiRpZCI6IjUzMSIsIkxpbmVDb2xvciI6bnVsbCwiTGluZVdlaWdodCI6MC4wLCJMaW5lVHlwZSI6MCwiUGFyZW50U3R5bGUiOm51bGx9LCJQYXJlbnRTdHlsZSI6bnVsbH0sIkRhdGVTdHlsZSI6eyIkaWQiOiI1MzIiLCJGb250U2V0dGluZ3MiOnsiJGlkIjoiNTMzIiwiRm9udFNpemUiOjEyLCJGb250TmFtZSI6IkNhbGlicmkiLCJJc0JvbGQiOmZhbHNlLCJJc0l0YWxpYyI6ZmFsc2UsIklzVW5kZXJsaW5lZCI6ZmFsc2UsIlBhcmVudFN0eWxlIjpudWxsfSwiQXV0b1NpemUiOjIsIkZvcmVncm91bmQiOnsiJGlkIjoiNTM0IiwiQ29sb3IiOnsiJGlkIjoiNTM1IiwiQSI6MjU1LCJSIjowLCJHIjowLCJCIjowfX0sIk1heFdpZHRoIjo5NC41NzAyMzYyMDYwNTQ2ODgsIk1heEhlaWdodCI6IkluZmluaXR5IiwiU21hcnRGb3JlZ3JvdW5kSXNBY3RpdmUiOmZhbHNlLCJIb3Jpem9udGFsQWxpZ25tZW50IjowLCJWZXJ0aWNhbEFsaWdubWVudCI6MCwiU21hcnRGb3JlZ3JvdW5kIjpudWxsLCJCYWNrZ3JvdW5kRmlsbFR5cGUiOjAsIk1hcmdpbiI6eyIkaWQiOiI1MzYiLCJUb3AiOjAuMCwiTGVmdCI6MC4wLCJSaWdodCI6MC4wLCJCb3R0b20iOjAuMH0sIlBhZGRpbmciOnsiJGlkIjoiNTM3IiwiVG9wIjowLjAsIkxlZnQiOjAuMCwiUmlnaHQiOjAuMCwiQm90dG9tIjowLjB9LCJCYWNrZ3JvdW5kIjp7IiRpZCI6IjUzOCIsIkNvbG9yIjp7IiRpZCI6IjUzOSIsIkEiOjAsIlIiOjI1NSwiRyI6MjU1LCJCIjoyNTV9fSwiSXNWaXNpYmxlIjp0cnVlLCJXaWR0aCI6MC4wLCJIZWlnaHQiOjAuMCwiQm9yZGVyU3R5bGUiOnsiJGlkIjoiNTQwIiwiTGluZUNvbG9yIjpudWxsLCJMaW5lV2VpZ2h0IjowLjAsIkxpbmVUeXBlIjowLCJQYXJlbnRTdHlsZSI6bnVsbH0sIlBhcmVudFN0eWxlIjpudWxsfSwiRGF0ZUZvcm1hdCI6eyIkaWQiOiI1NDEiLCJGb3JtYXRTdHJpbmciOiJNTU0gZCIsIlNlcGFyYXRvciI6Ii8iLCJVc2VJbnRlcm5hdGlvbmFsRGF0ZUZvcm1hdCI6dHJ1ZSwiRGF0ZUlzVmlzaWJsZSI6dHJ1ZSwiVGltZUlzVmlzaWJsZSI6ZmFsc2UsIkhvdXJEaWdpdHMiOjEsIkFtUG1EZXNpZ25hdG9yIjoyLCJUcmltMDBNaW51dGVzIjpmYWxzZSwiTGFzdEtub3duVmlzaWJpbGl0eVN0YXRlIjpudWxsfSwiV2Vla051bWJlcmluZyI6eyIkaWQiOiI1NDIiLCJGb3JtYXQiOjAsIklzVmlzaWJsZSI6ZmFsc2UsIkxhc3RLbm93blZpc2liaWxpdHlTdGF0ZSI6ZmFsc2V9LCJJc1Zpc2libGUiOnRydWUsIlBhcmVudFN0eWxlIjpudWxsfSwiSW5kZXgiOjgsIlNtYXJ0RHVyYXRpb25BY3RpdmF0ZWQiOmZhbHNlLCJEYXRlRm9ybWF0Ijp7IiRyZWYiOiI1NDEifSwiV2Vla051bWJlcmluZyI6eyIkaWQiOiI1NDMiLCJGb3JtYXQiOjAsIklzVmlzaWJsZSI6ZmFsc2UsIkxhc3RLbm93blZpc2liaWxpdHlTdGF0ZSI6ZmFsc2V9LCJJZCI6IjgyZDFiN2FhLWU3N2QtNDFhMi1iZTE0LWQ2OWY1ZTUwMWIxYiIsIkltcG9ydElkIjpudWxsLCJUaXRsZSI6IkRlc3BsaWVndWUiLCJOb3RlIjpudWxsLCJIeXBlcmxpbmsiOnsiJGlkIjoiNTQ0IiwiQWRkcmVzcyI6bnVsbCwiU3ViQWRkcmVzcyI6bnVsbH0sIklzQ2hhbmdlZCI6ZmFsc2UsIklzTmV3IjpmYWxzZX0seyIkaWQiOiI1NDUiLCJHcm91cE5hbWUiOm51bGwsIlN0YXJ0RGF0ZSI6IjIwMjItMDUtMDlUMDA6MDA6MDBaIiwiRW5kRGF0ZSI6IjIwMjItMDYtMDNUMjM6NTk6MDBaIiwiUGVyY2VudGFnZUNvbXBsZXRlIjpudWxsLCJTdHlsZSI6eyIkaWQiOiI1NDYiLCJTaGFwZSI6MiwiU2hhcGVUaGlja25lc3MiOjIsIkR1cmF0aW9uRm9ybWF0IjowLCJJbmNsdWRlTm9uV29ya2luZ0RheXNJbkR1cmF0aW9uIjpmYWxzZSwiUGVyY2VudGFnZUNvbXBsZXRlU3R5bGUiOnsiJGlkIjoiNTQ3IiwiRm9udFNldHRpbmdzIjp7IiRpZCI6IjU0OCIsIkZvbnRTaXplIjoxMCwiRm9udE5hbWUiOiJDYWxpYnJpIiwiSXNCb2xkIjpmYWxzZSwiSXNJdGFsaWMiOmZhbHNlLCJJc1VuZGVybGluZWQiOmZhbHNlLCJQYXJlbnRTdHlsZSI6bnVsbH0sIkF1dG9TaXplIjowLCJGb3JlZ3JvdW5kIjp7IiRyZWYiOiI0OTcifSwiTWF4V2lkdGgiOjIwMC4wLCJNYXhIZWlnaHQiOiJJbmZpbml0eSIsIlNtYXJ0Rm9yZWdyb3VuZElzQWN0aXZlIjpmYWxzZSwiSG9yaXpvbnRhbEFsaWdubWVudCI6MCwiVmVydGljYWxBbGlnbm1lbnQiOjAsIlNtYXJ0Rm9yZWdyb3VuZCI6bnVsbCwiQmFja2dyb3VuZEZpbGxUeXBlIjowLCJNYXJnaW4iOnsiJGlkIjoiNTQ5IiwiVG9wIjowLjAsIkxlZnQiOjAuMCwiUmlnaHQiOjAuMCwiQm90dG9tIjowLjB9LCJQYWRkaW5nIjp7IiRpZCI6IjU1MCIsIlRvcCI6MC4wLCJMZWZ0IjowLjAsIlJpZ2h0IjowLjAsIkJvdHRvbSI6MC4wfSwiQmFja2dyb3VuZCI6eyIkcmVmIjoiMTIzIn0sIklzVmlzaWJsZSI6dHJ1ZSwiV2lkdGgiOjAuMCwiSGVpZ2h0IjowLjAsIkJvcmRlclN0eWxlIjp7IiRpZCI6IjU1MSIsIkxpbmVDb2xvciI6bnVsbCwiTGluZVdlaWdodCI6MC4wLCJMaW5lVHlwZSI6MCwiUGFyZW50U3R5bGUiOm51bGx9LCJQYXJlbnRTdHlsZSI6bnVsbH0sIkR1cmF0aW9uU3R5bGUiOnsiJGlkIjoiNTUyIiwiRm9udFNldHRpbmdzIjp7IiRpZCI6IjU1MyIsIkZvbnRTaXplIjoxMiwiRm9udE5hbWUiOiJDYWxpYnJpIiwiSXNCb2xkIjpmYWxzZSwiSXNJdGFsaWMiOmZhbHNlLCJJc1VuZGVybGluZWQiOmZhbHNlLCJQYXJlbnRTdHlsZSI6bnVsbH0sIkF1dG9TaXplIjowLCJGb3JlZ3JvdW5kIjp7IiRpZCI6IjU1NCIsIkNvbG9yIjp7IiRpZCI6IjU1N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1NTYiLCJUb3AiOjAuMCwiTGVmdCI6MC4wLCJSaWdodCI6MC4wLCJCb3R0b20iOjAuMH0sIlBhZGRpbmciOnsiJGlkIjoiNTU3IiwiVG9wIjowLjAsIkxlZnQiOjAuMCwiUmlnaHQiOjAuMCwiQm90dG9tIjowLjB9LCJCYWNrZ3JvdW5kIjp7IiRpZCI6IjU1OCIsIkNvbG9yIjp7IiRpZCI6IjU1OSIsIkEiOjAsIlIiOjI1NSwiRyI6MjU1LCJCIjoyNTV9fSwiSXNWaXNpYmxlIjp0cnVlLCJXaWR0aCI6MC4wLCJIZWlnaHQiOjAuMCwiQm9yZGVyU3R5bGUiOnsiJGlkIjoiNTYwIiwiTGluZUNvbG9yIjpudWxsLCJMaW5lV2VpZ2h0IjowLjAsIkxpbmVUeXBlIjowLCJQYXJlbnRTdHlsZSI6bnVsbH0sIlBhcmVudFN0eWxlIjpudWxsfSwiSG9yaXpvbnRhbENvbm5lY3RvclN0eWxlIjp7IiRpZCI6IjU2MSIsIkxpbmVDb2xvciI6eyIkaWQiOiI1NjIiLCIkdHlwZSI6Ik5MUkUuQ29tbW9uLkRvbS5Tb2xpZENvbG9yQnJ1c2gsIE5MUkUuQ29tbW9uIiwiQ29sb3IiOnsiJGlkIjoiNTYzIiwiQSI6MjU1LCJSIjoyMDQsIkciOjIwNCwiQiI6MjA0fX0sIkxpbmVXZWlnaHQiOjEuMCwiTGluZVR5cGUiOjAsIlBhcmVudFN0eWxlIjpudWxsfSwiVmVydGljYWxDb25uZWN0b3JTdHlsZSI6eyIkaWQiOiI1NjQiLCJMaW5lQ29sb3IiOnsiJHJlZiI6IjEzN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xMCwiSXNCZWxvd1RpbWViYW5kIjp0cnVlLCJQZXJjZW50YWdlQ29tcGxldGVTaGFwZU9wYWNpdHkiOjM1LCJTaGFwZVN0eWxlIjp7IiRpZCI6IjU2NSIsIk1hcmdpbiI6eyIkaWQiOiI1NjYiLCJUb3AiOjAuMCwiTGVmdCI6NC4wLCJSaWdodCI6NC4wLCJCb3R0b20iOjAuMH0sIlBhZGRpbmciOnsiJGlkIjoiNTY3IiwiVG9wIjowLjAsIkxlZnQiOjAuMCwiUmlnaHQiOjAuMCwiQm90dG9tIjowLjB9LCJCYWNrZ3JvdW5kIjp7IiRpZCI6IjU2OCIsIkNvbG9yIjp7IiRpZCI6IjU2OSIsIkEiOjI1NSwiUiI6MTE1LCJHIjoxMTUsIkIiOjExNX19LCJJc1Zpc2libGUiOnRydWUsIldpZHRoIjoyMDAuMCwiSGVpZ2h0IjoyMi4wLCJCb3JkZXJTdHlsZSI6eyIkaWQiOiI1NzAiLCJMaW5lQ29sb3IiOnsiJGlkIjoiNTcxIiwiJHR5cGUiOiJOTFJFLkNvbW1vbi5Eb20uU29saWRDb2xvckJydXNoLCBOTFJFLkNvbW1vbiIsIkNvbG9yIjp7IiRpZCI6IjU3MiIsIkEiOjI1NSwiUiI6NDcsIkciOjgyLCJCIjoxNDN9fSwiTGluZVdlaWdodCI6MC4wLCJMaW5lVHlwZSI6MCwiUGFyZW50U3R5bGUiOm51bGx9LCJQYXJlbnRTdHlsZSI6bnVsbH0sIlRpdGxlU3R5bGUiOnsiJGlkIjoiNTczIiwiRm9udFNldHRpbmdzIjp7IiRpZCI6IjU3NCIsIkZvbnRTaXplIjoxOCwiRm9udE5hbWUiOiJDYWxpYnJpIiwiSXNCb2xkIjp0cnVlLCJJc0l0YWxpYyI6ZmFsc2UsIklzVW5kZXJsaW5lZCI6ZmFsc2UsIlBhcmVudFN0eWxlIjpudWxsfSwiQXV0b1NpemUiOjIsIkZvcmVncm91bmQiOnsiJGlkIjoiNTc1IiwiQ29sb3IiOnsiJGlkIjoiNTc2IiwiQSI6MjU1LCJSIjowLCJHIjowLCJCIjowfX0sIk1heFdpZHRoIjo2MC4wLCJNYXhIZWlnaHQiOiJJbmZpbml0eSIsIlNtYXJ0Rm9yZWdyb3VuZElzQWN0aXZlIjpmYWxzZSwiSG9yaXpvbnRhbEFsaWdubWVudCI6MCwiVmVydGljYWxBbGlnbm1lbnQiOjAsIlNtYXJ0Rm9yZWdyb3VuZCI6bnVsbCwiQmFja2dyb3VuZEZpbGxUeXBlIjowLCJNYXJnaW4iOnsiJGlkIjoiNTc3IiwiVG9wIjowLjAsIkxlZnQiOjAuMCwiUmlnaHQiOjAuMCwiQm90dG9tIjowLjB9LCJQYWRkaW5nIjp7IiRpZCI6IjU3OCIsIlRvcCI6MC4wLCJMZWZ0IjowLjAsIlJpZ2h0IjowLjAsIkJvdHRvbSI6MC4wfSwiQmFja2dyb3VuZCI6eyIkaWQiOiI1NzkiLCJDb2xvciI6eyIkaWQiOiI1ODAiLCJBIjowLCJSIjoyNTUsIkciOjI1NSwiQiI6MjU1fX0sIklzVmlzaWJsZSI6dHJ1ZSwiV2lkdGgiOjAuMCwiSGVpZ2h0IjowLjAsIkJvcmRlclN0eWxlIjp7IiRpZCI6IjU4MSIsIkxpbmVDb2xvciI6bnVsbCwiTGluZVdlaWdodCI6MC4wLCJMaW5lVHlwZSI6MCwiUGFyZW50U3R5bGUiOm51bGx9LCJQYXJlbnRTdHlsZSI6bnVsbH0sIkRhdGVTdHlsZSI6eyIkaWQiOiI1ODIiLCJGb250U2V0dGluZ3MiOnsiJGlkIjoiNTgzIiwiRm9udFNpemUiOjEyLCJGb250TmFtZSI6IkNhbGlicmkiLCJJc0JvbGQiOmZhbHNlLCJJc0l0YWxpYyI6ZmFsc2UsIklzVW5kZXJsaW5lZCI6ZmFsc2UsIlBhcmVudFN0eWxlIjpudWxsfSwiQXV0b1NpemUiOjIsIkZvcmVncm91bmQiOnsiJGlkIjoiNTg0IiwiQ29sb3IiOnsiJGlkIjoiNTg1IiwiQSI6MjU1LCJSIjowLCJHIjowLCJCIjowfX0sIk1heFdpZHRoIjo4MS4wNzczMjM5MTM1NzQyMTksIk1heEhlaWdodCI6IkluZmluaXR5IiwiU21hcnRGb3JlZ3JvdW5kSXNBY3RpdmUiOmZhbHNlLCJIb3Jpem9udGFsQWxpZ25tZW50IjowLCJWZXJ0aWNhbEFsaWdubWVudCI6MCwiU21hcnRGb3JlZ3JvdW5kIjpudWxsLCJCYWNrZ3JvdW5kRmlsbFR5cGUiOjAsIk1hcmdpbiI6eyIkaWQiOiI1ODYiLCJUb3AiOjAuMCwiTGVmdCI6MC4wLCJSaWdodCI6MC4wLCJCb3R0b20iOjAuMH0sIlBhZGRpbmciOnsiJGlkIjoiNTg3IiwiVG9wIjowLjAsIkxlZnQiOjAuMCwiUmlnaHQiOjAuMCwiQm90dG9tIjowLjB9LCJCYWNrZ3JvdW5kIjp7IiRpZCI6IjU4OCIsIkNvbG9yIjp7IiRpZCI6IjU4OSIsIkEiOjAsIlIiOjI1NSwiRyI6MjU1LCJCIjoyNTV9fSwiSXNWaXNpYmxlIjp0cnVlLCJXaWR0aCI6MC4wLCJIZWlnaHQiOjAuMCwiQm9yZGVyU3R5bGUiOnsiJGlkIjoiNTkwIiwiTGluZUNvbG9yIjpudWxsLCJMaW5lV2VpZ2h0IjowLjAsIkxpbmVUeXBlIjowLCJQYXJlbnRTdHlsZSI6bnVsbH0sIlBhcmVudFN0eWxlIjpudWxsfSwiRGF0ZUZvcm1hdCI6eyIkaWQiOiI1OTEiLCJGb3JtYXRTdHJpbmciOiJNTU0gZCIsIlNlcGFyYXRvciI6Ii8iLCJVc2VJbnRlcm5hdGlvbmFsRGF0ZUZvcm1hdCI6dHJ1ZSwiRGF0ZUlzVmlzaWJsZSI6dHJ1ZSwiVGltZUlzVmlzaWJsZSI6ZmFsc2UsIkhvdXJEaWdpdHMiOjEsIkFtUG1EZXNpZ25hdG9yIjoyLCJUcmltMDBNaW51dGVzIjpmYWxzZSwiTGFzdEtub3duVmlzaWJpbGl0eVN0YXRlIjpudWxsfSwiV2Vla051bWJlcmluZyI6eyIkaWQiOiI1OTIiLCJGb3JtYXQiOjAsIklzVmlzaWJsZSI6ZmFsc2UsIkxhc3RLbm93blZpc2liaWxpdHlTdGF0ZSI6ZmFsc2V9LCJJc1Zpc2libGUiOnRydWUsIlBhcmVudFN0eWxlIjpudWxsfSwiSW5kZXgiOjksIlNtYXJ0RHVyYXRpb25BY3RpdmF0ZWQiOmZhbHNlLCJEYXRlRm9ybWF0Ijp7IiRyZWYiOiI1OTEifSwiV2Vla051bWJlcmluZyI6eyIkaWQiOiI1OTMiLCJGb3JtYXQiOjAsIklzVmlzaWJsZSI6ZmFsc2UsIkxhc3RLbm93blZpc2liaWxpdHlTdGF0ZSI6ZmFsc2V9LCJJZCI6IjIzYjQyY2FkLWQ5YmMtNDM3Zi1iNzM5LWM2OGM2MjczN2MzYSIsIkltcG9ydElkIjpudWxsLCJUaXRsZSI6IlNvcG9ydGUiLCJOb3RlIjpudWxsLCJIeXBlcmxpbmsiOnsiJGlkIjoiNTk0IiwiQWRkcmVzcyI6bnVsbCwiU3ViQWRkcmVzcyI6bnVsbH0sIklzQ2hhbmdlZCI6ZmFsc2UsIklzTmV3IjpmYWxzZX0seyIkaWQiOiI1OTUiLCJHcm91cE5hbWUiOm51bGwsIlN0YXJ0RGF0ZSI6IjIwMjEtMTItMDZUMDA6MDA6MDBaIiwiRW5kRGF0ZSI6IjIwMjItMDEtMDdUMjM6NTk6MDBaIiwiUGVyY2VudGFnZUNvbXBsZXRlIjoyNS4wLCJTdHlsZSI6eyIkaWQiOiI1OTYiLCJTaGFwZSI6MiwiU2hhcGVUaGlja25lc3MiOjIsIkR1cmF0aW9uRm9ybWF0IjowLCJJbmNsdWRlTm9uV29ya2luZ0RheXNJbkR1cmF0aW9uIjpmYWxzZSwiUGVyY2VudGFnZUNvbXBsZXRlU3R5bGUiOnsiJGlkIjoiNTk3IiwiRm9udFNldHRpbmdzIjp7IiRpZCI6IjU5OCIsIkZvbnRTaXplIjoxMiwiRm9udE5hbWUiOiJDYWxpYnJpIiwiSXNCb2xkIjpmYWxzZSwiSXNJdGFsaWMiOmZhbHNlLCJJc1VuZGVybGluZWQiOmZhbHNlLCJQYXJlbnRTdHlsZSI6bnVsbH0sIkF1dG9TaXplIjowLCJGb3JlZ3JvdW5kIjp7IiRpZCI6IjU5OSIsIkNvbG9yIjp7IiRpZCI6IjYwMCIsIkEiOjI1NSwiUiI6MjU1LCJHIjoyNTUsIkIiOjI1NX19LCJNYXhXaWR0aCI6MjAwLjAsIk1heEhlaWdodCI6IkluZmluaXR5IiwiU21hcnRGb3JlZ3JvdW5kSXNBY3RpdmUiOmZhbHNlLCJIb3Jpem9udGFsQWxpZ25tZW50IjoxLCJWZXJ0aWNhbEFsaWdubWVudCI6MCwiU21hcnRGb3JlZ3JvdW5kIjpudWxsLCJCYWNrZ3JvdW5kRmlsbFR5cGUiOjAsIk1hcmdpbiI6eyIkaWQiOiI2MDEiLCJUb3AiOjAuMCwiTGVmdCI6MC4wLCJSaWdodCI6MC4wLCJCb3R0b20iOjAuMH0sIlBhZGRpbmciOnsiJGlkIjoiNjAyIiwiVG9wIjowLjAsIkxlZnQiOjAuMCwiUmlnaHQiOjAuMCwiQm90dG9tIjowLjB9LCJCYWNrZ3JvdW5kIjp7IiRpZCI6IjYwMyIsIkNvbG9yIjp7IiRpZCI6IjYwNCIsIkEiOjg5LCJSIjowLCJHIjowLCJCIjowfX0sIklzVmlzaWJsZSI6dHJ1ZSwiV2lkdGgiOjAuMCwiSGVpZ2h0IjowLjAsIkJvcmRlclN0eWxlIjp7IiRpZCI6IjYwNSIsIkxpbmVDb2xvciI6bnVsbCwiTGluZVdlaWdodCI6MC4wLCJMaW5lVHlwZSI6MCwiUGFyZW50U3R5bGUiOm51bGx9LCJQYXJlbnRTdHlsZSI6bnVsbH0sIkR1cmF0aW9uU3R5bGUiOnsiJGlkIjoiNjA2IiwiRm9udFNldHRpbmdzIjp7IiRpZCI6IjYwNyIsIkZvbnRTaXplIjoxMiwiRm9udE5hbWUiOiJDYWxpYnJpIiwiSXNCb2xkIjpmYWxzZSwiSXNJdGFsaWMiOmZhbHNlLCJJc1VuZGVybGluZWQiOmZhbHNlLCJQYXJlbnRTdHlsZSI6bnVsbH0sIkF1dG9TaXplIjowLCJGb3JlZ3JvdW5kIjp7IiRpZCI6IjYwOCIsIkNvbG9yIjp7IiRpZCI6IjYwO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2MTAiLCJUb3AiOjAuMCwiTGVmdCI6MC4wLCJSaWdodCI6MC4wLCJCb3R0b20iOjAuMH0sIlBhZGRpbmciOnsiJGlkIjoiNjExIiwiVG9wIjowLjAsIkxlZnQiOjAuMCwiUmlnaHQiOjAuMCwiQm90dG9tIjowLjB9LCJCYWNrZ3JvdW5kIjp7IiRpZCI6IjYxMiIsIkNvbG9yIjp7IiRpZCI6IjYxMyIsIkEiOjAsIlIiOjI1NSwiRyI6MjU1LCJCIjoyNTV9fSwiSXNWaXNpYmxlIjp0cnVlLCJXaWR0aCI6MC4wLCJIZWlnaHQiOjAuMCwiQm9yZGVyU3R5bGUiOnsiJGlkIjoiNjE0IiwiTGluZUNvbG9yIjpudWxsLCJMaW5lV2VpZ2h0IjowLjAsIkxpbmVUeXBlIjowLCJQYXJlbnRTdHlsZSI6bnVsbH0sIlBhcmVudFN0eWxlIjpudWxsfSwiSG9yaXpvbnRhbENvbm5lY3RvclN0eWxlIjp7IiRpZCI6IjYxNSIsIkxpbmVDb2xvciI6eyIkaWQiOiI2MTYiLCIkdHlwZSI6Ik5MUkUuQ29tbW9uLkRvbS5Tb2xpZENvbG9yQnJ1c2gsIE5MUkUuQ29tbW9uIiwiQ29sb3IiOnsiJGlkIjoiNjE3IiwiQSI6MjU1LCJSIjoyMDQsIkciOjIwNCwiQiI6MjA0fX0sIkxpbmVXZWlnaHQiOjEuMCwiTGluZVR5cGUiOjAsIlBhcmVudFN0eWxlIjpudWxsfSwiVmVydGljYWxDb25uZWN0b3JTdHlsZSI6eyIkaWQiOiI2MTgiLCJMaW5lQ29sb3IiOnsiJHJlZiI6IjEzNSJ9LCJMaW5lV2VpZ2h0IjowLjAsIkxpbmVUeXBlIjowLCJQYXJlbnRTdHlsZSI6bnVsbH0sIk1hcmdpbiI6bnVsbCwiU3RhcnREYXRlUG9zaXRpb24iOjQsIkVuZERhdGVQb3NpdGlvbiI6NCwiRGF0ZUlzVmlzaWJsZSI6dHJ1ZSwiVGl0bGVQb3NpdGlvbiI6NSwiRHVyYXRpb25Qb3NpdGlvbiI6NiwiUGVyY2VudGFnZUNvbXBsZXRlZFBvc2l0aW9uIjoyLCJTcGFjaW5nIjoxMCwiSXNCZWxvd1RpbWViYW5kIjp0cnVlLCJQZXJjZW50YWdlQ29tcGxldGVTaGFwZU9wYWNpdHkiOjM1LCJTaGFwZVN0eWxlIjp7IiRpZCI6IjYxOSIsIk1hcmdpbiI6eyIkaWQiOiI2MjAiLCJUb3AiOjAuMCwiTGVmdCI6NC4wLCJSaWdodCI6NC4wLCJCb3R0b20iOjAuMH0sIlBhZGRpbmciOnsiJGlkIjoiNjIxIiwiVG9wIjowLjAsIkxlZnQiOjAuMCwiUmlnaHQiOjAuMCwiQm90dG9tIjowLjB9LCJCYWNrZ3JvdW5kIjp7IiRpZCI6IjYyMiIsIkNvbG9yIjp7IiRpZCI6IjYyMyIsIkEiOjI1NSwiUiI6MjU1LCJHIjoxOTIsIkIiOjB9fSwiSXNWaXNpYmxlIjp0cnVlLCJXaWR0aCI6MjM1LjAsIkhlaWdodCI6MjIuMCwiQm9yZGVyU3R5bGUiOnsiJGlkIjoiNjI0IiwiTGluZUNvbG9yIjp7IiRpZCI6IjYyNSIsIiR0eXBlIjoiTkxSRS5Db21tb24uRG9tLlNvbGlkQ29sb3JCcnVzaCwgTkxSRS5Db21tb24iLCJDb2xvciI6eyIkaWQiOiI2MjYiLCJBIjoyNTUsIlIiOjQ3LCJHIjo4MiwiQiI6MTQzfX0sIkxpbmVXZWlnaHQiOjAuMCwiTGluZVR5cGUiOjAsIlBhcmVudFN0eWxlIjpudWxsfSwiUGFyZW50U3R5bGUiOm51bGx9LCJUaXRsZVN0eWxlIjp7IiRpZCI6IjYyNyIsIkZvbnRTZXR0aW5ncyI6eyIkaWQiOiI2MjgiLCJGb250U2l6ZSI6MTgsIkZvbnROYW1lIjoiQ2FsaWJyaSIsIklzQm9sZCI6dHJ1ZSwiSXNJdGFsaWMiOmZhbHNlLCJJc1VuZGVybGluZWQiOmZhbHNlLCJQYXJlbnRTdHlsZSI6bnVsbH0sIkF1dG9TaXplIjoyLCJGb3JlZ3JvdW5kIjp7IiRpZCI6IjYyOSIsIkNvbG9yIjp7IiRpZCI6IjYzMCIsIkEiOjI1NSwiUiI6MCwiRyI6MCwiQiI6MH19LCJNYXhXaWR0aCI6NTguMCwiTWF4SGVpZ2h0IjoiSW5maW5pdHkiLCJTbWFydEZvcmVncm91bmRJc0FjdGl2ZSI6ZmFsc2UsIkhvcml6b250YWxBbGlnbm1lbnQiOjAsIlZlcnRpY2FsQWxpZ25tZW50IjowLCJTbWFydEZvcmVncm91bmQiOm51bGwsIkJhY2tncm91bmRGaWxsVHlwZSI6MCwiTWFyZ2luIjp7IiRpZCI6IjYzMSIsIlRvcCI6MC4wLCJMZWZ0IjowLjAsIlJpZ2h0IjowLjAsIkJvdHRvbSI6MC4wfSwiUGFkZGluZyI6eyIkaWQiOiI2MzIiLCJUb3AiOjAuMCwiTGVmdCI6MC4wLCJSaWdodCI6MC4wLCJCb3R0b20iOjAuMH0sIkJhY2tncm91bmQiOnsiJGlkIjoiNjMzIiwiQ29sb3IiOnsiJGlkIjoiNjM0IiwiQSI6MCwiUiI6MjU1LCJHIjoyNTUsIkIiOjI1NX19LCJJc1Zpc2libGUiOnRydWUsIldpZHRoIjowLjAsIkhlaWdodCI6MC4wLCJCb3JkZXJTdHlsZSI6eyIkaWQiOiI2MzUiLCJMaW5lQ29sb3IiOm51bGwsIkxpbmVXZWlnaHQiOjAuMCwiTGluZVR5cGUiOjAsIlBhcmVudFN0eWxlIjpudWxsfSwiUGFyZW50U3R5bGUiOm51bGx9LCJEYXRlU3R5bGUiOnsiJGlkIjoiNjM2IiwiRm9udFNldHRpbmdzIjp7IiRpZCI6IjYzNyIsIkZvbnRTaXplIjoxMiwiRm9udE5hbWUiOiJDYWxpYnJpIiwiSXNCb2xkIjpmYWxzZSwiSXNJdGFsaWMiOmZhbHNlLCJJc1VuZGVybGluZWQiOmZhbHNlLCJQYXJlbnRTdHlsZSI6bnVsbH0sIkF1dG9TaXplIjoyLCJGb3JlZ3JvdW5kIjp7IiRpZCI6IjYzOCIsIkNvbG9yIjp7IiRpZCI6IjYzOSIsIkEiOjI1NSwiUiI6MCwiRyI6MCwiQiI6MH19LCJNYXhXaWR0aCI6NjEuMCwiTWF4SGVpZ2h0IjoiSW5maW5pdHkiLCJTbWFydEZvcmVncm91bmRJc0FjdGl2ZSI6ZmFsc2UsIkhvcml6b250YWxBbGlnbm1lbnQiOjAsIlZlcnRpY2FsQWxpZ25tZW50IjowLCJTbWFydEZvcmVncm91bmQiOm51bGwsIkJhY2tncm91bmRGaWxsVHlwZSI6MCwiTWFyZ2luIjp7IiRpZCI6IjY0MCIsIlRvcCI6MC4wLCJMZWZ0IjowLjAsIlJpZ2h0IjowLjAsIkJvdHRvbSI6MC4wfSwiUGFkZGluZyI6eyIkaWQiOiI2NDEiLCJUb3AiOjAuMCwiTGVmdCI6MC4wLCJSaWdodCI6MC4wLCJCb3R0b20iOjAuMH0sIkJhY2tncm91bmQiOnsiJGlkIjoiNjQyIiwiQ29sb3IiOnsiJGlkIjoiNjQzIiwiQSI6MCwiUiI6MjU1LCJHIjoyNTUsIkIiOjI1NX19LCJJc1Zpc2libGUiOnRydWUsIldpZHRoIjowLjAsIkhlaWdodCI6MC4wLCJCb3JkZXJTdHlsZSI6eyIkaWQiOiI2NDQiLCJMaW5lQ29sb3IiOm51bGwsIkxpbmVXZWlnaHQiOjAuMCwiTGluZVR5cGUiOjAsIlBhcmVudFN0eWxlIjpudWxsfSwiUGFyZW50U3R5bGUiOm51bGx9LCJEYXRlRm9ybWF0Ijp7IiRpZCI6IjY0NSIsIkZvcm1hdFN0cmluZyI6Ik1NTSBkIiwiU2VwYXJhdG9yIjoiLyIsIlVzZUludGVybmF0aW9uYWxEYXRlRm9ybWF0Ijp0cnVlLCJEYXRlSXNWaXNpYmxlIjp0cnVlLCJUaW1lSXNWaXNpYmxlIjpmYWxzZSwiSG91ckRpZ2l0cyI6MSwiQW1QbURlc2lnbmF0b3IiOjIsIlRyaW0wME1pbnV0ZXMiOmZhbHNlLCJMYXN0S25vd25WaXNpYmlsaXR5U3RhdGUiOm51bGx9LCJXZWVrTnVtYmVyaW5nIjp7IiRpZCI6IjY0NiIsIkZvcm1hdCI6MCwiSXNWaXNpYmxlIjpmYWxzZSwiTGFzdEtub3duVmlzaWJpbGl0eVN0YXRlIjpmYWxzZX0sIklzVmlzaWJsZSI6ZmFsc2UsIlBhcmVudFN0eWxlIjpudWxsfSwiSW5kZXgiOjEwLCJTbWFydER1cmF0aW9uQWN0aXZhdGVkIjpmYWxzZSwiRGF0ZUZvcm1hdCI6eyIkcmVmIjoiNjQ1In0sIldlZWtOdW1iZXJpbmciOnsiJGlkIjoiNjQ3IiwiRm9ybWF0IjowLCJJc1Zpc2libGUiOmZhbHNlLCJMYXN0S25vd25WaXNpYmlsaXR5U3RhdGUiOmZhbHNlfSwiSWQiOiJmMjNlNDYwNS0wNWMyLTRlZTgtODE1OS1iNDIxYjgxMGI3ZTQiLCJJbXBvcnRJZCI6bnVsbCwiVGl0bGUiOiJTcHJpbnQgMyIsIk5vdGUiOm51bGwsIkh5cGVybGluayI6eyIkaWQiOiI2NDgiLCJBZGRyZXNzIjpudWxsLCJTdWJBZGRyZXNzIjpudWxsfSwiSXNDaGFuZ2VkIjpmYWxzZSwiSXNOZXciOmZhbHNlfV0sIlN3aW1sYW5lcyI6W10sIk1zUHJvamVjdEl0ZW1zVHJlZSI6eyIkaWQiOiI2NDkiLCJSb290Ijp7IkltcG9ydElkIjpudWxsLCJJc0ltcG9ydGVkIjpmYWxzZSwiQ2hpbGRyZW4iOltdfX0sIk1ldGFkYXRhIjp7IiRpZCI6IjY1MCIsIlJlY2VudENvbG9yc0NvbGxlY3Rpb24iOiJbXCIjRkY5QkJCNTlcIixcIiNGRkMwNTA0RFwiLFwiI0ZGRjc5NjQ2XCIsXCIjRkYwMDcyQkNcIixcIiNGRjRGODFCRFwiLFwiI0ZGMDAwMDAwXCIsXCIjRkY0QkFDQzZcIl0iLCJTb3VyY2VUZW1wbGF0ZSI6IntcIiRpZFwiOlwiMVwiLFwiSWRcIjpcIjk5MGRlMDAyLTY3MTAtNDQyYS05N2QyLThkNDE2Y2M3NjYyYVwiLFwiQ3VsdHVyZUluZm9OYW1lXCI6XCJlbi1VU1wiLFwiVmVyc2lvblwiOntcIiRpZFwiOlwiMlwiLFwiVGVtcGxhdGVEb21WZXJzaW9uXCI6XCIxLjIuMFwifSxcIkVmZmVjdFwiOjEsXCJTdHlsZVwiOntcIiRpZFwiOlwiM1wiLFwiVGltZWJhbmRTdHlsZVwiOntcIiRpZFwiOlwiNFwiLFwiU2NhbGVNYXJraW5nXCI6MCxcIlNoYXBlXCI6MCxcIlNoYXBlU3R5bGVcIjp7XCIkaWRcIjpcIjVcIixcIk1hcmdpblwiOntcIiRpZFwiOlwiNlwiLFwiVG9wXCI6MC4wLFwiTGVmdFwiOjEyLjAsXCJSaWdodFwiOjEyLjAsXCJCb3R0b21cIjowLjB9LFwiUGFkZGluZ1wiOntcIiRpZFwiOlwiN1wiLFwiVG9wXCI6NS4wLFwiTGVmdFwiOjAuMCxcIlJpZ2h0XCI6MC4wLFwiQm90dG9tXCI6NS4wfSxcIkJhY2tncm91bmRcIjp7XCIkaWRcIjpcIjhcIixcIkNvbG9yXCI6e1wiJGlkXCI6XCI5XCIsXCJBXCI6MjU1LFwiUlwiOjMxLFwiR1wiOjczLFwiQlwiOjEyNX19LFwiSXNWaXNpYmxlXCI6dHJ1ZSxcIldpZHRoXCI6ODU4LjAsXCJIZWlnaHRcIjozMC4wLFwiQm9yZGVyU3R5bGVcIjp7XCIkaWRcIjpcIjEwXCIsXCJMaW5lQ29sb3JcIjp7XCIkaWRcIjpcIjExXCIsXCIkdHlwZVwiOlwiTkxSRS5Db21tb24uRG9tLlNvbGlkQ29sb3JCcnVzaCwgTkxSRS5Db21tb25cIixcIkNvbG9yXCI6e1wiJGlkXCI6XCIxMlwiLFwiQVwiOjI1NSxcIlJcIjoyNTUsXCJHXCI6MCxcIkJcIjowfX0sXCJMaW5lV2VpZ2h0XCI6MC4wLFwiTGluZVR5cGVcIjowfX0sXCJNaWRkbGVUaWVyU2hhcGVTdHlsZVwiOntcIiRpZFwiOlwiMTNcIixcIk1hcmdpblwiOntcIiRpZFwiOlwiMTRcIixcIlRvcFwiOjAuMCxcIkxlZnRcIjoxMi4wLFwiUmlnaHRcIjoxMi4wLFwiQm90dG9tXCI6MC4wfSxcIlBhZGRpbmdcIjp7XCIkaWRcIjpcIjE1XCIsXCJUb3BcIjo1LjAsXCJMZWZ0XCI6MC4wLFwiUmlnaHRcIjowLjAsXCJCb3R0b21cIjo1LjB9LFwiQmFja2dyb3VuZFwiOntcIiRpZFwiOlwiMTZcIixcIkNvbG9yXCI6e1wiJGlkXCI6XCIxN1wiLFwiQVwiOjI1NSxcIlJcIjozMSxcIkdcIjo3MyxcIkJcIjoxMjV9fSxcIklzVmlzaWJsZVwiOnRydWUsXCJXaWR0aFwiOjg1OC4wLFwiSGVpZ2h0XCI6MzAuMCxcIkJvcmRlclN0eWxlXCI6e1wiJGlkXCI6XCIxOFwiLFwiTGluZUNvbG9yXCI6e1wiJGlkXCI6XCIxOVwiLFwiJHR5cGVcIjpcIk5MUkUuQ29tbW9uLkRvbS5Tb2xpZENvbG9yQnJ1c2gsIE5MUkUuQ29tbW9uXCIsXCJDb2xvclwiOntcIiRpZFwiOlwiMjBcIixcIkFcIjoyNTUsXCJSXCI6MjU1LFwiR1wiOjAsXCJCXCI6MH19LFwiTGluZVdlaWdodFwiOjAuMCxcIkxpbmVUeXBlXCI6MH19LFwiQm90dG9tVGllclNoYXBlU3R5bGVcIjp7XCIkaWRcIjpcIjIxXCIsXCJNYXJnaW5cIjp7XCIkaWRcIjpcIjIyXCIsXCJUb3BcIjowLjAsXCJMZWZ0XCI6MTIuMCxcIlJpZ2h0XCI6MTIuMCxcIkJvdHRvbVwiOjAuMH0sXCJQYWRkaW5nXCI6e1wiJGlkXCI6XCIyM1wiLFwiVG9wXCI6NS4wLFwiTGVmdFwiOjAuMCxcIlJpZ2h0XCI6MC4wLFwiQm90dG9tXCI6NS4wfSxcIkJhY2tncm91bmRcIjp7XCIkaWRcIjpcIjI0XCIsXCJDb2xvclwiOntcIiRpZFwiOlwiMjVcIixcIkFcIjoyNTUsXCJSXCI6MzEsXCJHXCI6NzMsXCJCXCI6MTI1fX0sXCJJc1Zpc2libGVcIjp0cnVlLFwiV2lkdGhcIjo4NTguMCxcIkhlaWdodFwiOjMwLjAsXCJCb3JkZXJTdHlsZVwiOntcIiRpZFwiOlwiMjZcIixcIkxpbmVDb2xvclwiOntcIiRpZFwiOlwiMjdcIixcIiR0eXBlXCI6XCJOTFJFLkNvbW1vbi5Eb20uU29saWRDb2xvckJydXNoLCBOTFJFLkNvbW1vblwiLFwiQ29sb3JcIjp7XCIkaWRcIjpcIjI4XCIsXCJBXCI6MjU1LFwiUlwiOjI1NSxcIkdcIjowLFwiQlwiOjB9fSxcIkxpbmVXZWlnaHRcIjowLjAsXCJMaW5lVHlwZVwiOjB9fSxcIlJpZ2h0RW5kQ2Fwc1N0eWxlXCI6e1wiJGlkXCI6XCIyOVwiLFwiRm9udFNldHRpbmdzXCI6e1wiJGlkXCI6XCIzMFwiLFwiRm9udFNpemVcIjoxOCxcIkZvbnROYW1lXCI6XCJDYWxpYnJpXCIsXCJJc0JvbGRcIjp0cnVlLFwiSXNJdGFsaWNcIjpmYWxzZSxcIklzVW5kZXJsaW5lZFwiOmZhbHNlfSxcIkF1dG9TaXplXCI6MCxcIkZvcmVncm91bmRcIjp7XCIkaWRcIjpcIjMxXCIsXCJDb2xvclwiOntcIiRpZFwiOlwiMzJcIixcIkFcIjoyNTUsXCJSXCI6MjM3LFwiR1wiOjEyNSxcIkJcIjo0OX19LFwiQmFja2dyb3VuZEZpbGxUeXBlXCI6MCxcIk1heFdpZHRoXCI6XCJJbmZpbml0eVwiLFwiTWF4SGVpZ2h0XCI6XCJJbmZpbml0eVwiLFwiU21hcnRGb3JlZ3JvdW5kSXNBY3RpdmVcIjpmYWxzZSxcIkhvcml6b250YWxBbGlnbm1lbnRcIjowLFwiVmVydGljYWxBbGlnbm1lbnRcIjowLFwiU21hcnRGb3JlZ3JvdW5kXCI6bnVsbCxcIk1hcmdpblwiOntcIiRpZFwiOlwiMzNcIixcIlRvcFwiOjAuMCxcIkxlZnRcIjowLjAsXCJSaWdodFwiOjI1LjAsXCJCb3R0b21cIjowLjB9LFwiUGFkZGluZ1wiOntcIiRpZFwiOlwiMzRcIixcIlRvcFwiOjAuMCxcIkxlZnRcIjowLjAsXCJSaWdodFwiOjAuMCxcIkJvdHRvbVwiOjAuMH0sXCJCYWNrZ3JvdW5kXCI6e1wiJGlkXCI6XCIzNVwiLFwiQ29sb3JcIjp7XCIkaWRcIjpcIjM2XCIsXCJBXCI6ODksXCJSXCI6MCxcIkdcIjowLFwiQlwiOjB9fSxcIklzVmlzaWJsZVwiOnRydWUsXCJXaWR0aFwiOjAuMCxcIkhlaWdodFwiOjAuMCxcIkJvcmRlclN0eWxlXCI6bnVsbH0sXCJMZWZ0RW5kQ2Fwc1N0eWxlXCI6e1wiJGlkXCI6XCIzN1wiLFwiRm9udFNldHRpbmdzXCI6e1wiJGlkXCI6XCIzOFwiLFwiRm9udFNpemVcIjoxOCxcIkZvbnROYW1lXCI6XCJDYWxpYnJpXCIsXCJJc0JvbGRcIjp0cnVlLFwiSXNJdGFsaWNcIjpmYWxzZSxcIklzVW5kZXJsaW5lZFwiOmZhbHNlfSxcIkF1dG9TaXplXCI6MCxcIkZvcmVncm91bmRcIjp7XCIkaWRcIjpcIjM5XCIsXCJDb2xvclwiOntcIiRpZFwiOlwiNDBcIixcIkFcIjoyNTUsXCJSXCI6MjM3LFwiR1wiOjEyNSxcIkJcIjo0OX19LFwiQmFja2dyb3VuZEZpbGxUeXBlXCI6MCxcIk1heFdpZHRoXCI6XCJJbmZpbml0eVwiLFwiTWF4SGVpZ2h0XCI6XCJJbmZpbml0eVwiLFwiU21hcnRGb3JlZ3JvdW5kSXNBY3RpdmVcIjpmYWxzZSxcIkhvcml6b250YWxBbGlnbm1lbnRcIjowLFwiVmVydGljYWxBbGlnbm1lbnRcIjowLFwiU21hcnRGb3JlZ3JvdW5kXCI6bnVsbCxcIk1hcmdpblwiOntcIiRpZFwiOlwiNDFcIixcIlRvcFwiOjAuMCxcIkxlZnRcIjoyNS4wLFwiUmlnaHRcIjowLjAsXCJCb3R0b21cIjowLjB9LFwiUGFkZGluZ1wiOntcIiRpZFwiOlwiNDJcIixcIlRvcFwiOjAuMCxcIkxlZnRcIjowLjAsXCJSaWdodFwiOjAuMCxcIkJvdHRvbVwiOjAuMH0sXCJCYWNrZ3JvdW5kXCI6e1wiJGlkXCI6XCI0M1wiLFwiQ29sb3JcIjp7XCIkcmVmXCI6XCIzNlwifX0sXCJJc1Zpc2libGVcIjp0cnVlLFwiV2lkdGhcIjowLjAsXCJIZWlnaHRcIjowLjAsXCJCb3JkZXJTdHlsZVwiOm51bGx9LFwiVG9kYXlUZXh0U3R5bGVcIjp7XCIkaWRcIjpcIjQ0XCIsXCJGb250U2V0dGluZ3NcIjp7XCIkaWRcIjpcIjQ1XCIsXCJGb250U2l6ZVwiOjksXCJGb250TmFtZVwiOlwiQ2FsaWJyaVwiLFwiSXNCb2xkXCI6ZmFsc2UsXCJJc0l0YWxpY1wiOmZhbHNlLFwiSXNVbmRlcmxpbmVkXCI6ZmFsc2V9LFwiQXV0b1NpemVcIjowLFwiRm9yZWdyb3VuZFwiOntcIiRpZFwiOlwiNDZcIixcIkNvbG9yXCI6e1wiJGlkXCI6XCI0N1wiLFwiQVwiOjI1NSxcIlJcIjowLFwiR1wiOjAsXCJCXCI6MH19LFwiQmFja2dyb3VuZEZpbGxUeXBlXCI6MCxcIk1heFdpZHRoXCI6MjAwLjAsXCJNYXhIZWlnaHRcIjpcIkluZmluaXR5XCIsXCJTbWFydEZvcmVncm91bmRJc0FjdGl2ZVwiOmZhbHNlLFwiSG9yaXpvbnRhbEFsaWdubWVudFwiOjAsXCJWZXJ0aWNhbEFsaWdubWVudFwiOjAsXCJTbWFydEZvcmVncm91bmRcIjpudWxsLFwiTWFyZ2luXCI6e1wiJGlkXCI6XCI0OFwiLFwiVG9wXCI6MC4wLFwiTGVmdFwiOjAuMCxcIlJpZ2h0XCI6MC4wLFwiQm90dG9tXCI6MC4wfSxcIlBhZGRpbmdcIjp7XCIkaWRcIjpcIjQ5XCIsXCJUb3BcIjowLjAsXCJMZWZ0XCI6MC4wLFwiUmlnaHRcIjowLjAsXCJCb3R0b21cIjowLjB9LFwiQmFja2dyb3VuZFwiOntcIiRpZFwiOlwiNTBcIixcIkNvbG9yXCI6e1wiJHJlZlwiOlwiMzZcIn19LFwiSXNWaXNpYmxlXCI6dHJ1ZSxcIldpZHRoXCI6MC4wLFwiSGVpZ2h0XCI6MC4wLFwiQm9yZGVyU3R5bGVcIjpudWxsfSxcIlRvZGF5TWFya2VyU3R5bGVcIjp7XCIkaWRcIjpcIjUxXCIsXCJNYXJnaW5cIjp7XCIkaWRcIjpcIjUyXCIsXCJUb3BcIjowLjAsXCJMZWZ0XCI6MC4wLFwiUmlnaHRcIjowLjAsXCJCb3R0b21cIjowLjB9LFwiUGFkZGluZ1wiOntcIiRpZFwiOlwiNTNcIixcIlRvcFwiOjAuMCxcIkxlZnRcIjowLjAsXCJSaWdodFwiOjAuMCxcIkJvdHRvbVwiOjAuMH0sXCJCYWNrZ3JvdW5kXCI6e1wiJGlkXCI6XCI1NFwiLFwiQ29sb3JcIjp7XCIkaWRcIjpcIjU1XCIsXCJBXCI6MjU1LFwiUlwiOjI1NSxcIkdcIjowLFwiQlwiOjB9fSxcIklzVmlzaWJsZVwiOnRydWUsXCJXaWR0aFwiOjAuMCxcIkhlaWdodFwiOjAuMCxcIkJvcmRlclN0eWxlXCI6bnVsbH0sXCJTY2FsZVN0eWxlXCI6e1wiJGlkXCI6XCI1NlwiLFwiU2hvd1NlZ21lbnRTZXBhcmF0b3JzXCI6dHJ1ZSxcIlNlZ21lbnRTZXBhcmF0b3JPcGFjaXR5XCI6MzAsXCJTaGFwZVwiOjAsXCJIYXNCZWVuVmlzaWJsZUJlZm9yZVwiOnRydWUsXCJGb250U2V0dGluZ3NcIjp7XCIkaWRcIjpcIjU3XCIsXCJGb250U2l6ZVwiOjEyLFwiRm9udE5hbWVcIjpcIkNhbGlicmlcIixcIklzQm9sZFwiOmZhbHNlLFwiSXNJdGFsaWNcIjpmYWxzZSxcIklzVW5kZXJsaW5lZFwiOmZhbHNlfSxcIkF1dG9TaXplXCI6MCxcIkZvcmVncm91bmRcIjp7XCIkaWRcIjpcIjU4XCIsXCJDb2xvclwiOntcIiRpZFwiOlwiNTlcIixcIkFcIjoyNTUsXCJSXCI6MjU1LFwiR1wiOjI1NSxcIkJcIjoyNTV9fSxcIkJhY2tncm91bmRGaWxsVHlwZVwiOjAsXCJNYXhXaWR0aFwiOjIwMC4wLFwiTWF4SGVpZ2h0XCI6XCJJbmZpbml0eVwiLFwiU21hcnRGb3JlZ3JvdW5kSXNBY3RpdmVcIjpmYWxzZSxcIkhvcml6b250YWxBbGlnbm1lbnRcIjowLFwiVmVydGljYWxBbGlnbm1lbnRcIjoxLFwiU21hcnRGb3JlZ3JvdW5kXCI6bnVsbCxcIk1hcmdpblwiOntcIiRpZFwiOlwiNjBcIixcIlRvcFwiOjAuMCxcIkxlZnRcIjo1LjAsXCJSaWdodFwiOjAuMCxcIkJvdHRvbVwiOjAuMH0sXCJQYWRkaW5nXCI6e1wiJGlkXCI6XCI2MVwiLFwiVG9wXCI6MC4wLFwiTGVmdFwiOjAuMCxcIlJpZ2h0XCI6MC4wLFwiQm90dG9tXCI6MC4wfSxcIkJhY2tncm91bmRcIjp7XCIkaWRcIjpcIjYyXCIsXCJDb2xvclwiOntcIiRyZWZcIjpcIjM2XCJ9fSxcIklzVmlzaWJsZVwiOnRydWUsXCJXaWR0aFwiOjAuMCxcIkhlaWdodFwiOjAuMCxcIkJvcmRlclN0eWxlXCI6bnVsbH0sXCJNaWRkbGVUaWVyU2NhbGVTdHlsZVwiOntcIiRpZFwiOlwiNjNcIixcIlNob3dTZWdtZW50U2VwYXJhdG9yc1wiOnRydWUsXCJTZWdtZW50U2VwYXJhdG9yT3BhY2l0eVwiOjMwLFwiU2hhcGVcIjowLFwiSGFzQmVlblZpc2libGVCZWZvcmVcIjpmYWxzZSxcIkZvbnRTZXR0aW5nc1wiOntcIiRpZFwiOlwiNjRcIixcIkZvbnRTaXplXCI6MTIsXCJGb250TmFtZVwiOlwiQ2FsaWJyaVwiLFwiSXNCb2xkXCI6ZmFsc2UsXCJJc0l0YWxpY1wiOmZhbHNlLFwiSXNVbmRlcmxpbmVkXCI6ZmFsc2V9LFwiQXV0b1NpemVcIjowLFwiRm9yZWdyb3VuZFwiOntcIiRpZFwiOlwiNjVcIixcIkNvbG9yXCI6e1wiJGlkXCI6XCI2NlwiLFwiQVwiOjI1NSxcIlJcIjoyNTUsXCJHXCI6MjU1LFwiQlwiOjI1NX19LFwiQmFja2dyb3VuZEZpbGxUeXBlXCI6MCxcIk1heFdpZHRoXCI6MjAwLjAsXCJNYXhIZWlnaHRcIjpcIkluZmluaXR5XCIsXCJTbWFydEZvcmVncm91bmRJc0FjdGl2ZVwiOmZhbHNlLFwiSG9yaXpvbnRhbEFsaWdubWVudFwiOjAsXCJWZXJ0aWNhbEFsaWdubWVudFwiOjEsXCJTbWFydEZvcmVncm91bmRcIjpudWxsLFwiTWFyZ2luXCI6e1wiJGlkXCI6XCI2N1wiLFwiVG9wXCI6MC4wLFwiTGVmdFwiOjUuMCxcIlJpZ2h0XCI6MC4wLFwiQm90dG9tXCI6MC4wfSxcIlBhZGRpbmdcIjp7XCIkaWRcIjpcIjY4XCIsXCJUb3BcIjowLjAsXCJMZWZ0XCI6MC4wLFwiUmlnaHRcIjowLjAsXCJCb3R0b21cIjowLjB9LFwiQmFja2dyb3VuZFwiOntcIiRpZFwiOlwiNjlcIixcIkNvbG9yXCI6e1wiJGlkXCI6XCI3MFwiLFwiQVwiOjg5LFwiUlwiOjAsXCJHXCI6MCxcIkJcIjowfX0sXCJJc1Zpc2libGVcIjpmYWxzZSxcIldpZHRoXCI6MC4wLFwiSGVpZ2h0XCI6MC4wLFwiQm9yZGVyU3R5bGVcIjpudWxsfSxcIkJvdHRvbVRpZXJTY2FsZVN0eWxlXCI6e1wiJGlkXCI6XCI3MVwiLFwiU2hvd1NlZ21lbnRTZXBhcmF0b3JzXCI6dHJ1ZSxcIlNlZ21lbnRTZXBhcmF0b3JPcGFjaXR5XCI6MzAsXCJTaGFwZVwiOjAsXCJIYXNCZWVuVmlzaWJsZUJlZm9yZVwiOmZhbHNlLFwiRm9udFNldHRpbmdzXCI6e1wiJGlkXCI6XCI3MlwiLFwiRm9udFNpemVcIjoxMixcIkZvbnROYW1lXCI6XCJDYWxpYnJpXCIsXCJJc0JvbGRcIjpmYWxzZSxcIklzSXRhbGljXCI6ZmFsc2UsXCJJc1VuZGVybGluZWRcIjpmYWxzZX0sXCJBdXRvU2l6ZVwiOjAsXCJGb3JlZ3JvdW5kXCI6e1wiJGlkXCI6XCI3M1wiLFwiQ29sb3JcIjp7XCIkaWRcIjpcIjc0XCIsXCJBXCI6MjU1LFwiUlwiOjI1NSxcIkdcIjoyNTUsXCJCXCI6MjU1fX0sXCJCYWNrZ3JvdW5kRmlsbFR5cGVcIjowLFwiTWF4V2lkdGhcIjoyMDAuMCxcIk1heEhlaWdodFwiOlwiSW5maW5pdHlcIixcIlNtYXJ0Rm9yZWdyb3VuZElzQWN0aXZlXCI6ZmFsc2UsXCJIb3Jpem9udGFsQWxpZ25tZW50XCI6MCxcIlZlcnRpY2FsQWxpZ25tZW50XCI6MSxcIlNtYXJ0Rm9yZWdyb3VuZFwiOm51bGwsXCJNYXJnaW5cIjp7XCIkaWRcIjpcIjc1XCIsXCJUb3BcIjowLjAsXCJMZWZ0XCI6NS4wLFwiUmlnaHRcIjowLjAsXCJCb3R0b21cIjowLjB9LFwiUGFkZGluZ1wiOntcIiRpZFwiOlwiNzZcIixcIlRvcFwiOjAuMCxcIkxlZnRcIjowLjAsXCJSaWdodFwiOjAuMCxcIkJvdHRvbVwiOjAuMH0sXCJCYWNrZ3JvdW5kXCI6e1wiJGlkXCI6XCI3N1wiLFwiQ29sb3JcIjp7XCIkaWRcIjpcIjc4XCIsXCJBXCI6ODksXCJSXCI6MCxcIkdcIjowLFwiQlwiOjB9fSxcIklzVmlzaWJsZVwiOmZhbHNlLFwiV2lkdGhcIjowLjAsXCJIZWlnaHRcIjowLjAsXCJCb3JkZXJTdHlsZVwiOm51bGx9LFwiU2luZ2xlU2NhbGVTaGFwZVN0eWxlXCI6bnVsbCxcIkVsYXBzZWRUaW1lQmFja2dyb3VuZFwiOntcIiRpZFwiOlwiNzlcIixcIkNvbG9yXCI6e1wiJGlkXCI6XCI4MFwiLFwiQVwiOjE5MSxcIlJcIjoyNTUsXCJHXCI6MCxcIkJcIjowfX0sXCJBcHBlbmRZZWFyT25ZZWFyQ2hhbmdlXCI6dHJ1ZSxcIkVsYXBzZWRUaW1lRm9ybWF0XCI6MixcIlRvZGF5TWFya2VyUG9zaXRpb25cIjozLFwiUXVpY2tQb3NpdGlvblwiOjMsXCJBYnNvbHV0ZVBvc2l0aW9uXCI6MTk0LjQwMDAwOSxcIk1hcmdpblwiOntcIiRpZFwiOlwiODFcIixcIlRvcFwiOjAuMCxcIkxlZnRcIjoxMC4wLFwiUmlnaHRcIjoxMC4wLFwiQm90dG9tXCI6MC4wfSxcIlBhZGRpbmdcIjp7XCIkaWRcIjpcIjgyXCIsXCJUb3BcIjowLjAsXCJMZWZ0XCI6MC4wLFwiUmlnaHRcIjowLjAsXCJCb3R0b21cIjowLjB9LFwiQmFja2dyb3VuZFwiOntcIiRpZFwiOlwiODNcIixcIkNvbG9yXCI6e1wiJGlkXCI6XCI4NFwiLFwiQVwiOjI1NSxcIlJcIjozMSxcIkdcIjo3MyxcIkJcIjoxMjV9fSxcIklzVmlzaWJsZVwiOnRydWUsXCJXaWR0aFwiOjAuMCxcIkhlaWdodFwiOjAuMCxcIkJvcmRlclN0eWxlXCI6bnVsbH0sXCJEZWZhdWx0TWlsZXN0b25lU3R5bGVcIjp7XCIkaWRcIjpcIjg1XCIsXCJTaGFwZVwiOjAsXCJDb25uZWN0b3JNYXJnaW5cIjp7XCIkaWRcIjpcIjg2XCIsXCJUb3BcIjowLjAsXCJMZWZ0XCI6Mi4wLFwiUmlnaHRcIjoyLjAsXCJCb3R0b21cIjowLjB9LFwiQ29ubmVjdG9yU3R5bGVcIjp7XCIkaWRcIjpcIjg3XCIsXCJMaW5lQ29sb3JcIjp7XCIkaWRcIjpcIjg4XCIsXCIkdHlwZVwiOlwiTkxSRS5Db21tb24uRG9tLlNvbGlkQ29sb3JCcnVzaCwgTkxSRS5Db21tb25cIixcIkNvbG9yXCI6e1wiJGlkXCI6XCI4OVwiLFwiQVwiOjEyNyxcIlJcIjo3OSxcIkdcIjoxMjksXCJCXCI6MTg5fX0sXCJMaW5lV2VpZ2h0XCI6MS4wLFwiTGluZVR5cGVcIjowfSxcIklzQmVsb3dUaW1lYmFuZFwiOmZhbHNlLFwiSGlkZURhdGVcIjpmYWxzZSxcIlNoYXBlU2l6ZVwiOjEsXCJTcGFjaW5nXCI6MS4wLFwiUGFkZGluZ1wiOntcIiRpZFwiOlwiOTBcIixcIlRvcFwiOjcuMCxcIkxlZnRcIjozLjAsXCJSaWdodFwiOjAuMCxcIkJvdHRvbVwiOjIuMH0sXCJQb3NpdGlvblwiOm51bGwsXCJQb3NpdGlvbk9uVGFza1wiOjAsXCJTaGFwZVN0eWxlXCI6e1wiJGlkXCI6XCI5MVwiLFwiTWFyZ2luXCI6e1wiJGlkXCI6XCI5MlwiLFwiVG9wXCI6MC4wLFwiTGVmdFwiOjAuMCxcIlJpZ2h0XCI6MC4wLFwiQm90dG9tXCI6MC4wfSxcIlBhZGRpbmdcIjp7XCIkaWRcIjpcIjkzXCIsXCJUb3BcIjowLjAsXCJMZWZ0XCI6MC4wLFwiUmlnaHRcIjowLjAsXCJCb3R0b21cIjowLjB9LFwiQmFja2dyb3VuZFwiOntcIiRpZFwiOlwiOTRcIixcIkNvbG9yXCI6e1wiJGlkXCI6XCI5NVwiLFwiQVwiOjI1NSxcIlJcIjowLFwiR1wiOjExNCxcIkJcIjoxODh9fSxcIklzVmlzaWJsZVwiOnRydWUsXCJXaWR0aFwiOjE4LjAsXCJIZWlnaHRcIjoyMC4wLFwiQm9yZGVyU3R5bGVcIjp7XCIkaWRcIjpcIjk2XCIsXCJMaW5lQ29sb3JcIjp7XCIkaWRcIjpcIjk3XCIsXCIkdHlwZVwiOlwiTkxSRS5Db21tb24uRG9tLlNvbGlkQ29sb3JCcnVzaCwgTkxSRS5Db21tb25cIixcIkNvbG9yXCI6e1wiJGlkXCI6XCI5OFwiLFwiQVwiOjI1NSxcIlJcIjoyNTUsXCJHXCI6MCxcIkJcIjowfX0sXCJMaW5lV2VpZ2h0XCI6MC4wLFwiTGluZVR5cGVcIjowfX0sXCJUaXRsZVN0eWxlXCI6e1wiJGlkXCI6XCI5OVwiLFwiRm9udFNldHRpbmdzXCI6e1wiJGlkXCI6XCIxMDBcIixcIkZvbnRTaXplXCI6MTEsXCJGb250TmFtZVwiOlwiQ2FsaWJyaVwiLFwiSXNCb2xkXCI6dHJ1ZSxcIklzSXRhbGljXCI6ZmFsc2UsXCJJc1VuZGVybGluZWRcIjpmYWxzZX0sXCJBdXRvU2l6ZVwiOjAsXCJGb3JlZ3JvdW5kXCI6e1wiJGlkXCI6XCIxMDFcIixcIkNvbG9yXCI6e1wiJGlkXCI6XCIxMDJcIixcIkFcIjoyNTUsXCJSXCI6MCxcIkdcIjowLFwiQlwiOjB9fSxcIkJhY2tncm91bmRGaWxsVHlwZVwiOjAsXCJNYXhXaWR0aFwiOjIwMC4wLFwiTWF4SGVpZ2h0XCI6XCJJbmZpbml0eVwiLFwiU21hcnRGb3JlZ3JvdW5kSXNBY3RpdmVcIjpmYWxzZSxcIkhvcml6b250YWxBbGlnbm1lbnRcIjoxLFwiVmVydGljYWxBbGlnbm1lbnRcIjowLFwiU21hcnRGb3JlZ3JvdW5kXCI6bnVsbCxcIk1hcmdpblwiOntcIiRpZFwiOlwiMTAzXCIsXCJUb3BcIjowLjAsXCJMZWZ0XCI6MC4wLFwiUmlnaHRcIjowLjAsXCJCb3R0b21cIjowLjB9LFwiUGFkZGluZ1wiOntcIiRpZFwiOlwiMTA0XCIsXCJUb3BcIjowLjAsXCJMZWZ0XCI6MC4wLFwiUmlnaHRcIjowLjAsXCJCb3R0b21cIjowLjB9LFwiQmFja2dyb3VuZFwiOntcIiRpZFwiOlwiMTA1XCIsXCJDb2xvclwiOntcIiRyZWZcIjpcIjM2XCJ9fSxcIklzVmlzaWJsZVwiOnRydWUsXCJXaWR0aFwiOjAuMCxcIkhlaWdodFwiOjAuMCxcIkJvcmRlclN0eWxlXCI6bnVsbH0sXCJEYXRlU3R5bGVcIjp7XCIkaWRcIjpcIjEwNlwiLFwiRm9udFNldHRpbmdzXCI6e1wiJGlkXCI6XCIxMDdcIixcIkZvbnRTaXplXCI6MTAsXCJGb250TmFtZVwiOlwiQ2FsaWJyaVwiLFwiSXNCb2xkXCI6ZmFsc2UsXCJJc0l0YWxpY1wiOmZhbHNlLFwiSXNVbmRlcmxpbmVkXCI6ZmFsc2V9LFwiQXV0b1NpemVcIjowLFwiRm9yZWdyb3VuZFwiOntcIiRpZFwiOlwiMTA4XCIsXCJDb2xvclwiOntcIiRpZFwiOlwiMTA5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xMTBcIixcIlRvcFwiOjAuMCxcIkxlZnRcIjowLjAsXCJSaWdodFwiOjAuMCxcIkJvdHRvbVwiOjAuMH0sXCJQYWRkaW5nXCI6e1wiJGlkXCI6XCIxMTFcIixcIlRvcFwiOjAuMCxcIkxlZnRcIjowLjAsXCJSaWdodFwiOjAuMCxcIkJvdHRvbVwiOjAuMH0sXCJCYWNrZ3JvdW5kXCI6e1wiJGlkXCI6XCIxMTJcIixcIkNvbG9yXCI6e1wiJHJlZlwiOlwiMzZcIn19LFwiSXNWaXNpYmxlXCI6dHJ1ZSxcIldpZHRoXCI6MC4wLFwiSGVpZ2h0XCI6MC4wLFwiQm9yZGVyU3R5bGVcIjpudWxsfSxcIkRhdGVGb3JtYXRcIjp7XCIkaWRcIjpcIjExM1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EZWZhdWx0VGFza1N0eWxlXCI6e1wiJGlkXCI6XCIxMTRcIixcIlNoYXBlXCI6MCxcIlNoYXBlVGhpY2tuZXNzXCI6MSxcIkR1cmF0aW9uRm9ybWF0XCI6MCxcIlBlcmNlbnRhZ2VDb21wbGV0ZVN0eWxlXCI6e1wiJGlkXCI6XCIxMTVcIixcIkZvbnRTZXR0aW5nc1wiOntcIiRpZFwiOlwiMTE2XCIsXCJGb250U2l6ZVwiOjEwLFwiRm9udE5hbWVcIjpcIkNhbGlicmlcIixcIklzQm9sZFwiOmZhbHNlLFwiSXNJdGFsaWNcIjpmYWxzZSxcIklzVW5kZXJsaW5lZFwiOmZhbHNlfSxcIkF1dG9TaXplXCI6MCxcIkZvcmVncm91bmRcIjp7XCIkaWRcIjpcIjExN1wiLFwiQ29sb3JcIjp7XCIkaWRcIjpcIjExOFwiLFwiQVwiOjI1NSxcIlJcIjoxOTIsXCJHXCI6ODAsXCJCXCI6Nzd9fSxcIkJhY2tncm91bmRGaWxsVHlwZVwiOjAsXCJNYXhXaWR0aFwiOjIwMC4wLFwiTWF4SGVpZ2h0XCI6XCJJbmZpbml0eVwiLFwiU21hcnRGb3JlZ3JvdW5kSXNBY3RpdmVcIjpmYWxzZSxcIkhvcml6b250YWxBbGlnbm1lbnRcIjowLFwiVmVydGljYWxBbGlnbm1lbnRcIjowLFwiU21hcnRGb3JlZ3JvdW5kXCI6bnVsbCxcIk1hcmdpblwiOntcIiRpZFwiOlwiMTE5XCIsXCJUb3BcIjowLjAsXCJMZWZ0XCI6MC4wLFwiUmlnaHRcIjowLjAsXCJCb3R0b21cIjowLjB9LFwiUGFkZGluZ1wiOntcIiRpZFwiOlwiMTIwXCIsXCJUb3BcIjowLjAsXCJMZWZ0XCI6MC4wLFwiUmlnaHRcIjowLjAsXCJCb3R0b21cIjowLjB9LFwiQmFja2dyb3VuZFwiOntcIiRpZFwiOlwiMTIxXCIsXCJDb2xvclwiOntcIiRyZWZcIjpcIjM2XCJ9fSxcIklzVmlzaWJsZVwiOnRydWUsXCJXaWR0aFwiOjAuMCxcIkhlaWdodFwiOjAuMCxcIkJvcmRlclN0eWxlXCI6bnVsbH0sXCJEdXJhdGlvblN0eWxlXCI6e1wiJGlkXCI6XCIxMjJcIixcIkZvbnRTZXR0aW5nc1wiOntcIiRpZFwiOlwiMTIzXCIsXCJGb250U2l6ZVwiOjEwLFwiRm9udE5hbWVcIjpcIkNhbGlicmlcIixcIklzQm9sZFwiOmZhbHNlLFwiSXNJdGFsaWNcIjpmYWxzZSxcIklzVW5kZXJsaW5lZFwiOmZhbHNlfSxcIkF1dG9TaXplXCI6MCxcIkZvcmVncm91bmRcIjp7XCIkaWRcIjpcIjEyNFwiLFwiQ29sb3JcIjp7XCIkaWRcIjpcIjEyNVwiLFwiQVwiOjI1NSxcIlJcIjowLFwiR1wiOjAsXCJCXCI6MH19LFwiQmFja2dyb3VuZEZpbGxUeXBlXCI6MCxcIk1heFdpZHRoXCI6MjAwLjAsXCJNYXhIZWlnaHRcIjpcIkluZmluaXR5XCIsXCJTbWFydEZvcmVncm91bmRJc0FjdGl2ZVwiOmZhbHNlLFwiSG9yaXpvbnRhbEFsaWdubWVudFwiOjEsXCJWZXJ0aWNhbEFsaWdubWVudFwiOjAsXCJTbWFydEZvcmVncm91bmRcIjpudWxsLFwiTWFyZ2luXCI6e1wiJGlkXCI6XCIxMjZcIixcIlRvcFwiOjAuMCxcIkxlZnRcIjowLjAsXCJSaWdodFwiOjAuMCxcIkJvdHRvbVwiOjAuMH0sXCJQYWRkaW5nXCI6e1wiJGlkXCI6XCIxMjdcIixcIlRvcFwiOjAuMCxcIkxlZnRcIjowLjAsXCJSaWdodFwiOjAuMCxcIkJvdHRvbVwiOjAuMH0sXCJCYWNrZ3JvdW5kXCI6e1wiJGlkXCI6XCIxMjhcIixcIkNvbG9yXCI6e1wiJHJlZlwiOlwiMzZcIn19LFwiSXNWaXNpYmxlXCI6dHJ1ZSxcIldpZHRoXCI6MC4wLFwiSGVpZ2h0XCI6MC4wLFwiQm9yZGVyU3R5bGVcIjpudWxsfSxcIkhvcml6b250YWxDb25uZWN0b3JTdHlsZVwiOntcIiRpZFwiOlwiMTI5XCIsXCJMaW5lQ29sb3JcIjp7XCIkaWRcIjpcIjEzMFwiLFwiJHR5cGVcIjpcIk5MUkUuQ29tbW9uLkRvbS5Tb2xpZENvbG9yQnJ1c2gsIE5MUkUuQ29tbW9uXCIsXCJDb2xvclwiOntcIiRpZFwiOlwiMTMxXCIsXCJBXCI6MjU1LFwiUlwiOjIwNCxcIkdcIjoyMDQsXCJCXCI6MjA0fX0sXCJMaW5lV2VpZ2h0XCI6MS4wLFwiTGluZVR5cGVcIjowfSxcIlZlcnRpY2FsQ29ubmVjdG9yU3R5bGVcIjp7XCIkaWRcIjpcIjEzMlwiLFwiTGluZUNvbG9yXCI6e1wiJGlkXCI6XCIxMzNcIixcIiR0eXBlXCI6XCJOTFJFLkNvbW1vbi5Eb20uU29saWRDb2xvckJydXNoLCBOTFJFLkNvbW1vblwiLFwiQ29sb3JcIjp7XCIkaWRcIjpcIjEzNFwiLFwiQVwiOjI1NSxcIlJcIjoyMDQsXCJHXCI6MjA0LFwiQlwiOjIwNH19LFwiTGluZVdlaWdodFwiOjAuMCxcIkxpbmVUeXBlXCI6MH0sXCJNYXJnaW5cIjpudWxsLFwiU3RhcnREYXRlUG9zaXRpb25cIjo0LFwiRW5kRGF0ZVBvc2l0aW9uXCI6NCxcIlRpdGxlUG9zaXRpb25cIjo1LFwiRHVyYXRpb25Qb3NpdGlvblwiOjIsXCJQZXJjZW50YWdlQ29tcGxldGVkUG9zaXRpb25cIjo2LFwiU3BhY2luZ1wiOjEwLFwiSXNCZWxvd1RpbWViYW5kXCI6dHJ1ZSxcIlBlcmNlbnRhZ2VDb21wbGV0ZVNoYXBlT3BhY2l0eVwiOjM1LFwiR3JvdXBOYW1lXCI6bnVsbCxcIkF0dGFjaGVkTWlsZXN0b25lc1N0eWxlc1wiOm51bGwsXCJTaGFwZVN0eWxlXCI6e1wiJGlkXCI6XCIxMzVcIixcIk1hcmdpblwiOntcIiRpZFwiOlwiMTM2XCIsXCJUb3BcIjowLjAsXCJMZWZ0XCI6NC4wLFwiUmlnaHRcIjo0LjAsXCJCb3R0b21cIjowLjB9LFwiUGFkZGluZ1wiOntcIiRpZFwiOlwiMTM3XCIsXCJUb3BcIjowLjAsXCJMZWZ0XCI6MC4wLFwiUmlnaHRcIjowLjAsXCJCb3R0b21cIjowLjB9LFwiQmFja2dyb3VuZFwiOntcIiRpZFwiOlwiMTM4XCIsXCJDb2xvclwiOntcIiRpZFwiOlwiMTM5XCIsXCJBXCI6MjU1LFwiUlwiOjAsXCJHXCI6MTE0LFwiQlwiOjE4OH19LFwiSXNWaXNpYmxlXCI6dHJ1ZSxcIldpZHRoXCI6MC4wLFwiSGVpZ2h0XCI6MTYuMCxcIkJvcmRlclN0eWxlXCI6e1wiJGlkXCI6XCIxNDBcIixcIkxpbmVDb2xvclwiOntcIiRpZFwiOlwiMTQxXCIsXCIkdHlwZVwiOlwiTkxSRS5Db21tb24uRG9tLlNvbGlkQ29sb3JCcnVzaCwgTkxSRS5Db21tb25cIixcIkNvbG9yXCI6e1wiJGlkXCI6XCIxNDJcIixcIkFcIjoyNTUsXCJSXCI6MjU1LFwiR1wiOjAsXCJCXCI6MH19LFwiTGluZVdlaWdodFwiOjAuMCxcIkxpbmVUeXBlXCI6MH19LFwiVGl0bGVTdHlsZVwiOntcIiRpZFwiOlwiMTQzXCIsXCJGb250U2V0dGluZ3NcIjp7XCIkaWRcIjpcIjE0NFwiLFwiRm9udFNpemVcIjoxMSxcIkZvbnROYW1lXCI6XCJDYWxpYnJpXCIsXCJJc0JvbGRcIjp0cnVlLFwiSXNJdGFsaWNcIjpmYWxzZSxcIklzVW5kZXJsaW5lZFwiOmZhbHNlfSxcIkF1dG9TaXplXCI6MCxcIkZvcmVncm91bmRcIjp7XCIkaWRcIjpcIjE0NVwiLFwiQ29sb3JcIjp7XCIkaWRcIjpcIjE0NlwiLFwiQVwiOjI1NSxcIlJcIjowLFwiR1wiOjAsXCJCXCI6MH19LFwiQmFja2dyb3VuZEZpbGxUeXBlXCI6MCxcIk1heFdpZHRoXCI6OTYwLjAsXCJNYXhIZWlnaHRcIjpcIkluZmluaXR5XCIsXCJTbWFydEZvcmVncm91bmRJc0FjdGl2ZVwiOmZhbHNlLFwiSG9yaXpvbnRhbEFsaWdubWVudFwiOjAsXCJWZXJ0aWNhbEFsaWdubWVudFwiOjAsXCJTbWFydEZvcmVncm91bmRcIjpudWxsLFwiTWFyZ2luXCI6e1wiJGlkXCI6XCIxNDdcIixcIlRvcFwiOjAuMCxcIkxlZnRcIjowLjAsXCJSaWdodFwiOjAuMCxcIkJvdHRvbVwiOjAuMH0sXCJQYWRkaW5nXCI6e1wiJGlkXCI6XCIxNDhcIixcIlRvcFwiOjAuMCxcIkxlZnRcIjowLjAsXCJSaWdodFwiOjAuMCxcIkJvdHRvbVwiOjAuMH0sXCJCYWNrZ3JvdW5kXCI6e1wiJGlkXCI6XCIxNDlcIixcIkNvbG9yXCI6e1wiJHJlZlwiOlwiMzZcIn19LFwiSXNWaXNpYmxlXCI6dHJ1ZSxcIldpZHRoXCI6MC4wLFwiSGVpZ2h0XCI6MC4wLFwiQm9yZGVyU3R5bGVcIjpudWxsfSxcIkRhdGVTdHlsZVwiOntcIiRpZFwiOlwiMTUwXCIsXCJGb250U2V0dGluZ3NcIjp7XCIkaWRcIjpcIjE1MVwiLFwiRm9udFNpemVcIjoxMCxcIkZvbnROYW1lXCI6XCJDYWxpYnJpXCIsXCJJc0JvbGRcIjpmYWxzZSxcIklzSXRhbGljXCI6ZmFsc2UsXCJJc1VuZGVybGluZWRcIjpmYWxzZX0sXCJBdXRvU2l6ZVwiOjAsXCJGb3JlZ3JvdW5kXCI6e1wiJGlkXCI6XCIxNTJcIixcIkNvbG9yXCI6e1wiJGlkXCI6XCIxNTNcIixcIkFcIjoyNTUsXCJSXCI6MCxcIkdcIjowLFwiQlwiOjB9fSxcIkJhY2tncm91bmRGaWxsVHlwZVwiOjAsXCJNYXhXaWR0aFwiOjIwMC4wLFwiTWF4SGVpZ2h0XCI6XCJJbmZpbml0eVwiLFwiU21hcnRGb3JlZ3JvdW5kSXNBY3RpdmVcIjpmYWxzZSxcIkhvcml6b250YWxBbGlnbm1lbnRcIjowLFwiVmVydGljYWxBbGlnbm1lbnRcIjowLFwiU21hcnRGb3JlZ3JvdW5kXCI6bnVsbCxcIk1hcmdpblwiOntcIiRpZFwiOlwiMTU0XCIsXCJUb3BcIjowLjAsXCJMZWZ0XCI6MC4wLFwiUmlnaHRcIjowLjAsXCJCb3R0b21cIjowLjB9LFwiUGFkZGluZ1wiOntcIiRpZFwiOlwiMTU1XCIsXCJUb3BcIjowLjAsXCJMZWZ0XCI6MC4wLFwiUmlnaHRcIjowLjAsXCJCb3R0b21cIjowLjB9LFwiQmFja2dyb3VuZFwiOntcIiRpZFwiOlwiMTU2XCIsXCJDb2xvclwiOntcIiRyZWZcIjpcIjM2XCJ9fSxcIklzVmlzaWJsZVwiOnRydWUsXCJXaWR0aFwiOjAuMCxcIkhlaWdodFwiOjAuMCxcIkJvcmRlclN0eWxlXCI6bnVsbH0sXCJEYXRlRm9ybWF0XCI6e1wiJGlkXCI6XCIxNTd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FwiU2hvd0VsYXBzZWRUaW1lR3JhZGllbnRTdHlsZVwiOmZhbHNlLFwiVGltZWJhbmRSZXNlcnZlZExlZnRBcmVhU3R5bGVcIjpudWxsLFwiRGVmYXVsdFN3aW1sYW5lU3R5bGVcIjp7XCIkaWRcIjpcIjE1OFwiLFwiSGVhZGVyU3R5bGVcIjp7XCIkaWRcIjpcIjE1OVwiLFwiVGV4dFN0eWxlXCI6e1wiJGlkXCI6XCIxNjBcIixcIkZvbnRTZXR0aW5nc1wiOntcIiRpZFwiOlwiMTYxXCIsXCJGb250U2l6ZVwiOjEyLFwiRm9udE5hbWVcIjpcIkNhbGlicmlcIixcIklzQm9sZFwiOmZhbHNlLFwiSXNJdGFsaWNcIjpmYWxzZSxcIklzVW5kZXJsaW5lZFwiOmZhbHNlfSxcIkF1dG9TaXplXCI6MCxcIkZvcmVncm91bmRcIjp7XCIkaWRcIjpcIjE2MlwiLFwiQ29sb3JcIjp7XCIkaWRcIjpcIjE2M1wiLFwiQVwiOjI1NSxcIlJcIjozMixcIkdcIjo1NixcIkJcIjoxMDB9fSxcIkJhY2tncm91bmRGaWxsVHlwZVwiOjAsXCJNYXhXaWR0aFwiOjAuMCxcIk1heEhlaWdodFwiOjAuMCxcIlNtYXJ0Rm9yZWdyb3VuZElzQWN0aXZlXCI6ZmFsc2UsXCJIb3Jpem9udGFsQWxpZ25tZW50XCI6MCxcIlZlcnRpY2FsQWxpZ25tZW50XCI6MCxcIlNtYXJ0Rm9yZWdyb3VuZFwiOm51bGwsXCJNYXJnaW5cIjp7XCIkaWRcIjpcIjE2NFwiLFwiVG9wXCI6MC4wLFwiTGVmdFwiOjAuMCxcIlJpZ2h0XCI6MC4wLFwiQm90dG9tXCI6MC4wfSxcIlBhZGRpbmdcIjp7XCIkaWRcIjpcIjE2NVwiLFwiVG9wXCI6MC4wLFwiTGVmdFwiOjAuMCxcIlJpZ2h0XCI6MC4wLFwiQm90dG9tXCI6MC4wfSxcIkJhY2tncm91bmRcIjpudWxsLFwiSXNWaXNpYmxlXCI6ZmFsc2UsXCJXaWR0aFwiOjAuMCxcIkhlaWdodFwiOjAuMCxcIkJvcmRlclN0eWxlXCI6bnVsbH0sXCJSZWN0YW5nbGVTdHlsZVwiOntcIiRpZFwiOlwiMTY2XCIsXCJNYXJnaW5cIjp7XCIkaWRcIjpcIjE2N1wiLFwiVG9wXCI6MC4wLFwiTGVmdFwiOjAuMCxcIlJpZ2h0XCI6MC4wLFwiQm90dG9tXCI6MC4wfSxcIlBhZGRpbmdcIjp7XCIkaWRcIjpcIjE2OFwiLFwiVG9wXCI6MC4wLFwiTGVmdFwiOjAuMCxcIlJpZ2h0XCI6MC4wLFwiQm90dG9tXCI6MC4wfSxcIkJhY2tncm91bmRcIjp7XCIkaWRcIjpcIjE2OVwiLFwiQ29sb3JcIjp7XCIkaWRcIjpcIjE3MFwiLFwiQVwiOjEyNyxcIlJcIjo5MSxcIkdcIjoxNTUsXCJCXCI6MjEzfX0sXCJJc1Zpc2libGVcIjpmYWxzZSxcIldpZHRoXCI6MC4wLFwiSGVpZ2h0XCI6MC4wLFwiQm9yZGVyU3R5bGVcIjp7XCIkaWRcIjpcIjE3MVwiLFwiTGluZUNvbG9yXCI6e1wiJGlkXCI6XCIxNzJcIixcIiR0eXBlXCI6XCJOTFJFLkNvbW1vbi5Eb20uU29saWRDb2xvckJydXNoLCBOTFJFLkNvbW1vblwiLFwiQ29sb3JcIjp7XCIkaWRcIjpcIjE3M1wiLFwiQVwiOjI1NSxcIlJcIjoyNTUsXCJHXCI6MCxcIkJcIjowfX0sXCJMaW5lV2VpZ2h0XCI6MC4wLFwiTGluZVR5cGVcIjowfX0sXCJUZXh0SXNWZXJ0aWNhbFwiOmZhbHNlfSxcIkJhY2tncm91bmRTdHlsZVwiOntcIiRpZFwiOlwiMTc0XCIsXCJNYXJnaW5cIjp7XCIkaWRcIjpcIjE3NVwiLFwiVG9wXCI6MC4wLFwiTGVmdFwiOjAuMCxcIlJpZ2h0XCI6MC4wLFwiQm90dG9tXCI6MC4wfSxcIlBhZGRpbmdcIjp7XCIkaWRcIjpcIjE3NlwiLFwiVG9wXCI6MC4wLFwiTGVmdFwiOjAuMCxcIlJpZ2h0XCI6MC4wLFwiQm90dG9tXCI6MC4wfSxcIkJhY2tncm91bmRcIjp7XCIkaWRcIjpcIjE3N1wiLFwiQ29sb3JcIjp7XCIkaWRcIjpcIjE3OFwiLFwiQVwiOjM4LFwiUlwiOjkxLFwiR1wiOjE1NSxcIkJcIjoyMTN9fSxcIklzVmlzaWJsZVwiOnRydWUsXCJXaWR0aFwiOjAuMCxcIkhlaWdodFwiOjAuMCxcIkJvcmRlclN0eWxlXCI6e1wiJGlkXCI6XCIxNzlcIixcIkxpbmVDb2xvclwiOntcIiRpZFwiOlwiMTgwXCIsXCIkdHlwZVwiOlwiTkxSRS5Db21tb24uRG9tLlNvbGlkQ29sb3JCcnVzaCwgTkxSRS5Db21tb25cIixcIkNvbG9yXCI6e1wiJGlkXCI6XCIxODFcIixcIkFcIjoyNTUsXCJSXCI6MjU1LFwiR1wiOjAsXCJCXCI6MH19LFwiTGluZVdlaWdodFwiOjAuMCxcIkxpbmVUeXBlXCI6MH19LFwiSXNBYm92ZVRpbWViYW5kXCI6ZmFsc2V9LFwiQ3VzdG9tTWlsZXN0b25lU3R5bGVMaXN0XCI6W3tcIiRpZFwiOlwiMTgyXCIsXCJTaGFwZVwiOjIsXCJDb25uZWN0b3JNYXJnaW5cIjp7XCIkaWRcIjpcIjE4M1wiLFwiVG9wXCI6MC4wLFwiTGVmdFwiOjIuMCxcIlJpZ2h0XCI6Mi4wLFwiQm90dG9tXCI6MC4wfSxcIkNvbm5lY3RvclN0eWxlXCI6e1wiJGlkXCI6XCIxODRcIixcIkxpbmVDb2xvclwiOntcIiRpZFwiOlwiMTg1XCIsXCIkdHlwZVwiOlwiTkxSRS5Db21tb24uRG9tLlNvbGlkQ29sb3JCcnVzaCwgTkxSRS5Db21tb25cIixcIkNvbG9yXCI6e1wiJGlkXCI6XCIxODZcIixcIkFcIjoyNTUsXCJSXCI6NzksXCJHXCI6MTI5LFwiQlwiOjE4OX19LFwiTGluZVdlaWdodFwiOjEuMCxcIkxpbmVUeXBlXCI6MH0sXCJJc0JlbG93VGltZWJhbmRcIjpmYWxzZSxcIkhpZGVEYXRlXCI6ZmFsc2UsXCJTaGFwZVNpemVcIjoxLFwiU3BhY2luZ1wiOjEuMCxcIlBhZGRpbmdcIjp7XCIkaWRcIjpcIjE4N1wiLFwiVG9wXCI6Ny4wLFwiTGVmdFwiOjMuMCxcIlJpZ2h0XCI6MC4wLFwiQm90dG9tXCI6Mi4wfSxcIlBvc2l0aW9uXCI6e1wiJGlkXCI6XCIxODhcIixcIlJhdGlvXCI6MC4wLFwiSXNDdXN0b21cIjpmYWxzZX0sXCJQb3NpdGlvbk9uVGFza1wiOjAsXCJTaGFwZVN0eWxlXCI6e1wiJGlkXCI6XCIxODlcIixcIk1hcmdpblwiOntcIiRpZFwiOlwiMTkwXCIsXCJUb3BcIjowLjAsXCJMZWZ0XCI6MC4wLFwiUmlnaHRcIjowLjAsXCJCb3R0b21cIjowLjB9LFwiUGFkZGluZ1wiOntcIiRpZFwiOlwiMTkxXCIsXCJUb3BcIjowLjAsXCJMZWZ0XCI6MC4wLFwiUmlnaHRcIjowLjAsXCJCb3R0b21cIjowLjB9LFwiQmFja2dyb3VuZFwiOntcIiRpZFwiOlwiMTkyXCIsXCJDb2xvclwiOntcIiRpZFwiOlwiMTkzXCIsXCJBXCI6MjU1LFwiUlwiOjE1NSxcIkdcIjoxODcsXCJCXCI6ODl9fSxcIklzVmlzaWJsZVwiOnRydWUsXCJXaWR0aFwiOjE4LjAsXCJIZWlnaHRcIjoyMC4wLFwiQm9yZGVyU3R5bGVcIjp7XCIkaWRcIjpcIjE5NFwiLFwiTGluZUNvbG9yXCI6e1wiJHJlZlwiOlwiOTdcIn0sXCJMaW5lV2VpZ2h0XCI6MC4wLFwiTGluZVR5cGVcIjowfX0sXCJUaXRsZVN0eWxlXCI6e1wiJGlkXCI6XCIxOTVcIixcIkZvbnRTZXR0aW5nc1wiOntcIiRpZFwiOlwiMTk2XCIsXCJGb250U2l6ZVwiOjExLFwiRm9udE5hbWVcIjpcIkNhbGlicmlcIixcIklzQm9sZFwiOnRydWUsXCJJc0l0YWxpY1wiOmZhbHNlLFwiSXNVbmRlcmxpbmVkXCI6ZmFsc2V9LFwiQXV0b1NpemVcIjowLFwiRm9yZWdyb3VuZFwiOntcIiRpZFwiOlwiMTk3XCIsXCJDb2xvclwiOntcIiRpZFwiOlwiMTk4XCIsXCJBXCI6MjU1LFwiUlwiOjAsXCJHXCI6MCxcIkJcIjowfX0sXCJCYWNrZ3JvdW5kRmlsbFR5cGVcIjowLFwiTWF4V2lkdGhcIjoyMDAuMCxcIk1heEhlaWdodFwiOlwiSW5maW5pdHlcIixcIlNtYXJ0Rm9yZWdyb3VuZElzQWN0aXZlXCI6ZmFsc2UsXCJIb3Jpem9udGFsQWxpZ25tZW50XCI6MCxcIlZlcnRpY2FsQWxpZ25tZW50XCI6MCxcIlNtYXJ0Rm9yZWdyb3VuZFwiOm51bGwsXCJNYXJnaW5cIjp7XCIkaWRcIjpcIjE5OVwiLFwiVG9wXCI6MC4wLFwiTGVmdFwiOjAuMCxcIlJpZ2h0XCI6MC4wLFwiQm90dG9tXCI6MC4wfSxcIlBhZGRpbmdcIjp7XCIkaWRcIjpcIjIwMFwiLFwiVG9wXCI6MC4wLFwiTGVmdFwiOjAuMCxcIlJpZ2h0XCI6MC4wLFwiQm90dG9tXCI6MC4wfSxcIkJhY2tncm91bmRcIjp7XCIkcmVmXCI6XCIxMDVcIn0sXCJJc1Zpc2libGVcIjp0cnVlLFwiV2lkdGhcIjowLjAsXCJIZWlnaHRcIjowLjAsXCJCb3JkZXJTdHlsZVwiOntcIiRpZFwiOlwiMjAxXCIsXCJMaW5lQ29sb3JcIjpudWxsLFwiTGluZVdlaWdodFwiOjAuMCxcIkxpbmVUeXBlXCI6MH19LFwiRGF0ZVN0eWxlXCI6e1wiJGlkXCI6XCIyMDJcIixcIkZvbnRTZXR0aW5nc1wiOntcIiRpZFwiOlwiMjAzXCIsXCJGb250U2l6ZVwiOjEwLFwiRm9udE5hbWVcIjpcIkNhbGlicmlcIixcIklzQm9sZFwiOmZhbHNlLFwiSXNJdGFsaWNcIjpmYWxzZSxcIklzVW5kZXJsaW5lZFwiOmZhbHNlfSxcIkF1dG9TaXplXCI6MCxcIkZvcmVncm91bmRcIjp7XCIkaWRcIjpcIjIwNFwiLFwiQ29sb3JcIjp7XCIkaWRcIjpcIjIwNV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MjA2XCIsXCJUb3BcIjowLjAsXCJMZWZ0XCI6MC4wLFwiUmlnaHRcIjowLjAsXCJCb3R0b21cIjowLjB9LFwiUGFkZGluZ1wiOntcIiRpZFwiOlwiMjA3XCIsXCJUb3BcIjowLjAsXCJMZWZ0XCI6MC4wLFwiUmlnaHRcIjowLjAsXCJCb3R0b21cIjowLjB9LFwiQmFja2dyb3VuZFwiOntcIiRyZWZcIjpcIjExMlwifSxcIklzVmlzaWJsZVwiOnRydWUsXCJXaWR0aFwiOjAuMCxcIkhlaWdodFwiOjAuMCxcIkJvcmRlclN0eWxlXCI6e1wiJGlkXCI6XCIyMDhcIixcIkxpbmVDb2xvclwiOm51bGwsXCJMaW5lV2VpZ2h0XCI6MC4wLFwiTGluZVR5cGVcIjowfX0sXCJEYXRlRm9ybWF0XCI6e1wiJGlkXCI6XCIyMDl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HtcIiRpZFwiOlwiMjEwXCIsXCJTaGFwZVwiOjIsXCJDb25uZWN0b3JNYXJnaW5cIjp7XCIkaWRcIjpcIjIxMVwiLFwiVG9wXCI6MC4wLFwiTGVmdFwiOjIuMCxcIlJpZ2h0XCI6Mi4wLFwiQm90dG9tXCI6MC4wfSxcIkNvbm5lY3RvclN0eWxlXCI6e1wiJGlkXCI6XCIyMTJcIixcIkxpbmVDb2xvclwiOntcIiRpZFwiOlwiMjEzXCIsXCIkdHlwZVwiOlwiTkxSRS5Db21tb24uRG9tLlNvbGlkQ29sb3JCcnVzaCwgTkxSRS5Db21tb25cIixcIkNvbG9yXCI6e1wiJGlkXCI6XCIyMTRcIixcIkFcIjoyNTUsXCJSXCI6NzksXCJHXCI6MTI5LFwiQlwiOjE4OX19LFwiTGluZVdlaWdodFwiOjEuMCxcIkxpbmVUeXBlXCI6MH0sXCJJc0JlbG93VGltZWJhbmRcIjpmYWxzZSxcIkhpZGVEYXRlXCI6ZmFsc2UsXCJTaGFwZVNpemVcIjoxLFwiU3BhY2luZ1wiOjEuMCxcIlBhZGRpbmdcIjp7XCIkaWRcIjpcIjIxNVwiLFwiVG9wXCI6Ny4wLFwiTGVmdFwiOjMuMCxcIlJpZ2h0XCI6MC4wLFwiQm90dG9tXCI6Mi4wfSxcIlBvc2l0aW9uXCI6e1wiJGlkXCI6XCIyMTZcIixcIlJhdGlvXCI6MC4wLFwiSXNDdXN0b21cIjpmYWxzZX0sXCJQb3NpdGlvbk9uVGFza1wiOjAsXCJTaGFwZVN0eWxlXCI6e1wiJGlkXCI6XCIyMTdcIixcIk1hcmdpblwiOntcIiRpZFwiOlwiMjE4XCIsXCJUb3BcIjowLjAsXCJMZWZ0XCI6MC4wLFwiUmlnaHRcIjowLjAsXCJCb3R0b21cIjowLjB9LFwiUGFkZGluZ1wiOntcIiRpZFwiOlwiMjE5XCIsXCJUb3BcIjowLjAsXCJMZWZ0XCI6MC4wLFwiUmlnaHRcIjowLjAsXCJCb3R0b21cIjowLjB9LFwiQmFja2dyb3VuZFwiOntcIiRpZFwiOlwiMjIwXCIsXCJDb2xvclwiOntcIiRpZFwiOlwiMjIxXCIsXCJBXCI6MjU1LFwiUlwiOjE5MixcIkdcIjo4MCxcIkJcIjo3N319LFwiSXNWaXNpYmxlXCI6dHJ1ZSxcIldpZHRoXCI6MTguMCxcIkhlaWdodFwiOjIwLjAsXCJCb3JkZXJTdHlsZVwiOntcIiRpZFwiOlwiMjIyXCIsXCJMaW5lQ29sb3JcIjp7XCIkcmVmXCI6XCI5N1wifSxcIkxpbmVXZWlnaHRcIjowLjAsXCJMaW5lVHlwZVwiOjB9fSxcIlRpdGxlU3R5bGVcIjp7XCIkaWRcIjpcIjIyM1wiLFwiRm9udFNldHRpbmdzXCI6e1wiJGlkXCI6XCIyMjRcIixcIkZvbnRTaXplXCI6MTEsXCJGb250TmFtZVwiOlwiQ2FsaWJyaVwiLFwiSXNCb2xkXCI6dHJ1ZSxcIklzSXRhbGljXCI6ZmFsc2UsXCJJc1VuZGVybGluZWRcIjpmYWxzZX0sXCJBdXRvU2l6ZVwiOjAsXCJGb3JlZ3JvdW5kXCI6e1wiJGlkXCI6XCIyMjVcIixcIkNvbG9yXCI6e1wiJGlkXCI6XCIyMjZcIixcIkFcIjoyNTUsXCJSXCI6MCxcIkdcIjowLFwiQlwiOjB9fSxcIkJhY2tncm91bmRGaWxsVHlwZVwiOjAsXCJNYXhXaWR0aFwiOjIwMC4wLFwiTWF4SGVpZ2h0XCI6XCJJbmZpbml0eVwiLFwiU21hcnRGb3JlZ3JvdW5kSXNBY3RpdmVcIjpmYWxzZSxcIkhvcml6b250YWxBbGlnbm1lbnRcIjowLFwiVmVydGljYWxBbGlnbm1lbnRcIjowLFwiU21hcnRGb3JlZ3JvdW5kXCI6bnVsbCxcIk1hcmdpblwiOntcIiRpZFwiOlwiMjI3XCIsXCJUb3BcIjowLjAsXCJMZWZ0XCI6MC4wLFwiUmlnaHRcIjowLjAsXCJCb3R0b21cIjowLjB9LFwiUGFkZGluZ1wiOntcIiRpZFwiOlwiMjI4XCIsXCJUb3BcIjowLjAsXCJMZWZ0XCI6MC4wLFwiUmlnaHRcIjowLjAsXCJCb3R0b21cIjowLjB9LFwiQmFja2dyb3VuZFwiOntcIiRyZWZcIjpcIjEwNVwifSxcIklzVmlzaWJsZVwiOnRydWUsXCJXaWR0aFwiOjAuMCxcIkhlaWdodFwiOjAuMCxcIkJvcmRlclN0eWxlXCI6e1wiJGlkXCI6XCIyMjlcIixcIkxpbmVDb2xvclwiOm51bGwsXCJMaW5lV2VpZ2h0XCI6MC4wLFwiTGluZVR5cGVcIjowfX0sXCJEYXRlU3R5bGVcIjp7XCIkaWRcIjpcIjIzMFwiLFwiRm9udFNldHRpbmdzXCI6e1wiJGlkXCI6XCIyMzFcIixcIkZvbnRTaXplXCI6MTAsXCJGb250TmFtZVwiOlwiQ2FsaWJyaVwiLFwiSXNCb2xkXCI6ZmFsc2UsXCJJc0l0YWxpY1wiOmZhbHNlLFwiSXNVbmRlcmxpbmVkXCI6ZmFsc2V9LFwiQXV0b1NpemVcIjowLFwiRm9yZWdyb3VuZFwiOntcIiRpZFwiOlwiMjMyXCIsXCJDb2xvclwiOntcIiRpZFwiOlwiMjMz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yMzRcIixcIlRvcFwiOjAuMCxcIkxlZnRcIjowLjAsXCJSaWdodFwiOjAuMCxcIkJvdHRvbVwiOjAuMH0sXCJQYWRkaW5nXCI6e1wiJGlkXCI6XCIyMzVcIixcIlRvcFwiOjAuMCxcIkxlZnRcIjowLjAsXCJSaWdodFwiOjAuMCxcIkJvdHRvbVwiOjAuMH0sXCJCYWNrZ3JvdW5kXCI6e1wiJHJlZlwiOlwiMTEyXCJ9LFwiSXNWaXNpYmxlXCI6dHJ1ZSxcIldpZHRoXCI6MC4wLFwiSGVpZ2h0XCI6MC4wLFwiQm9yZGVyU3R5bGVcIjp7XCIkaWRcIjpcIjIzNlwiLFwiTGluZUNvbG9yXCI6bnVsbCxcIkxpbmVXZWlnaHRcIjowLjAsXCJMaW5lVHlwZVwiOjB9fSxcIkRhdGVGb3JtYXRcIjp7XCIkaWRcIjpcIjIzN1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e1wiJGlkXCI6XCIyMzhcIixcIlNoYXBlXCI6MixcIkNvbm5lY3Rvck1hcmdpblwiOntcIiRpZFwiOlwiMjM5XCIsXCJUb3BcIjowLjAsXCJMZWZ0XCI6Mi4wLFwiUmlnaHRcIjoyLjAsXCJCb3R0b21cIjowLjB9LFwiQ29ubmVjdG9yU3R5bGVcIjp7XCIkaWRcIjpcIjI0MFwiLFwiTGluZUNvbG9yXCI6e1wiJGlkXCI6XCIyNDFcIixcIiR0eXBlXCI6XCJOTFJFLkNvbW1vbi5Eb20uU29saWRDb2xvckJydXNoLCBOTFJFLkNvbW1vblwiLFwiQ29sb3JcIjp7XCIkaWRcIjpcIjI0MlwiLFwiQVwiOjI1NSxcIlJcIjo3OSxcIkdcIjoxMjksXCJCXCI6MTg5fX0sXCJMaW5lV2VpZ2h0XCI6MS4wLFwiTGluZVR5cGVcIjowfSxcIklzQmVsb3dUaW1lYmFuZFwiOmZhbHNlLFwiSGlkZURhdGVcIjpmYWxzZSxcIlNoYXBlU2l6ZVwiOjEsXCJTcGFjaW5nXCI6MS4wLFwiUGFkZGluZ1wiOntcIiRpZFwiOlwiMjQzXCIsXCJUb3BcIjo3LjAsXCJMZWZ0XCI6My4wLFwiUmlnaHRcIjowLjAsXCJCb3R0b21cIjoyLjB9LFwiUG9zaXRpb25cIjp7XCIkaWRcIjpcIjI0NFwiLFwiUmF0aW9cIjowLjAsXCJJc0N1c3RvbVwiOmZhbHNlfSxcIlBvc2l0aW9uT25UYXNrXCI6MCxcIlNoYXBlU3R5bGVcIjp7XCIkaWRcIjpcIjI0NVwiLFwiTWFyZ2luXCI6e1wiJGlkXCI6XCIyNDZcIixcIlRvcFwiOjAuMCxcIkxlZnRcIjowLjAsXCJSaWdodFwiOjAuMCxcIkJvdHRvbVwiOjAuMH0sXCJQYWRkaW5nXCI6e1wiJGlkXCI6XCIyNDdcIixcIlRvcFwiOjAuMCxcIkxlZnRcIjowLjAsXCJSaWdodFwiOjAuMCxcIkJvdHRvbVwiOjAuMH0sXCJCYWNrZ3JvdW5kXCI6e1wiJGlkXCI6XCIyNDhcIixcIkNvbG9yXCI6e1wiJGlkXCI6XCIyNDlcIixcIkFcIjoyNTUsXCJSXCI6MTkyLFwiR1wiOjgwLFwiQlwiOjc3fX0sXCJJc1Zpc2libGVcIjp0cnVlLFwiV2lkdGhcIjoxOC4wLFwiSGVpZ2h0XCI6MjAuMCxcIkJvcmRlclN0eWxlXCI6e1wiJGlkXCI6XCIyNTBcIixcIkxpbmVDb2xvclwiOntcIiRyZWZcIjpcIjk3XCJ9LFwiTGluZVdlaWdodFwiOjAuMCxcIkxpbmVUeXBlXCI6MH19LFwiVGl0bGVTdHlsZVwiOntcIiRpZFwiOlwiMjUxXCIsXCJGb250U2V0dGluZ3NcIjp7XCIkaWRcIjpcIjI1MlwiLFwiRm9udFNpemVcIjoxMSxcIkZvbnROYW1lXCI6XCJDYWxpYnJpXCIsXCJJc0JvbGRcIjp0cnVlLFwiSXNJdGFsaWNcIjpmYWxzZSxcIklzVW5kZXJsaW5lZFwiOmZhbHNlfSxcIkF1dG9TaXplXCI6MCxcIkZvcmVncm91bmRcIjp7XCIkaWRcIjpcIjI1M1wiLFwiQ29sb3JcIjp7XCIkaWRcIjpcIjI1NFwiLFwiQVwiOjI1NSxcIlJcIjowLFwiR1wiOjAsXCJCXCI6MH19LFwiQmFja2dyb3VuZEZpbGxUeXBlXCI6MCxcIk1heFdpZHRoXCI6MjAwLjAsXCJNYXhIZWlnaHRcIjpcIkluZmluaXR5XCIsXCJTbWFydEZvcmVncm91bmRJc0FjdGl2ZVwiOmZhbHNlLFwiSG9yaXpvbnRhbEFsaWdubWVudFwiOjAsXCJWZXJ0aWNhbEFsaWdubWVudFwiOjAsXCJTbWFydEZvcmVncm91bmRcIjpudWxsLFwiTWFyZ2luXCI6e1wiJGlkXCI6XCIyNTVcIixcIlRvcFwiOjAuMCxcIkxlZnRcIjowLjAsXCJSaWdodFwiOjAuMCxcIkJvdHRvbVwiOjAuMH0sXCJQYWRkaW5nXCI6e1wiJGlkXCI6XCIyNTZcIixcIlRvcFwiOjAuMCxcIkxlZnRcIjowLjAsXCJSaWdodFwiOjAuMCxcIkJvdHRvbVwiOjAuMH0sXCJCYWNrZ3JvdW5kXCI6e1wiJHJlZlwiOlwiMTA1XCJ9LFwiSXNWaXNpYmxlXCI6dHJ1ZSxcIldpZHRoXCI6MC4wLFwiSGVpZ2h0XCI6MC4wLFwiQm9yZGVyU3R5bGVcIjp7XCIkaWRcIjpcIjI1N1wiLFwiTGluZUNvbG9yXCI6bnVsbCxcIkxpbmVXZWlnaHRcIjowLjAsXCJMaW5lVHlwZVwiOjB9fSxcIkRhdGVTdHlsZVwiOntcIiRpZFwiOlwiMjU4XCIsXCJGb250U2V0dGluZ3NcIjp7XCIkaWRcIjpcIjI1OVwiLFwiRm9udFNpemVcIjoxMCxcIkZvbnROYW1lXCI6XCJDYWxpYnJpXCIsXCJJc0JvbGRcIjpmYWxzZSxcIklzSXRhbGljXCI6ZmFsc2UsXCJJc1VuZGVybGluZWRcIjpmYWxzZX0sXCJBdXRvU2l6ZVwiOjAsXCJGb3JlZ3JvdW5kXCI6e1wiJGlkXCI6XCIyNjBcIixcIkNvbG9yXCI6e1wiJGlkXCI6XCIyNjF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I2MlwiLFwiVG9wXCI6MC4wLFwiTGVmdFwiOjAuMCxcIlJpZ2h0XCI6MC4wLFwiQm90dG9tXCI6MC4wfSxcIlBhZGRpbmdcIjp7XCIkaWRcIjpcIjI2M1wiLFwiVG9wXCI6MC4wLFwiTGVmdFwiOjAuMCxcIlJpZ2h0XCI6MC4wLFwiQm90dG9tXCI6MC4wfSxcIkJhY2tncm91bmRcIjp7XCIkcmVmXCI6XCIxMTJcIn0sXCJJc1Zpc2libGVcIjp0cnVlLFwiV2lkdGhcIjowLjAsXCJIZWlnaHRcIjowLjAsXCJCb3JkZXJTdHlsZVwiOntcIiRpZFwiOlwiMjY0XCIsXCJMaW5lQ29sb3JcIjpudWxsLFwiTGluZVdlaWdodFwiOjAuMCxcIkxpbmVUeXBlXCI6MH19LFwiRGF0ZUZvcm1hdFwiOntcIiRpZFwiOlwiMjY1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7XCIkaWRcIjpcIjI2NlwiLFwiU2hhcGVcIjoxLFwiQ29ubmVjdG9yTWFyZ2luXCI6e1wiJGlkXCI6XCIyNjdcIixcIlRvcFwiOjAuMCxcIkxlZnRcIjoyLjAsXCJSaWdodFwiOjIuMCxcIkJvdHRvbVwiOjAuMH0sXCJDb25uZWN0b3JTdHlsZVwiOntcIiRpZFwiOlwiMjY4XCIsXCJMaW5lQ29sb3JcIjp7XCIkaWRcIjpcIjI2OVwiLFwiJHR5cGVcIjpcIk5MUkUuQ29tbW9uLkRvbS5Tb2xpZENvbG9yQnJ1c2gsIE5MUkUuQ29tbW9uXCIsXCJDb2xvclwiOntcIiRpZFwiOlwiMjcwXCIsXCJBXCI6MTI3LFwiUlwiOjc5LFwiR1wiOjEyOSxcIkJcIjoxODl9fSxcIkxpbmVXZWlnaHRcIjoxLjAsXCJMaW5lVHlwZVwiOjB9LFwiSXNCZWxvd1RpbWViYW5kXCI6ZmFsc2UsXCJIaWRlRGF0ZVwiOmZhbHNlLFwiU2hhcGVTaXplXCI6MSxcIlNwYWNpbmdcIjoxLjAsXCJQYWRkaW5nXCI6e1wiJGlkXCI6XCIyNzFcIixcIlRvcFwiOjcuMCxcIkxlZnRcIjozLjAsXCJSaWdodFwiOjAuMCxcIkJvdHRvbVwiOjIuMH0sXCJQb3NpdGlvblwiOntcIiRpZFwiOlwiMjcyXCIsXCJSYXRpb1wiOjAuMCxcIklzQ3VzdG9tXCI6ZmFsc2V9LFwiUG9zaXRpb25PblRhc2tcIjowLFwiU2hhcGVTdHlsZVwiOntcIiRpZFwiOlwiMjczXCIsXCJNYXJnaW5cIjp7XCIkaWRcIjpcIjI3NFwiLFwiVG9wXCI6MC4wLFwiTGVmdFwiOjAuMCxcIlJpZ2h0XCI6MC4wLFwiQm90dG9tXCI6MC4wfSxcIlBhZGRpbmdcIjp7XCIkaWRcIjpcIjI3NVwiLFwiVG9wXCI6MC4wLFwiTGVmdFwiOjAuMCxcIlJpZ2h0XCI6MC4wLFwiQm90dG9tXCI6MC4wfSxcIkJhY2tncm91bmRcIjp7XCIkaWRcIjpcIjI3NlwiLFwiQ29sb3JcIjp7XCIkaWRcIjpcIjI3N1wiLFwiQVwiOjI1NSxcIlJcIjo3OSxcIkdcIjoxMjksXCJCXCI6MTg5fX0sXCJJc1Zpc2libGVcIjp0cnVlLFwiV2lkdGhcIjoxOC4wLFwiSGVpZ2h0XCI6MjAuMCxcIkJvcmRlclN0eWxlXCI6e1wiJGlkXCI6XCIyNzhcIixcIkxpbmVDb2xvclwiOntcIiRyZWZcIjpcIjk3XCJ9LFwiTGluZVdlaWdodFwiOjAuMCxcIkxpbmVUeXBlXCI6MH19LFwiVGl0bGVTdHlsZVwiOntcIiRpZFwiOlwiMjc5XCIsXCJGb250U2V0dGluZ3NcIjp7XCIkaWRcIjpcIjI4MFwiLFwiRm9udFNpemVcIjoxMSxcIkZvbnROYW1lXCI6XCJDYWxpYnJpXCIsXCJJc0JvbGRcIjp0cnVlLFwiSXNJdGFsaWNcIjpmYWxzZSxcIklzVW5kZXJsaW5lZFwiOmZhbHNlfSxcIkF1dG9TaXplXCI6MCxcIkZvcmVncm91bmRcIjp7XCIkaWRcIjpcIjI4MVwiLFwiQ29sb3JcIjp7XCIkaWRcIjpcIjI4MlwiLFwiQVwiOjI1NSxcIlJcIjowLFwiR1wiOjAsXCJCXCI6MH19LFwiQmFja2dyb3VuZEZpbGxUeXBlXCI6MCxcIk1heFdpZHRoXCI6MjAwLjAsXCJNYXhIZWlnaHRcIjpcIkluZmluaXR5XCIsXCJTbWFydEZvcmVncm91bmRJc0FjdGl2ZVwiOmZhbHNlLFwiSG9yaXpvbnRhbEFsaWdubWVudFwiOjEsXCJWZXJ0aWNhbEFsaWdubWVudFwiOjAsXCJTbWFydEZvcmVncm91bmRcIjpudWxsLFwiTWFyZ2luXCI6e1wiJGlkXCI6XCIyODNcIixcIlRvcFwiOjAuMCxcIkxlZnRcIjowLjAsXCJSaWdodFwiOjAuMCxcIkJvdHRvbVwiOjAuMH0sXCJQYWRkaW5nXCI6e1wiJGlkXCI6XCIyODRcIixcIlRvcFwiOjAuMCxcIkxlZnRcIjowLjAsXCJSaWdodFwiOjAuMCxcIkJvdHRvbVwiOjAuMH0sXCJCYWNrZ3JvdW5kXCI6e1wiJHJlZlwiOlwiMTA1XCJ9LFwiSXNWaXNpYmxlXCI6dHJ1ZSxcIldpZHRoXCI6MC4wLFwiSGVpZ2h0XCI6MC4wLFwiQm9yZGVyU3R5bGVcIjp7XCIkaWRcIjpcIjI4NVwiLFwiTGluZUNvbG9yXCI6bnVsbCxcIkxpbmVXZWlnaHRcIjowLjAsXCJMaW5lVHlwZVwiOjB9fSxcIkRhdGVTdHlsZVwiOntcIiRpZFwiOlwiMjg2XCIsXCJGb250U2V0dGluZ3NcIjp7XCIkaWRcIjpcIjI4N1wiLFwiRm9udFNpemVcIjoxMCxcIkZvbnROYW1lXCI6XCJDYWxpYnJpXCIsXCJJc0JvbGRcIjpmYWxzZSxcIklzSXRhbGljXCI6ZmFsc2UsXCJJc1VuZGVybGluZWRcIjpmYWxzZX0sXCJBdXRvU2l6ZVwiOjAsXCJGb3JlZ3JvdW5kXCI6e1wiJGlkXCI6XCIyODhcIixcIkNvbG9yXCI6e1wiJGlkXCI6XCIyODlcIixcIkFcIjoyNTUsXCJSXCI6NjgsXCJHXCI6ODQsXCJCXCI6MTA2fX0sXCJCYWNrZ3JvdW5kRmlsbFR5cGVcIjowLFwiTWF4V2lkdGhcIjoyMDAuMCxcIk1heEhlaWdodFwiOlwiSW5maW5pdHlcIixcIlNtYXJ0Rm9yZWdyb3VuZElzQWN0aXZlXCI6ZmFsc2UsXCJIb3Jpem9udGFsQWxpZ25tZW50XCI6MSxcIlZlcnRpY2FsQWxpZ25tZW50XCI6MCxcIlNtYXJ0Rm9yZWdyb3VuZFwiOm51bGwsXCJNYXJnaW5cIjp7XCIkaWRcIjpcIjI5MFwiLFwiVG9wXCI6MC4wLFwiTGVmdFwiOjAuMCxcIlJpZ2h0XCI6MC4wLFwiQm90dG9tXCI6MC4wfSxcIlBhZGRpbmdcIjp7XCIkaWRcIjpcIjI5MVwiLFwiVG9wXCI6MC4wLFwiTGVmdFwiOjAuMCxcIlJpZ2h0XCI6MC4wLFwiQm90dG9tXCI6MC4wfSxcIkJhY2tncm91bmRcIjp7XCIkcmVmXCI6XCIxMTJcIn0sXCJJc1Zpc2libGVcIjp0cnVlLFwiV2lkdGhcIjowLjAsXCJIZWlnaHRcIjowLjAsXCJCb3JkZXJTdHlsZVwiOntcIiRpZFwiOlwiMjkyXCIsXCJMaW5lQ29sb3JcIjpudWxsLFwiTGluZVdlaWdodFwiOjAuMCxcIkxpbmVUeXBlXCI6MH19LFwiRGF0ZUZvcm1hdFwiOntcIiRpZFwiOlwiMjkz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7XCIkaWRcIjpcIjI5NFwiLFwiU2hhcGVcIjoxLFwiQ29ubmVjdG9yTWFyZ2luXCI6e1wiJGlkXCI6XCIyOTVcIixcIlRvcFwiOjAuMCxcIkxlZnRcIjoyLjAsXCJSaWdodFwiOjIuMCxcIkJvdHRvbVwiOjAuMH0sXCJDb25uZWN0b3JTdHlsZVwiOntcIiRpZFwiOlwiMjk2XCIsXCJMaW5lQ29sb3JcIjp7XCIkaWRcIjpcIjI5N1wiLFwiJHR5cGVcIjpcIk5MUkUuQ29tbW9uLkRvbS5Tb2xpZENvbG9yQnJ1c2gsIE5MUkUuQ29tbW9uXCIsXCJDb2xvclwiOntcIiRpZFwiOlwiMjk4XCIsXCJBXCI6MTI3LFwiUlwiOjc5LFwiR1wiOjEyOSxcIkJcIjoxODl9fSxcIkxpbmVXZWlnaHRcIjoxLjAsXCJMaW5lVHlwZVwiOjB9LFwiSXNCZWxvd1RpbWViYW5kXCI6ZmFsc2UsXCJIaWRlRGF0ZVwiOmZhbHNlLFwiU2hhcGVTaXplXCI6MSxcIlNwYWNpbmdcIjoxLjAsXCJQYWRkaW5nXCI6e1wiJGlkXCI6XCIyOTlcIixcIlRvcFwiOjcuMCxcIkxlZnRcIjozLjAsXCJSaWdodFwiOjAuMCxcIkJvdHRvbVwiOjIuMH0sXCJQb3NpdGlvblwiOntcIiRpZFwiOlwiMzAwXCIsXCJSYXRpb1wiOjAuMCxcIklzQ3VzdG9tXCI6ZmFsc2V9LFwiUG9zaXRpb25PblRhc2tcIjowLFwiU2hhcGVTdHlsZVwiOntcIiRpZFwiOlwiMzAxXCIsXCJNYXJnaW5cIjp7XCIkaWRcIjpcIjMwMlwiLFwiVG9wXCI6MC4wLFwiTGVmdFwiOjAuMCxcIlJpZ2h0XCI6MC4wLFwiQm90dG9tXCI6MC4wfSxcIlBhZGRpbmdcIjp7XCIkaWRcIjpcIjMwM1wiLFwiVG9wXCI6MC4wLFwiTGVmdFwiOjAuMCxcIlJpZ2h0XCI6MC4wLFwiQm90dG9tXCI6MC4wfSxcIkJhY2tncm91bmRcIjp7XCIkaWRcIjpcIjMwNFwiLFwiQ29sb3JcIjp7XCIkaWRcIjpcIjMwNVwiLFwiQVwiOjI1NSxcIlJcIjoxNTUsXCJHXCI6MTg3LFwiQlwiOjg5fX0sXCJJc1Zpc2libGVcIjp0cnVlLFwiV2lkdGhcIjoxOC4wLFwiSGVpZ2h0XCI6MjAuMCxcIkJvcmRlclN0eWxlXCI6e1wiJGlkXCI6XCIzMDZcIixcIkxpbmVDb2xvclwiOntcIiRyZWZcIjpcIjk3XCJ9LFwiTGluZVdlaWdodFwiOjAuMCxcIkxpbmVUeXBlXCI6MH19LFwiVGl0bGVTdHlsZVwiOntcIiRpZFwiOlwiMzA3XCIsXCJGb250U2V0dGluZ3NcIjp7XCIkaWRcIjpcIjMwOFwiLFwiRm9udFNpemVcIjoxMSxcIkZvbnROYW1lXCI6XCJDYWxpYnJpXCIsXCJJc0JvbGRcIjp0cnVlLFwiSXNJdGFsaWNcIjpmYWxzZSxcIklzVW5kZXJsaW5lZFwiOmZhbHNlfSxcIkF1dG9TaXplXCI6MCxcIkZvcmVncm91bmRcIjp7XCIkaWRcIjpcIjMwOVwiLFwiQ29sb3JcIjp7XCIkaWRcIjpcIjMxMFwiLFwiQVwiOjI1NSxcIlJcIjowLFwiR1wiOjAsXCJCXCI6MH19LFwiQmFja2dyb3VuZEZpbGxUeXBlXCI6MCxcIk1heFdpZHRoXCI6MjAwLjAsXCJNYXhIZWlnaHRcIjpcIkluZmluaXR5XCIsXCJTbWFydEZvcmVncm91bmRJc0FjdGl2ZVwiOmZhbHNlLFwiSG9yaXpvbnRhbEFsaWdubWVudFwiOjEsXCJWZXJ0aWNhbEFsaWdubWVudFwiOjAsXCJTbWFydEZvcmVncm91bmRcIjpudWxsLFwiTWFyZ2luXCI6e1wiJGlkXCI6XCIzMTFcIixcIlRvcFwiOjAuMCxcIkxlZnRcIjowLjAsXCJSaWdodFwiOjAuMCxcIkJvdHRvbVwiOjAuMH0sXCJQYWRkaW5nXCI6e1wiJGlkXCI6XCIzMTJcIixcIlRvcFwiOjAuMCxcIkxlZnRcIjowLjAsXCJSaWdodFwiOjAuMCxcIkJvdHRvbVwiOjAuMH0sXCJCYWNrZ3JvdW5kXCI6e1wiJHJlZlwiOlwiMTA1XCJ9LFwiSXNWaXNpYmxlXCI6dHJ1ZSxcIldpZHRoXCI6MC4wLFwiSGVpZ2h0XCI6MC4wLFwiQm9yZGVyU3R5bGVcIjp7XCIkaWRcIjpcIjMxM1wiLFwiTGluZUNvbG9yXCI6bnVsbCxcIkxpbmVXZWlnaHRcIjowLjAsXCJMaW5lVHlwZVwiOjB9fSxcIkRhdGVTdHlsZVwiOntcIiRpZFwiOlwiMzE0XCIsXCJGb250U2V0dGluZ3NcIjp7XCIkaWRcIjpcIjMxNVwiLFwiRm9udFNpemVcIjoxMCxcIkZvbnROYW1lXCI6XCJDYWxpYnJpXCIsXCJJc0JvbGRcIjpmYWxzZSxcIklzSXRhbGljXCI6ZmFsc2UsXCJJc1VuZGVybGluZWRcIjpmYWxzZX0sXCJBdXRvU2l6ZVwiOjAsXCJGb3JlZ3JvdW5kXCI6e1wiJGlkXCI6XCIzMTZcIixcIkNvbG9yXCI6e1wiJGlkXCI6XCIzMTdcIixcIkFcIjoyNTUsXCJSXCI6NjgsXCJHXCI6ODQsXCJCXCI6MTA2fX0sXCJCYWNrZ3JvdW5kRmlsbFR5cGVcIjowLFwiTWF4V2lkdGhcIjoyMDAuMCxcIk1heEhlaWdodFwiOlwiSW5maW5pdHlcIixcIlNtYXJ0Rm9yZWdyb3VuZElzQWN0aXZlXCI6ZmFsc2UsXCJIb3Jpem9udGFsQWxpZ25tZW50XCI6MSxcIlZlcnRpY2FsQWxpZ25tZW50XCI6MCxcIlNtYXJ0Rm9yZWdyb3VuZFwiOm51bGwsXCJNYXJnaW5cIjp7XCIkaWRcIjpcIjMxOFwiLFwiVG9wXCI6MC4wLFwiTGVmdFwiOjAuMCxcIlJpZ2h0XCI6MC4wLFwiQm90dG9tXCI6MC4wfSxcIlBhZGRpbmdcIjp7XCIkaWRcIjpcIjMxOVwiLFwiVG9wXCI6MC4wLFwiTGVmdFwiOjAuMCxcIlJpZ2h0XCI6MC4wLFwiQm90dG9tXCI6MC4wfSxcIkJhY2tncm91bmRcIjp7XCIkcmVmXCI6XCIxMTJcIn0sXCJJc1Zpc2libGVcIjp0cnVlLFwiV2lkdGhcIjowLjAsXCJIZWlnaHRcIjowLjAsXCJCb3JkZXJTdHlsZVwiOntcIiRpZFwiOlwiMzIwXCIsXCJMaW5lQ29sb3JcIjpudWxsLFwiTGluZVdlaWdodFwiOjAuMCxcIkxpbmVUeXBlXCI6MH19LFwiRGF0ZUZvcm1hdFwiOntcIiRpZFwiOlwiMzIx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7XCIkaWRcIjpcIjMyMlwiLFwiU2hhcGVcIjoyLFwiQ29ubmVjdG9yTWFyZ2luXCI6e1wiJGlkXCI6XCIzMjNcIixcIlRvcFwiOjAuMCxcIkxlZnRcIjoyLjAsXCJSaWdodFwiOjIuMCxcIkJvdHRvbVwiOjAuMH0sXCJDb25uZWN0b3JTdHlsZVwiOntcIiRpZFwiOlwiMzI0XCIsXCJMaW5lQ29sb3JcIjp7XCIkaWRcIjpcIjMyNVwiLFwiJHR5cGVcIjpcIk5MUkUuQ29tbW9uLkRvbS5Tb2xpZENvbG9yQnJ1c2gsIE5MUkUuQ29tbW9uXCIsXCJDb2xvclwiOntcIiRpZFwiOlwiMzI2XCIsXCJBXCI6MjU1LFwiUlwiOjc5LFwiR1wiOjEyOSxcIkJcIjoxODl9fSxcIkxpbmVXZWlnaHRcIjoxLjAsXCJMaW5lVHlwZVwiOjB9LFwiSXNCZWxvd1RpbWViYW5kXCI6ZmFsc2UsXCJIaWRlRGF0ZVwiOmZhbHNlLFwiU2hhcGVTaXplXCI6MSxcIlNwYWNpbmdcIjoxLjAsXCJQYWRkaW5nXCI6e1wiJGlkXCI6XCIzMjdcIixcIlRvcFwiOjcuMCxcIkxlZnRcIjozLjAsXCJSaWdodFwiOjAuMCxcIkJvdHRvbVwiOjIuMH0sXCJQb3NpdGlvblwiOntcIiRpZFwiOlwiMzI4XCIsXCJSYXRpb1wiOjAuMCxcIklzQ3VzdG9tXCI6ZmFsc2V9LFwiUG9zaXRpb25PblRhc2tcIjowLFwiU2hhcGVTdHlsZVwiOntcIiRpZFwiOlwiMzI5XCIsXCJNYXJnaW5cIjp7XCIkaWRcIjpcIjMzMFwiLFwiVG9wXCI6MC4wLFwiTGVmdFwiOjAuMCxcIlJpZ2h0XCI6MC4wLFwiQm90dG9tXCI6MC4wfSxcIlBhZGRpbmdcIjp7XCIkaWRcIjpcIjMzMVwiLFwiVG9wXCI6MC4wLFwiTGVmdFwiOjAuMCxcIlJpZ2h0XCI6MC4wLFwiQm90dG9tXCI6MC4wfSxcIkJhY2tncm91bmRcIjp7XCIkaWRcIjpcIjMzMlwiLFwiQ29sb3JcIjp7XCIkaWRcIjpcIjMzM1wiLFwiQVwiOjI1NSxcIlJcIjowLFwiR1wiOjAsXCJCXCI6MH19LFwiSXNWaXNpYmxlXCI6dHJ1ZSxcIldpZHRoXCI6MTguMCxcIkhlaWdodFwiOjIwLjAsXCJCb3JkZXJTdHlsZVwiOntcIiRpZFwiOlwiMzM0XCIsXCJMaW5lQ29sb3JcIjp7XCIkcmVmXCI6XCI5N1wifSxcIkxpbmVXZWlnaHRcIjowLjAsXCJMaW5lVHlwZVwiOjB9fSxcIlRpdGxlU3R5bGVcIjp7XCIkaWRcIjpcIjMzNVwiLFwiRm9udFNldHRpbmdzXCI6e1wiJGlkXCI6XCIzMzZcIixcIkZvbnRTaXplXCI6MTEsXCJGb250TmFtZVwiOlwiQ2FsaWJyaVwiLFwiSXNCb2xkXCI6dHJ1ZSxcIklzSXRhbGljXCI6ZmFsc2UsXCJJc1VuZGVybGluZWRcIjpmYWxzZX0sXCJBdXRvU2l6ZVwiOjAsXCJGb3JlZ3JvdW5kXCI6e1wiJGlkXCI6XCIzMzdcIixcIkNvbG9yXCI6e1wiJGlkXCI6XCIzMzhcIixcIkFcIjoyNTUsXCJSXCI6MCxcIkdcIjowLFwiQlwiOjB9fSxcIkJhY2tncm91bmRGaWxsVHlwZVwiOjAsXCJNYXhXaWR0aFwiOjIwMC4wLFwiTWF4SGVpZ2h0XCI6XCJJbmZpbml0eVwiLFwiU21hcnRGb3JlZ3JvdW5kSXNBY3RpdmVcIjpmYWxzZSxcIkhvcml6b250YWxBbGlnbm1lbnRcIjowLFwiVmVydGljYWxBbGlnbm1lbnRcIjowLFwiU21hcnRGb3JlZ3JvdW5kXCI6bnVsbCxcIk1hcmdpblwiOntcIiRpZFwiOlwiMzM5XCIsXCJUb3BcIjowLjAsXCJMZWZ0XCI6MC4wLFwiUmlnaHRcIjowLjAsXCJCb3R0b21cIjowLjB9LFwiUGFkZGluZ1wiOntcIiRpZFwiOlwiMzQwXCIsXCJUb3BcIjowLjAsXCJMZWZ0XCI6MC4wLFwiUmlnaHRcIjowLjAsXCJCb3R0b21cIjowLjB9LFwiQmFja2dyb3VuZFwiOntcIiRyZWZcIjpcIjEwNVwifSxcIklzVmlzaWJsZVwiOnRydWUsXCJXaWR0aFwiOjAuMCxcIkhlaWdodFwiOjAuMCxcIkJvcmRlclN0eWxlXCI6e1wiJGlkXCI6XCIzNDFcIixcIkxpbmVDb2xvclwiOm51bGwsXCJMaW5lV2VpZ2h0XCI6MC4wLFwiTGluZVR5cGVcIjowfX0sXCJEYXRlU3R5bGVcIjp7XCIkaWRcIjpcIjM0MlwiLFwiRm9udFNldHRpbmdzXCI6e1wiJGlkXCI6XCIzNDNcIixcIkZvbnRTaXplXCI6MTAsXCJGb250TmFtZVwiOlwiQ2FsaWJyaVwiLFwiSXNCb2xkXCI6ZmFsc2UsXCJJc0l0YWxpY1wiOmZhbHNlLFwiSXNVbmRlcmxpbmVkXCI6ZmFsc2V9LFwiQXV0b1NpemVcIjowLFwiRm9yZWdyb3VuZFwiOntcIiRpZFwiOlwiMzQ0XCIsXCJDb2xvclwiOntcIiRpZFwiOlwiMzQ1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zNDZcIixcIlRvcFwiOjAuMCxcIkxlZnRcIjowLjAsXCJSaWdodFwiOjAuMCxcIkJvdHRvbVwiOjAuMH0sXCJQYWRkaW5nXCI6e1wiJGlkXCI6XCIzNDdcIixcIlRvcFwiOjAuMCxcIkxlZnRcIjowLjAsXCJSaWdodFwiOjAuMCxcIkJvdHRvbVwiOjAuMH0sXCJCYWNrZ3JvdW5kXCI6e1wiJHJlZlwiOlwiMTEyXCJ9LFwiSXNWaXNpYmxlXCI6dHJ1ZSxcIldpZHRoXCI6MC4wLFwiSGVpZ2h0XCI6MC4wLFwiQm9yZGVyU3R5bGVcIjp7XCIkaWRcIjpcIjM0OFwiLFwiTGluZUNvbG9yXCI6bnVsbCxcIkxpbmVXZWlnaHRcIjowLjAsXCJMaW5lVHlwZVwiOjB9fSxcIkRhdGVGb3JtYXRcIjp7XCIkaWRcIjpcIjM0OV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1dLFwiQ3VzdG9tVGFza1N0eWxlTGlzdFwiOlt7XCIkaWRcIjpcIjM1MFwiLFwiU2hhcGVcIjowLFwiU2hhcGVUaGlja25lc3NcIjoxLFwiRHVyYXRpb25Gb3JtYXRcIjowLFwiUGVyY2VudGFnZUNvbXBsZXRlU3R5bGVcIjp7XCIkaWRcIjpcIjM1MVwiLFwiRm9udFNldHRpbmdzXCI6e1wiJGlkXCI6XCIzNTJcIixcIkZvbnRTaXplXCI6MTAsXCJGb250TmFtZVwiOlwiQ2FsaWJyaVwiLFwiSXNCb2xkXCI6ZmFsc2UsXCJJc0l0YWxpY1wiOmZhbHNlLFwiSXNVbmRlcmxpbmVkXCI6ZmFsc2V9LFwiQXV0b1NpemVcIjowLFwiRm9yZWdyb3VuZFwiOntcIiRpZFwiOlwiMzUzXCIsXCJDb2xvclwiOntcIiRyZWZcIjpcIjExOFwifX0sXCJCYWNrZ3JvdW5kRmlsbFR5cGVcIjowLFwiTWF4V2lkdGhcIjoyMDAuMCxcIk1heEhlaWdodFwiOlwiSW5maW5pdHlcIixcIlNtYXJ0Rm9yZWdyb3VuZElzQWN0aXZlXCI6ZmFsc2UsXCJIb3Jpem9udGFsQWxpZ25tZW50XCI6MCxcIlZlcnRpY2FsQWxpZ25tZW50XCI6MCxcIlNtYXJ0Rm9yZWdyb3VuZFwiOm51bGwsXCJNYXJnaW5cIjp7XCIkaWRcIjpcIjM1NFwiLFwiVG9wXCI6MC4wLFwiTGVmdFwiOjAuMCxcIlJpZ2h0XCI6MC4wLFwiQm90dG9tXCI6MC4wfSxcIlBhZGRpbmdcIjp7XCIkaWRcIjpcIjM1NVwiLFwiVG9wXCI6MC4wLFwiTGVmdFwiOjAuMCxcIlJpZ2h0XCI6MC4wLFwiQm90dG9tXCI6MC4wfSxcIkJhY2tncm91bmRcIjp7XCIkcmVmXCI6XCIxMjFcIn0sXCJJc1Zpc2libGVcIjp0cnVlLFwiV2lkdGhcIjowLjAsXCJIZWlnaHRcIjowLjAsXCJCb3JkZXJTdHlsZVwiOntcIiRpZFwiOlwiMzU2XCIsXCJMaW5lQ29sb3JcIjpudWxsLFwiTGluZVdlaWdodFwiOjAuMCxcIkxpbmVUeXBlXCI6MH19LFwiRHVyYXRpb25TdHlsZVwiOntcIiRpZFwiOlwiMzU3XCIsXCJGb250U2V0dGluZ3NcIjp7XCIkaWRcIjpcIjM1OFwiLFwiRm9udFNpemVcIjoxMCxcIkZvbnROYW1lXCI6XCJDYWxpYnJpXCIsXCJJc0JvbGRcIjpmYWxzZSxcIklzSXRhbGljXCI6ZmFsc2UsXCJJc1VuZGVybGluZWRcIjpmYWxzZX0sXCJBdXRvU2l6ZVwiOjAsXCJGb3JlZ3JvdW5kXCI6e1wiJGlkXCI6XCIzNTlcIixcIkNvbG9yXCI6e1wiJGlkXCI6XCIzNjBcIixcIkFcIjoyNTUsXCJSXCI6MCxcIkdcIjowLFwiQlwiOjB9fSxcIkJhY2tncm91bmRGaWxsVHlwZVwiOjAsXCJNYXhXaWR0aFwiOjIwMC4wLFwiTWF4SGVpZ2h0XCI6XCJJbmZpbml0eVwiLFwiU21hcnRGb3JlZ3JvdW5kSXNBY3RpdmVcIjpmYWxzZSxcIkhvcml6b250YWxBbGlnbm1lbnRcIjoxLFwiVmVydGljYWxBbGlnbm1lbnRcIjowLFwiU21hcnRGb3JlZ3JvdW5kXCI6bnVsbCxcIk1hcmdpblwiOntcIiRpZFwiOlwiMzYxXCIsXCJUb3BcIjowLjAsXCJMZWZ0XCI6MC4wLFwiUmlnaHRcIjowLjAsXCJCb3R0b21cIjowLjB9LFwiUGFkZGluZ1wiOntcIiRpZFwiOlwiMzYyXCIsXCJUb3BcIjowLjAsXCJMZWZ0XCI6MC4wLFwiUmlnaHRcIjowLjAsXCJCb3R0b21cIjowLjB9LFwiQmFja2dyb3VuZFwiOntcIiRyZWZcIjpcIjEyOFwifSxcIklzVmlzaWJsZVwiOnRydWUsXCJXaWR0aFwiOjAuMCxcIkhlaWdodFwiOjAuMCxcIkJvcmRlclN0eWxlXCI6e1wiJGlkXCI6XCIzNjNcIixcIkxpbmVDb2xvclwiOm51bGwsXCJMaW5lV2VpZ2h0XCI6MC4wLFwiTGluZVR5cGVcIjowfX0sXCJIb3Jpem9udGFsQ29ubmVjdG9yU3R5bGVcIjp7XCIkaWRcIjpcIjM2NFwiLFwiTGluZUNvbG9yXCI6e1wiJHJlZlwiOlwiMTMwXCJ9LFwiTGluZVdlaWdodFwiOjEuMCxcIkxpbmVUeXBlXCI6MH0sXCJWZXJ0aWNhbENvbm5lY3RvclN0eWxlXCI6e1wiJGlkXCI6XCIzNjVcIixcIkxpbmVDb2xvclwiOntcIiRyZWZcIjpcIjEzM1wifSxcIkxpbmVXZWlnaHRcIjowLjAsXCJMaW5lVHlwZVwiOjB9LFwiTWFyZ2luXCI6bnVsbCxcIlN0YXJ0RGF0ZVBvc2l0aW9uXCI6NCxcIkVuZERhdGVQb3NpdGlvblwiOjQsXCJUaXRsZVBvc2l0aW9uXCI6NSxcIkR1cmF0aW9uUG9zaXRpb25cIjoyLFwiUGVyY2VudGFnZUNvbXBsZXRlZFBvc2l0aW9uXCI6NixcIlNwYWNpbmdcIjoxMCxcIklzQmVsb3dUaW1lYmFuZFwiOnRydWUsXCJQZXJjZW50YWdlQ29tcGxldGVTaGFwZU9wYWNpdHlcIjozNSxcIkdyb3VwTmFtZVwiOm51bGwsXCJBdHRhY2hlZE1pbGVzdG9uZXNTdHlsZXNcIjpbXSxcIlNoYXBlU3R5bGVcIjp7XCIkaWRcIjpcIjM2NlwiLFwiTWFyZ2luXCI6e1wiJGlkXCI6XCIzNjdcIixcIlRvcFwiOjAuMCxcIkxlZnRcIjo0LjAsXCJSaWdodFwiOjQuMCxcIkJvdHRvbVwiOjAuMH0sXCJQYWRkaW5nXCI6e1wiJGlkXCI6XCIzNjhcIixcIlRvcFwiOjAuMCxcIkxlZnRcIjowLjAsXCJSaWdodFwiOjAuMCxcIkJvdHRvbVwiOjAuMH0sXCJCYWNrZ3JvdW5kXCI6e1wiJGlkXCI6XCIzNjlcIixcIkNvbG9yXCI6e1wiJGlkXCI6XCIzNzBcIixcIkFcIjoyNTUsXCJSXCI6MjQ3LFwiR1wiOjE1MCxcIkJcIjo3MH19LFwiSXNWaXNpYmxlXCI6dHJ1ZSxcIldpZHRoXCI6MC4wLFwiSGVpZ2h0XCI6MTYuMCxcIkJvcmRlclN0eWxlXCI6e1wiJGlkXCI6XCIzNzFcIixcIkxpbmVDb2xvclwiOntcIiRyZWZcIjpcIjE0MVwifSxcIkxpbmVXZWlnaHRcIjowLjAsXCJMaW5lVHlwZVwiOjB9fSxcIlRpdGxlU3R5bGVcIjp7XCIkaWRcIjpcIjM3MlwiLFwiRm9udFNldHRpbmdzXCI6e1wiJGlkXCI6XCIzNzNcIixcIkZvbnRTaXplXCI6MTEsXCJGb250TmFtZVwiOlwiQ2FsaWJyaVwiLFwiSXNCb2xkXCI6dHJ1ZSxcIklzSXRhbGljXCI6ZmFsc2UsXCJJc1VuZGVybGluZWRcIjpmYWxzZX0sXCJBdXRvU2l6ZVwiOjAsXCJGb3JlZ3JvdW5kXCI6e1wiJGlkXCI6XCIzNzRcIixcIkNvbG9yXCI6e1wiJGlkXCI6XCIzNzVcIixcIkFcIjoyNTUsXCJSXCI6MCxcIkdcIjowLFwiQlwiOjB9fSxcIkJhY2tncm91bmRGaWxsVHlwZVwiOjAsXCJNYXhXaWR0aFwiOjk2MC4wLFwiTWF4SGVpZ2h0XCI6XCJJbmZpbml0eVwiLFwiU21hcnRGb3JlZ3JvdW5kSXNBY3RpdmVcIjpmYWxzZSxcIkhvcml6b250YWxBbGlnbm1lbnRcIjowLFwiVmVydGljYWxBbGlnbm1lbnRcIjowLFwiU21hcnRGb3JlZ3JvdW5kXCI6bnVsbCxcIk1hcmdpblwiOntcIiRpZFwiOlwiMzc2XCIsXCJUb3BcIjowLjAsXCJMZWZ0XCI6MC4wLFwiUmlnaHRcIjowLjAsXCJCb3R0b21cIjowLjB9LFwiUGFkZGluZ1wiOntcIiRpZFwiOlwiMzc3XCIsXCJUb3BcIjowLjAsXCJMZWZ0XCI6MC4wLFwiUmlnaHRcIjowLjAsXCJCb3R0b21cIjowLjB9LFwiQmFja2dyb3VuZFwiOntcIiRyZWZcIjpcIjE0OVwifSxcIklzVmlzaWJsZVwiOnRydWUsXCJXaWR0aFwiOjAuMCxcIkhlaWdodFwiOjAuMCxcIkJvcmRlclN0eWxlXCI6e1wiJGlkXCI6XCIzNzhcIixcIkxpbmVDb2xvclwiOm51bGwsXCJMaW5lV2VpZ2h0XCI6MC4wLFwiTGluZVR5cGVcIjowfX0sXCJEYXRlU3R5bGVcIjp7XCIkaWRcIjpcIjM3OVwiLFwiRm9udFNldHRpbmdzXCI6e1wiJGlkXCI6XCIzODBcIixcIkZvbnRTaXplXCI6MTAsXCJGb250TmFtZVwiOlwiQ2FsaWJyaVwiLFwiSXNCb2xkXCI6ZmFsc2UsXCJJc0l0YWxpY1wiOmZhbHNlLFwiSXNVbmRlcmxpbmVkXCI6ZmFsc2V9LFwiQXV0b1NpemVcIjowLFwiRm9yZWdyb3VuZFwiOntcIiRpZFwiOlwiMzgxXCIsXCJDb2xvclwiOntcIiRpZFwiOlwiMzgyXCIsXCJBXCI6MjU1LFwiUlwiOjAsXCJHXCI6MCxcIkJcIjowfX0sXCJCYWNrZ3JvdW5kRmlsbFR5cGVcIjowLFwiTWF4V2lkdGhcIjoyMDAuMCxcIk1heEhlaWdodFwiOlwiSW5maW5pdHlcIixcIlNtYXJ0Rm9yZWdyb3VuZElzQWN0aXZlXCI6ZmFsc2UsXCJIb3Jpem9udGFsQWxpZ25tZW50XCI6MCxcIlZlcnRpY2FsQWxpZ25tZW50XCI6MCxcIlNtYXJ0Rm9yZWdyb3VuZFwiOm51bGwsXCJNYXJnaW5cIjp7XCIkaWRcIjpcIjM4M1wiLFwiVG9wXCI6MC4wLFwiTGVmdFwiOjAuMCxcIlJpZ2h0XCI6MC4wLFwiQm90dG9tXCI6MC4wfSxcIlBhZGRpbmdcIjp7XCIkaWRcIjpcIjM4NFwiLFwiVG9wXCI6MC4wLFwiTGVmdFwiOjAuMCxcIlJpZ2h0XCI6MC4wLFwiQm90dG9tXCI6MC4wfSxcIkJhY2tncm91bmRcIjp7XCIkcmVmXCI6XCIxNTZcIn0sXCJJc1Zpc2libGVcIjp0cnVlLFwiV2lkdGhcIjowLjAsXCJIZWlnaHRcIjowLjAsXCJCb3JkZXJTdHlsZVwiOntcIiRpZFwiOlwiMzg1XCIsXCJMaW5lQ29sb3JcIjpudWxsLFwiTGluZVdlaWdodFwiOjAuMCxcIkxpbmVUeXBlXCI6MH19LFwiRGF0ZUZvcm1hdFwiOntcIiRpZFwiOlwiMzg2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7XCIkaWRcIjpcIjM4N1wiLFwiU2hhcGVcIjowLFwiU2hhcGVUaGlja25lc3NcIjoxLFwiRHVyYXRpb25Gb3JtYXRcIjowLFwiUGVyY2VudGFnZUNvbXBsZXRlU3R5bGVcIjp7XCIkaWRcIjpcIjM4OFwiLFwiRm9udFNldHRpbmdzXCI6e1wiJGlkXCI6XCIzODlcIixcIkZvbnRTaXplXCI6MTAsXCJGb250TmFtZVwiOlwiQ2FsaWJyaVwiLFwiSXNCb2xkXCI6ZmFsc2UsXCJJc0l0YWxpY1wiOmZhbHNlLFwiSXNVbmRlcmxpbmVkXCI6ZmFsc2V9LFwiQXV0b1NpemVcIjowLFwiRm9yZWdyb3VuZFwiOntcIiRpZFwiOlwiMzkwXCIsXCJDb2xvclwiOntcIiRyZWZcIjpcIjExOFwifX0sXCJCYWNrZ3JvdW5kRmlsbFR5cGVcIjowLFwiTWF4V2lkdGhcIjoyMDAuMCxcIk1heEhlaWdodFwiOlwiSW5maW5pdHlcIixcIlNtYXJ0Rm9yZWdyb3VuZElzQWN0aXZlXCI6ZmFsc2UsXCJIb3Jpem9udGFsQWxpZ25tZW50XCI6MCxcIlZlcnRpY2FsQWxpZ25tZW50XCI6MCxcIlNtYXJ0Rm9yZWdyb3VuZFwiOm51bGwsXCJNYXJnaW5cIjp7XCIkaWRcIjpcIjM5MVwiLFwiVG9wXCI6MC4wLFwiTGVmdFwiOjAuMCxcIlJpZ2h0XCI6MC4wLFwiQm90dG9tXCI6MC4wfSxcIlBhZGRpbmdcIjp7XCIkaWRcIjpcIjM5MlwiLFwiVG9wXCI6MC4wLFwiTGVmdFwiOjAuMCxcIlJpZ2h0XCI6MC4wLFwiQm90dG9tXCI6MC4wfSxcIkJhY2tncm91bmRcIjp7XCIkcmVmXCI6XCIxMjFcIn0sXCJJc1Zpc2libGVcIjp0cnVlLFwiV2lkdGhcIjowLjAsXCJIZWlnaHRcIjowLjAsXCJCb3JkZXJTdHlsZVwiOntcIiRpZFwiOlwiMzkzXCIsXCJMaW5lQ29sb3JcIjpudWxsLFwiTGluZVdlaWdodFwiOjAuMCxcIkxpbmVUeXBlXCI6MH19LFwiRHVyYXRpb25TdHlsZVwiOntcIiRpZFwiOlwiMzk0XCIsXCJGb250U2V0dGluZ3NcIjp7XCIkaWRcIjpcIjM5NVwiLFwiRm9udFNpemVcIjoxMCxcIkZvbnROYW1lXCI6XCJDYWxpYnJpXCIsXCJJc0JvbGRcIjpmYWxzZSxcIklzSXRhbGljXCI6ZmFsc2UsXCJJc1VuZGVybGluZWRcIjpmYWxzZX0sXCJBdXRvU2l6ZVwiOjAsXCJGb3JlZ3JvdW5kXCI6e1wiJGlkXCI6XCIzOTZcIixcIkNvbG9yXCI6e1wiJGlkXCI6XCIzOTdcIixcIkFcIjoyNTUsXCJSXCI6MCxcIkdcIjowLFwiQlwiOjB9fSxcIkJhY2tncm91bmRGaWxsVHlwZVwiOjAsXCJNYXhXaWR0aFwiOjIwMC4wLFwiTWF4SGVpZ2h0XCI6XCJJbmZpbml0eVwiLFwiU21hcnRGb3JlZ3JvdW5kSXNBY3RpdmVcIjpmYWxzZSxcIkhvcml6b250YWxBbGlnbm1lbnRcIjoxLFwiVmVydGljYWxBbGlnbm1lbnRcIjowLFwiU21hcnRGb3JlZ3JvdW5kXCI6bnVsbCxcIk1hcmdpblwiOntcIiRpZFwiOlwiMzk4XCIsXCJUb3BcIjowLjAsXCJMZWZ0XCI6MC4wLFwiUmlnaHRcIjowLjAsXCJCb3R0b21cIjowLjB9LFwiUGFkZGluZ1wiOntcIiRpZFwiOlwiMzk5XCIsXCJUb3BcIjowLjAsXCJMZWZ0XCI6MC4wLFwiUmlnaHRcIjowLjAsXCJCb3R0b21cIjowLjB9LFwiQmFja2dyb3VuZFwiOntcIiRyZWZcIjpcIjEyOFwifSxcIklzVmlzaWJsZVwiOnRydWUsXCJXaWR0aFwiOjAuMCxcIkhlaWdodFwiOjAuMCxcIkJvcmRlclN0eWxlXCI6e1wiJGlkXCI6XCI0MDBcIixcIkxpbmVDb2xvclwiOm51bGwsXCJMaW5lV2VpZ2h0XCI6MC4wLFwiTGluZVR5cGVcIjowfX0sXCJIb3Jpem9udGFsQ29ubmVjdG9yU3R5bGVcIjp7XCIkaWRcIjpcIjQwMVwiLFwiTGluZUNvbG9yXCI6e1wiJHJlZlwiOlwiMTMwXCJ9LFwiTGluZVdlaWdodFwiOjEuMCxcIkxpbmVUeXBlXCI6MH0sXCJWZXJ0aWNhbENvbm5lY3RvclN0eWxlXCI6e1wiJGlkXCI6XCI0MDJcIixcIkxpbmVDb2xvclwiOntcIiRyZWZcIjpcIjEzM1wifSxcIkxpbmVXZWlnaHRcIjowLjAsXCJMaW5lVHlwZVwiOjB9LFwiTWFyZ2luXCI6bnVsbCxcIlN0YXJ0RGF0ZVBvc2l0aW9uXCI6NCxcIkVuZERhdGVQb3NpdGlvblwiOjQsXCJUaXRsZVBvc2l0aW9uXCI6NSxcIkR1cmF0aW9uUG9zaXRpb25cIjoyLFwiUGVyY2VudGFnZUNvbXBsZXRlZFBvc2l0aW9uXCI6NixcIlNwYWNpbmdcIjoxMCxcIklzQmVsb3dUaW1lYmFuZFwiOnRydWUsXCJQZXJjZW50YWdlQ29tcGxldGVTaGFwZU9wYWNpdHlcIjozNSxcIkdyb3VwTmFtZVwiOm51bGwsXCJBdHRhY2hlZE1pbGVzdG9uZXNTdHlsZXNcIjpbXSxcIlNoYXBlU3R5bGVcIjp7XCIkaWRcIjpcIjQwM1wiLFwiTWFyZ2luXCI6e1wiJGlkXCI6XCI0MDRcIixcIlRvcFwiOjAuMCxcIkxlZnRcIjo0LjAsXCJSaWdodFwiOjQuMCxcIkJvdHRvbVwiOjAuMH0sXCJQYWRkaW5nXCI6e1wiJGlkXCI6XCI0MDVcIixcIlRvcFwiOjAuMCxcIkxlZnRcIjowLjAsXCJSaWdodFwiOjAuMCxcIkJvdHRvbVwiOjAuMH0sXCJCYWNrZ3JvdW5kXCI6e1wiJGlkXCI6XCI0MDZcIixcIkNvbG9yXCI6e1wiJGlkXCI6XCI0MDdcIixcIkFcIjoyNTUsXCJSXCI6NzUsXCJHXCI6MTcyLFwiQlwiOjE5OH19LFwiSXNWaXNpYmxlXCI6dHJ1ZSxcIldpZHRoXCI6MC4wLFwiSGVpZ2h0XCI6MTYuMCxcIkJvcmRlclN0eWxlXCI6e1wiJGlkXCI6XCI0MDhcIixcIkxpbmVDb2xvclwiOntcIiRyZWZcIjpcIjE0MVwifSxcIkxpbmVXZWlnaHRcIjowLjAsXCJMaW5lVHlwZVwiOjB9fSxcIlRpdGxlU3R5bGVcIjp7XCIkaWRcIjpcIjQwOVwiLFwiRm9udFNldHRpbmdzXCI6e1wiJGlkXCI6XCI0MTBcIixcIkZvbnRTaXplXCI6MTEsXCJGb250TmFtZVwiOlwiQ2FsaWJyaVwiLFwiSXNCb2xkXCI6dHJ1ZSxcIklzSXRhbGljXCI6ZmFsc2UsXCJJc1VuZGVybGluZWRcIjpmYWxzZX0sXCJBdXRvU2l6ZVwiOjAsXCJGb3JlZ3JvdW5kXCI6e1wiJGlkXCI6XCI0MTFcIixcIkNvbG9yXCI6e1wiJGlkXCI6XCI0MTJcIixcIkFcIjoyNTUsXCJSXCI6MCxcIkdcIjowLFwiQlwiOjB9fSxcIkJhY2tncm91bmRGaWxsVHlwZVwiOjAsXCJNYXhXaWR0aFwiOjk2MC4wLFwiTWF4SGVpZ2h0XCI6XCJJbmZpbml0eVwiLFwiU21hcnRGb3JlZ3JvdW5kSXNBY3RpdmVcIjpmYWxzZSxcIkhvcml6b250YWxBbGlnbm1lbnRcIjowLFwiVmVydGljYWxBbGlnbm1lbnRcIjowLFwiU21hcnRGb3JlZ3JvdW5kXCI6bnVsbCxcIk1hcmdpblwiOntcIiRpZFwiOlwiNDEzXCIsXCJUb3BcIjowLjAsXCJMZWZ0XCI6MC4wLFwiUmlnaHRcIjowLjAsXCJCb3R0b21cIjowLjB9LFwiUGFkZGluZ1wiOntcIiRpZFwiOlwiNDE0XCIsXCJUb3BcIjowLjAsXCJMZWZ0XCI6MC4wLFwiUmlnaHRcIjowLjAsXCJCb3R0b21cIjowLjB9LFwiQmFja2dyb3VuZFwiOntcIiRyZWZcIjpcIjE0OVwifSxcIklzVmlzaWJsZVwiOnRydWUsXCJXaWR0aFwiOjAuMCxcIkhlaWdodFwiOjAuMCxcIkJvcmRlclN0eWxlXCI6e1wiJGlkXCI6XCI0MTVcIixcIkxpbmVDb2xvclwiOm51bGwsXCJMaW5lV2VpZ2h0XCI6MC4wLFwiTGluZVR5cGVcIjowfX0sXCJEYXRlU3R5bGVcIjp7XCIkaWRcIjpcIjQxNlwiLFwiRm9udFNldHRpbmdzXCI6e1wiJGlkXCI6XCI0MTdcIixcIkZvbnRTaXplXCI6MTAsXCJGb250TmFtZVwiOlwiQ2FsaWJyaVwiLFwiSXNCb2xkXCI6ZmFsc2UsXCJJc0l0YWxpY1wiOmZhbHNlLFwiSXNVbmRlcmxpbmVkXCI6ZmFsc2V9LFwiQXV0b1NpemVcIjowLFwiRm9yZWdyb3VuZFwiOntcIiRpZFwiOlwiNDE4XCIsXCJDb2xvclwiOntcIiRpZFwiOlwiNDE5XCIsXCJBXCI6MjU1LFwiUlwiOjAsXCJHXCI6MCxcIkJcIjowfX0sXCJCYWNrZ3JvdW5kRmlsbFR5cGVcIjowLFwiTWF4V2lkdGhcIjoyMDAuMCxcIk1heEhlaWdodFwiOlwiSW5maW5pdHlcIixcIlNtYXJ0Rm9yZWdyb3VuZElzQWN0aXZlXCI6ZmFsc2UsXCJIb3Jpem9udGFsQWxpZ25tZW50XCI6MCxcIlZlcnRpY2FsQWxpZ25tZW50XCI6MCxcIlNtYXJ0Rm9yZWdyb3VuZFwiOm51bGwsXCJNYXJnaW5cIjp7XCIkaWRcIjpcIjQyMFwiLFwiVG9wXCI6MC4wLFwiTGVmdFwiOjAuMCxcIlJpZ2h0XCI6MC4wLFwiQm90dG9tXCI6MC4wfSxcIlBhZGRpbmdcIjp7XCIkaWRcIjpcIjQyMVwiLFwiVG9wXCI6MC4wLFwiTGVmdFwiOjAuMCxcIlJpZ2h0XCI6MC4wLFwiQm90dG9tXCI6MC4wfSxcIkJhY2tncm91bmRcIjp7XCIkcmVmXCI6XCIxNTZcIn0sXCJJc1Zpc2libGVcIjp0cnVlLFwiV2lkdGhcIjowLjAsXCJIZWlnaHRcIjowLjAsXCJCb3JkZXJTdHlsZVwiOntcIiRpZFwiOlwiNDIyXCIsXCJMaW5lQ29sb3JcIjpudWxsLFwiTGluZVdlaWdodFwiOjAuMCxcIkxpbmVUeXBlXCI6MH19LFwiRGF0ZUZvcm1hdFwiOntcIiRpZFwiOlwiNDIz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7XCIkaWRcIjpcIjQyNFwiLFwiU2hhcGVcIjowLFwiU2hhcGVUaGlja25lc3NcIjoxLFwiRHVyYXRpb25Gb3JtYXRcIjowLFwiUGVyY2VudGFnZUNvbXBsZXRlU3R5bGVcIjp7XCIkaWRcIjpcIjQyNVwiLFwiRm9udFNldHRpbmdzXCI6e1wiJGlkXCI6XCI0MjZcIixcIkZvbnRTaXplXCI6MTAsXCJGb250TmFtZVwiOlwiQ2FsaWJyaVwiLFwiSXNCb2xkXCI6ZmFsc2UsXCJJc0l0YWxpY1wiOmZhbHNlLFwiSXNVbmRlcmxpbmVkXCI6ZmFsc2V9LFwiQXV0b1NpemVcIjowLFwiRm9yZWdyb3VuZFwiOntcIiRpZFwiOlwiNDI3XCIsXCJDb2xvclwiOntcIiRyZWZcIjpcIjExOFwifX0sXCJCYWNrZ3JvdW5kRmlsbFR5cGVcIjowLFwiTWF4V2lkdGhcIjoyMDAuMCxcIk1heEhlaWdodFwiOlwiSW5maW5pdHlcIixcIlNtYXJ0Rm9yZWdyb3VuZElzQWN0aXZlXCI6ZmFsc2UsXCJIb3Jpem9udGFsQWxpZ25tZW50XCI6MCxcIlZlcnRpY2FsQWxpZ25tZW50XCI6MCxcIlNtYXJ0Rm9yZWdyb3VuZFwiOm51bGwsXCJNYXJnaW5cIjp7XCIkaWRcIjpcIjQyOFwiLFwiVG9wXCI6MC4wLFwiTGVmdFwiOjAuMCxcIlJpZ2h0XCI6MC4wLFwiQm90dG9tXCI6MC4wfSxcIlBhZGRpbmdcIjp7XCIkaWRcIjpcIjQyOVwiLFwiVG9wXCI6MC4wLFwiTGVmdFwiOjAuMCxcIlJpZ2h0XCI6MC4wLFwiQm90dG9tXCI6MC4wfSxcIkJhY2tncm91bmRcIjp7XCIkcmVmXCI6XCIxMjFcIn0sXCJJc1Zpc2libGVcIjp0cnVlLFwiV2lkdGhcIjowLjAsXCJIZWlnaHRcIjowLjAsXCJCb3JkZXJTdHlsZVwiOntcIiRpZFwiOlwiNDMwXCIsXCJMaW5lQ29sb3JcIjpudWxsLFwiTGluZVdlaWdodFwiOjAuMCxcIkxpbmVUeXBlXCI6MH19LFwiRHVyYXRpb25TdHlsZVwiOntcIiRpZFwiOlwiNDMxXCIsXCJGb250U2V0dGluZ3NcIjp7XCIkaWRcIjpcIjQzMlwiLFwiRm9udFNpemVcIjoxMCxcIkZvbnROYW1lXCI6XCJDYWxpYnJpXCIsXCJJc0JvbGRcIjpmYWxzZSxcIklzSXRhbGljXCI6ZmFsc2UsXCJJc1VuZGVybGluZWRcIjpmYWxzZX0sXCJBdXRvU2l6ZVwiOjAsXCJGb3JlZ3JvdW5kXCI6e1wiJGlkXCI6XCI0MzNcIixcIkNvbG9yXCI6e1wiJGlkXCI6XCI0MzRcIixcIkFcIjoyNTUsXCJSXCI6MCxcIkdcIjowLFwiQlwiOjB9fSxcIkJhY2tncm91bmRGaWxsVHlwZVwiOjAsXCJNYXhXaWR0aFwiOjIwMC4wLFwiTWF4SGVpZ2h0XCI6XCJJbmZpbml0eVwiLFwiU21hcnRGb3JlZ3JvdW5kSXNBY3RpdmVcIjpmYWxzZSxcIkhvcml6b250YWxBbGlnbm1lbnRcIjoxLFwiVmVydGljYWxBbGlnbm1lbnRcIjowLFwiU21hcnRGb3JlZ3JvdW5kXCI6bnVsbCxcIk1hcmdpblwiOntcIiRpZFwiOlwiNDM1XCIsXCJUb3BcIjowLjAsXCJMZWZ0XCI6MC4wLFwiUmlnaHRcIjowLjAsXCJCb3R0b21cIjowLjB9LFwiUGFkZGluZ1wiOntcIiRpZFwiOlwiNDM2XCIsXCJUb3BcIjowLjAsXCJMZWZ0XCI6MC4wLFwiUmlnaHRcIjowLjAsXCJCb3R0b21cIjowLjB9LFwiQmFja2dyb3VuZFwiOntcIiRyZWZcIjpcIjEyOFwifSxcIklzVmlzaWJsZVwiOnRydWUsXCJXaWR0aFwiOjAuMCxcIkhlaWdodFwiOjAuMCxcIkJvcmRlclN0eWxlXCI6e1wiJGlkXCI6XCI0MzdcIixcIkxpbmVDb2xvclwiOm51bGwsXCJMaW5lV2VpZ2h0XCI6MC4wLFwiTGluZVR5cGVcIjowfX0sXCJIb3Jpem9udGFsQ29ubmVjdG9yU3R5bGVcIjp7XCIkaWRcIjpcIjQzOFwiLFwiTGluZUNvbG9yXCI6e1wiJHJlZlwiOlwiMTMwXCJ9LFwiTGluZVdlaWdodFwiOjEuMCxcIkxpbmVUeXBlXCI6MH0sXCJWZXJ0aWNhbENvbm5lY3RvclN0eWxlXCI6e1wiJGlkXCI6XCI0MzlcIixcIkxpbmVDb2xvclwiOntcIiRyZWZcIjpcIjEzM1wifSxcIkxpbmVXZWlnaHRcIjowLjAsXCJMaW5lVHlwZVwiOjB9LFwiTWFyZ2luXCI6bnVsbCxcIlN0YXJ0RGF0ZVBvc2l0aW9uXCI6NCxcIkVuZERhdGVQb3NpdGlvblwiOjQsXCJUaXRsZVBvc2l0aW9uXCI6NSxcIkR1cmF0aW9uUG9zaXRpb25cIjoyLFwiUGVyY2VudGFnZUNvbXBsZXRlZFBvc2l0aW9uXCI6NixcIlNwYWNpbmdcIjoxMCxcIklzQmVsb3dUaW1lYmFuZFwiOnRydWUsXCJQZXJjZW50YWdlQ29tcGxldGVTaGFwZU9wYWNpdHlcIjozNSxcIkdyb3VwTmFtZVwiOm51bGwsXCJBdHRhY2hlZE1pbGVzdG9uZXNTdHlsZXNcIjpbXSxcIlNoYXBlU3R5bGVcIjp7XCIkaWRcIjpcIjQ0MFwiLFwiTWFyZ2luXCI6e1wiJGlkXCI6XCI0NDFcIixcIlRvcFwiOjAuMCxcIkxlZnRcIjo0LjAsXCJSaWdodFwiOjQuMCxcIkJvdHRvbVwiOjAuMH0sXCJQYWRkaW5nXCI6e1wiJGlkXCI6XCI0NDJcIixcIlRvcFwiOjAuMCxcIkxlZnRcIjowLjAsXCJSaWdodFwiOjAuMCxcIkJvdHRvbVwiOjAuMH0sXCJCYWNrZ3JvdW5kXCI6e1wiJGlkXCI6XCI0NDNcIixcIkNvbG9yXCI6e1wiJGlkXCI6XCI0NDRcIixcIkFcIjoyNTUsXCJSXCI6MjQ3LFwiR1wiOjE1MCxcIkJcIjo3MH19LFwiSXNWaXNpYmxlXCI6dHJ1ZSxcIldpZHRoXCI6MC4wLFwiSGVpZ2h0XCI6MTYuMCxcIkJvcmRlclN0eWxlXCI6e1wiJGlkXCI6XCI0NDVcIixcIkxpbmVDb2xvclwiOntcIiRyZWZcIjpcIjE0MVwifSxcIkxpbmVXZWlnaHRcIjowLjAsXCJMaW5lVHlwZVwiOjB9fSxcIlRpdGxlU3R5bGVcIjp7XCIkaWRcIjpcIjQ0NlwiLFwiRm9udFNldHRpbmdzXCI6e1wiJGlkXCI6XCI0NDdcIixcIkZvbnRTaXplXCI6MTEsXCJGb250TmFtZVwiOlwiQ2FsaWJyaVwiLFwiSXNCb2xkXCI6dHJ1ZSxcIklzSXRhbGljXCI6ZmFsc2UsXCJJc1VuZGVybGluZWRcIjpmYWxzZX0sXCJBdXRvU2l6ZVwiOjAsXCJGb3JlZ3JvdW5kXCI6e1wiJGlkXCI6XCI0NDhcIixcIkNvbG9yXCI6e1wiJGlkXCI6XCI0NDlcIixcIkFcIjoyNTUsXCJSXCI6MCxcIkdcIjowLFwiQlwiOjB9fSxcIkJhY2tncm91bmRGaWxsVHlwZVwiOjAsXCJNYXhXaWR0aFwiOjk2MC4wLFwiTWF4SGVpZ2h0XCI6XCJJbmZpbml0eVwiLFwiU21hcnRGb3JlZ3JvdW5kSXNBY3RpdmVcIjpmYWxzZSxcIkhvcml6b250YWxBbGlnbm1lbnRcIjowLFwiVmVydGljYWxBbGlnbm1lbnRcIjowLFwiU21hcnRGb3JlZ3JvdW5kXCI6bnVsbCxcIk1hcmdpblwiOntcIiRpZFwiOlwiNDUwXCIsXCJUb3BcIjowLjAsXCJMZWZ0XCI6MC4wLFwiUmlnaHRcIjowLjAsXCJCb3R0b21cIjowLjB9LFwiUGFkZGluZ1wiOntcIiRpZFwiOlwiNDUxXCIsXCJUb3BcIjowLjAsXCJMZWZ0XCI6MC4wLFwiUmlnaHRcIjowLjAsXCJCb3R0b21cIjowLjB9LFwiQmFja2dyb3VuZFwiOntcIiRyZWZcIjpcIjE0OVwifSxcIklzVmlzaWJsZVwiOnRydWUsXCJXaWR0aFwiOjAuMCxcIkhlaWdodFwiOjAuMCxcIkJvcmRlclN0eWxlXCI6e1wiJGlkXCI6XCI0NTJcIixcIkxpbmVDb2xvclwiOm51bGwsXCJMaW5lV2VpZ2h0XCI6MC4wLFwiTGluZVR5cGVcIjowfX0sXCJEYXRlU3R5bGVcIjp7XCIkaWRcIjpcIjQ1M1wiLFwiRm9udFNldHRpbmdzXCI6e1wiJGlkXCI6XCI0NTRcIixcIkZvbnRTaXplXCI6MTAsXCJGb250TmFtZVwiOlwiQ2FsaWJyaVwiLFwiSXNCb2xkXCI6ZmFsc2UsXCJJc0l0YWxpY1wiOmZhbHNlLFwiSXNVbmRlcmxpbmVkXCI6ZmFsc2V9LFwiQXV0b1NpemVcIjowLFwiRm9yZWdyb3VuZFwiOntcIiRpZFwiOlwiNDU1XCIsXCJDb2xvclwiOntcIiRpZFwiOlwiNDU2XCIsXCJBXCI6MjU1LFwiUlwiOjAsXCJHXCI6MCxcIkJcIjowfX0sXCJCYWNrZ3JvdW5kRmlsbFR5cGVcIjowLFwiTWF4V2lkdGhcIjoyMDAuMCxcIk1heEhlaWdodFwiOlwiSW5maW5pdHlcIixcIlNtYXJ0Rm9yZWdyb3VuZElzQWN0aXZlXCI6ZmFsc2UsXCJIb3Jpem9udGFsQWxpZ25tZW50XCI6MCxcIlZlcnRpY2FsQWxpZ25tZW50XCI6MCxcIlNtYXJ0Rm9yZWdyb3VuZFwiOm51bGwsXCJNYXJnaW5cIjp7XCIkaWRcIjpcIjQ1N1wiLFwiVG9wXCI6MC4wLFwiTGVmdFwiOjAuMCxcIlJpZ2h0XCI6MC4wLFwiQm90dG9tXCI6MC4wfSxcIlBhZGRpbmdcIjp7XCIkaWRcIjpcIjQ1OFwiLFwiVG9wXCI6MC4wLFwiTGVmdFwiOjAuMCxcIlJpZ2h0XCI6MC4wLFwiQm90dG9tXCI6MC4wfSxcIkJhY2tncm91bmRcIjp7XCIkcmVmXCI6XCIxNTZcIn0sXCJJc1Zpc2libGVcIjp0cnVlLFwiV2lkdGhcIjowLjAsXCJIZWlnaHRcIjowLjAsXCJCb3JkZXJTdHlsZVwiOntcIiRpZFwiOlwiNDU5XCIsXCJMaW5lQ29sb3JcIjpudWxsLFwiTGluZVdlaWdodFwiOjAuMCxcIkxpbmVUeXBlXCI6MH19LFwiRGF0ZUZvcm1hdFwiOntcIiRpZFwiOlwiNDYw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7XCIkaWRcIjpcIjQ2MVwiLFwiU2hhcGVcIjoyLFwiU2hhcGVUaGlja25lc3NcIjoxLFwiRHVyYXRpb25Gb3JtYXRcIjowLFwiUGVyY2VudGFnZUNvbXBsZXRlU3R5bGVcIjp7XCIkaWRcIjpcIjQ2MlwiLFwiRm9udFNldHRpbmdzXCI6e1wiJGlkXCI6XCI0NjNcIixcIkZvbnRTaXplXCI6MTAsXCJGb250TmFtZVwiOlwiQ2FsaWJyaVwiLFwiSXNCb2xkXCI6ZmFsc2UsXCJJc0l0YWxpY1wiOmZhbHNlLFwiSXNVbmRlcmxpbmVkXCI6ZmFsc2V9LFwiQXV0b1NpemVcIjowLFwiRm9yZWdyb3VuZFwiOntcIiRpZFwiOlwiNDY0XCIsXCJDb2xvclwiOntcIiRyZWZcIjpcIjExOFwifX0sXCJCYWNrZ3JvdW5kRmlsbFR5cGVcIjowLFwiTWF4V2lkdGhcIjoyMDAuMCxcIk1heEhlaWdodFwiOlwiSW5maW5pdHlcIixcIlNtYXJ0Rm9yZWdyb3VuZElzQWN0aXZlXCI6ZmFsc2UsXCJIb3Jpem9udGFsQWxpZ25tZW50XCI6MCxcIlZlcnRpY2FsQWxpZ25tZW50XCI6MCxcIlNtYXJ0Rm9yZWdyb3VuZFwiOm51bGwsXCJNYXJnaW5cIjp7XCIkaWRcIjpcIjQ2NVwiLFwiVG9wXCI6MC4wLFwiTGVmdFwiOjAuMCxcIlJpZ2h0XCI6MC4wLFwiQm90dG9tXCI6MC4wfSxcIlBhZGRpbmdcIjp7XCIkaWRcIjpcIjQ2NlwiLFwiVG9wXCI6MC4wLFwiTGVmdFwiOjAuMCxcIlJpZ2h0XCI6MC4wLFwiQm90dG9tXCI6MC4wfSxcIkJhY2tncm91bmRcIjp7XCIkcmVmXCI6XCIxMjFcIn0sXCJJc1Zpc2libGVcIjp0cnVlLFwiV2lkdGhcIjowLjAsXCJIZWlnaHRcIjowLjAsXCJCb3JkZXJTdHlsZVwiOntcIiRpZFwiOlwiNDY3XCIsXCJMaW5lQ29sb3JcIjpudWxsLFwiTGluZVdlaWdodFwiOjAuMCxcIkxpbmVUeXBlXCI6MH19LFwiRHVyYXRpb25TdHlsZVwiOntcIiRpZFwiOlwiNDY4XCIsXCJGb250U2V0dGluZ3NcIjp7XCIkaWRcIjpcIjQ2OVwiLFwiRm9udFNpemVcIjoxMCxcIkZvbnROYW1lXCI6XCJDYWxpYnJpXCIsXCJJc0JvbGRcIjpmYWxzZSxcIklzSXRhbGljXCI6ZmFsc2UsXCJJc1VuZGVybGluZWRcIjpmYWxzZX0sXCJBdXRvU2l6ZVwiOjAsXCJGb3JlZ3JvdW5kXCI6e1wiJGlkXCI6XCI0NzBcIixcIkNvbG9yXCI6e1wiJGlkXCI6XCI0NzFcIixcIkFcIjoyNTUsXCJSXCI6MCxcIkdcIjowLFwiQlwiOjB9fSxcIkJhY2tncm91bmRGaWxsVHlwZVwiOjAsXCJNYXhXaWR0aFwiOjIwMC4wLFwiTWF4SGVpZ2h0XCI6XCJJbmZpbml0eVwiLFwiU21hcnRGb3JlZ3JvdW5kSXNBY3RpdmVcIjpmYWxzZSxcIkhvcml6b250YWxBbGlnbm1lbnRcIjoxLFwiVmVydGljYWxBbGlnbm1lbnRcIjowLFwiU21hcnRGb3JlZ3JvdW5kXCI6bnVsbCxcIk1hcmdpblwiOntcIiRpZFwiOlwiNDcyXCIsXCJUb3BcIjowLjAsXCJMZWZ0XCI6MC4wLFwiUmlnaHRcIjowLjAsXCJCb3R0b21cIjowLjB9LFwiUGFkZGluZ1wiOntcIiRpZFwiOlwiNDczXCIsXCJUb3BcIjowLjAsXCJMZWZ0XCI6MC4wLFwiUmlnaHRcIjowLjAsXCJCb3R0b21cIjowLjB9LFwiQmFja2dyb3VuZFwiOntcIiRyZWZcIjpcIjEyOFwifSxcIklzVmlzaWJsZVwiOnRydWUsXCJXaWR0aFwiOjAuMCxcIkhlaWdodFwiOjAuMCxcIkJvcmRlclN0eWxlXCI6e1wiJGlkXCI6XCI0NzRcIixcIkxpbmVDb2xvclwiOm51bGwsXCJMaW5lV2VpZ2h0XCI6MC4wLFwiTGluZVR5cGVcIjowfX0sXCJIb3Jpem9udGFsQ29ubmVjdG9yU3R5bGVcIjp7XCIkaWRcIjpcIjQ3NVwiLFwiTGluZUNvbG9yXCI6e1wiJHJlZlwiOlwiMTMwXCJ9LFwiTGluZVdlaWdodFwiOjEuMCxcIkxpbmVUeXBlXCI6MH0sXCJWZXJ0aWNhbENvbm5lY3RvclN0eWxlXCI6e1wiJGlkXCI6XCI0NzZcIixcIkxpbmVDb2xvclwiOntcIiRyZWZcIjpcIjEzM1wifSxcIkxpbmVXZWlnaHRcIjowLjAsXCJMaW5lVHlwZVwiOjB9LFwiTWFyZ2luXCI6bnVsbCxcIlN0YXJ0RGF0ZVBvc2l0aW9uXCI6NCxcIkVuZERhdGVQb3NpdGlvblwiOjQsXCJUaXRsZVBvc2l0aW9uXCI6NSxcIkR1cmF0aW9uUG9zaXRpb25cIjoyLFwiUGVyY2VudGFnZUNvbXBsZXRlZFBvc2l0aW9uXCI6NixcIlNwYWNpbmdcIjoxMCxcIklzQmVsb3dUaW1lYmFuZFwiOnRydWUsXCJQZXJjZW50YWdlQ29tcGxldGVTaGFwZU9wYWNpdHlcIjozNSxcIkdyb3VwTmFtZVwiOm51bGwsXCJBdHRhY2hlZE1pbGVzdG9uZXNTdHlsZXNcIjpbXSxcIlNoYXBlU3R5bGVcIjp7XCIkaWRcIjpcIjQ3N1wiLFwiTWFyZ2luXCI6e1wiJGlkXCI6XCI0NzhcIixcIlRvcFwiOjAuMCxcIkxlZnRcIjo0LjAsXCJSaWdodFwiOjQuMCxcIkJvdHRvbVwiOjAuMH0sXCJQYWRkaW5nXCI6e1wiJGlkXCI6XCI0NzlcIixcIlRvcFwiOjAuMCxcIkxlZnRcIjowLjAsXCJSaWdodFwiOjAuMCxcIkJvdHRvbVwiOjAuMH0sXCJCYWNrZ3JvdW5kXCI6e1wiJGlkXCI6XCI0ODBcIixcIkNvbG9yXCI6e1wiJGlkXCI6XCI0ODFcIixcIkFcIjoyNTUsXCJSXCI6MCxcIkdcIjoxMTQsXCJCXCI6MTg4fX0sXCJJc1Zpc2libGVcIjp0cnVlLFwiV2lkdGhcIjowLjAsXCJIZWlnaHRcIjoxNi4wLFwiQm9yZGVyU3R5bGVcIjp7XCIkaWRcIjpcIjQ4MlwiLFwiTGluZUNvbG9yXCI6e1wiJHJlZlwiOlwiMTQxXCJ9LFwiTGluZVdlaWdodFwiOjAuMCxcIkxpbmVUeXBlXCI6MH19LFwiVGl0bGVTdHlsZVwiOntcIiRpZFwiOlwiNDgzXCIsXCJGb250U2V0dGluZ3NcIjp7XCIkaWRcIjpcIjQ4NFwiLFwiRm9udFNpemVcIjoxMSxcIkZvbnROYW1lXCI6XCJDYWxpYnJpXCIsXCJJc0JvbGRcIjp0cnVlLFwiSXNJdGFsaWNcIjpmYWxzZSxcIklzVW5kZXJsaW5lZFwiOmZhbHNlfSxcIkF1dG9TaXplXCI6MCxcIkZvcmVncm91bmRcIjp7XCIkaWRcIjpcIjQ4NVwiLFwiQ29sb3JcIjp7XCIkaWRcIjpcIjQ4NlwiLFwiQVwiOjI1NSxcIlJcIjowLFwiR1wiOjAsXCJCXCI6MH19LFwiQmFja2dyb3VuZEZpbGxUeXBlXCI6MCxcIk1heFdpZHRoXCI6OTYwLjAsXCJNYXhIZWlnaHRcIjpcIkluZmluaXR5XCIsXCJTbWFydEZvcmVncm91bmRJc0FjdGl2ZVwiOmZhbHNlLFwiSG9yaXpvbnRhbEFsaWdubWVudFwiOjAsXCJWZXJ0aWNhbEFsaWdubWVudFwiOjAsXCJTbWFydEZvcmVncm91bmRcIjpudWxsLFwiTWFyZ2luXCI6e1wiJGlkXCI6XCI0ODdcIixcIlRvcFwiOjAuMCxcIkxlZnRcIjowLjAsXCJSaWdodFwiOjAuMCxcIkJvdHRvbVwiOjAuMH0sXCJQYWRkaW5nXCI6e1wiJGlkXCI6XCI0ODhcIixcIlRvcFwiOjAuMCxcIkxlZnRcIjowLjAsXCJSaWdodFwiOjAuMCxcIkJvdHRvbVwiOjAuMH0sXCJCYWNrZ3JvdW5kXCI6e1wiJHJlZlwiOlwiMTQ5XCJ9LFwiSXNWaXNpYmxlXCI6dHJ1ZSxcIldpZHRoXCI6MC4wLFwiSGVpZ2h0XCI6MC4wLFwiQm9yZGVyU3R5bGVcIjp7XCIkaWRcIjpcIjQ4OVwiLFwiTGluZUNvbG9yXCI6bnVsbCxcIkxpbmVXZWlnaHRcIjowLjAsXCJMaW5lVHlwZVwiOjB9fSxcIkRhdGVTdHlsZVwiOntcIiRpZFwiOlwiNDkwXCIsXCJGb250U2V0dGluZ3NcIjp7XCIkaWRcIjpcIjQ5MVwiLFwiRm9udFNpemVcIjoxMCxcIkZvbnROYW1lXCI6XCJDYWxpYnJpXCIsXCJJc0JvbGRcIjpmYWxzZSxcIklzSXRhbGljXCI6ZmFsc2UsXCJJc1VuZGVybGluZWRcIjpmYWxzZX0sXCJBdXRvU2l6ZVwiOjAsXCJGb3JlZ3JvdW5kXCI6e1wiJGlkXCI6XCI0OTJcIixcIkNvbG9yXCI6e1wiJGlkXCI6XCI0OTNcIixcIkFcIjoyNTUsXCJSXCI6MCxcIkdcIjowLFwiQlwiOjB9fSxcIkJhY2tncm91bmRGaWxsVHlwZVwiOjAsXCJNYXhXaWR0aFwiOjIwMC4wLFwiTWF4SGVpZ2h0XCI6XCJJbmZpbml0eVwiLFwiU21hcnRGb3JlZ3JvdW5kSXNBY3RpdmVcIjpmYWxzZSxcIkhvcml6b250YWxBbGlnbm1lbnRcIjowLFwiVmVydGljYWxBbGlnbm1lbnRcIjowLFwiU21hcnRGb3JlZ3JvdW5kXCI6bnVsbCxcIk1hcmdpblwiOntcIiRpZFwiOlwiNDk0XCIsXCJUb3BcIjowLjAsXCJMZWZ0XCI6MC4wLFwiUmlnaHRcIjowLjAsXCJCb3R0b21cIjowLjB9LFwiUGFkZGluZ1wiOntcIiRpZFwiOlwiNDk1XCIsXCJUb3BcIjowLjAsXCJMZWZ0XCI6MC4wLFwiUmlnaHRcIjowLjAsXCJCb3R0b21cIjowLjB9LFwiQmFja2dyb3VuZFwiOntcIiRyZWZcIjpcIjE1NlwifSxcIklzVmlzaWJsZVwiOnRydWUsXCJXaWR0aFwiOjAuMCxcIkhlaWdodFwiOjAuMCxcIkJvcmRlclN0eWxlXCI6e1wiJGlkXCI6XCI0OTZcIixcIkxpbmVDb2xvclwiOm51bGwsXCJMaW5lV2VpZ2h0XCI6MC4wLFwiTGluZVR5cGVcIjowfX0sXCJEYXRlRm9ybWF0XCI6e1wiJGlkXCI6XCI0OTd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HtcIiRpZFwiOlwiNDk4XCIsXCJTaGFwZVwiOjAsXCJTaGFwZVRoaWNrbmVzc1wiOjEsXCJEdXJhdGlvbkZvcm1hdFwiOjAsXCJQZXJjZW50YWdlQ29tcGxldGVTdHlsZVwiOntcIiRpZFwiOlwiNDk5XCIsXCJGb250U2V0dGluZ3NcIjp7XCIkaWRcIjpcIjUwMFwiLFwiRm9udFNpemVcIjoxMCxcIkZvbnROYW1lXCI6XCJDYWxpYnJpXCIsXCJJc0JvbGRcIjpmYWxzZSxcIklzSXRhbGljXCI6ZmFsc2UsXCJJc1VuZGVybGluZWRcIjpmYWxzZX0sXCJBdXRvU2l6ZVwiOjAsXCJGb3JlZ3JvdW5kXCI6e1wiJGlkXCI6XCI1MDFcIixcIkNvbG9yXCI6e1wiJHJlZlwiOlwiMTE4XCJ9fSxcIkJhY2tncm91bmRGaWxsVHlwZVwiOjAsXCJNYXhXaWR0aFwiOjIwMC4wLFwiTWF4SGVpZ2h0XCI6XCJJbmZpbml0eVwiLFwiU21hcnRGb3JlZ3JvdW5kSXNBY3RpdmVcIjpmYWxzZSxcIkhvcml6b250YWxBbGlnbm1lbnRcIjowLFwiVmVydGljYWxBbGlnbm1lbnRcIjowLFwiU21hcnRGb3JlZ3JvdW5kXCI6bnVsbCxcIk1hcmdpblwiOntcIiRpZFwiOlwiNTAyXCIsXCJUb3BcIjowLjAsXCJMZWZ0XCI6MC4wLFwiUmlnaHRcIjowLjAsXCJCb3R0b21cIjowLjB9LFwiUGFkZGluZ1wiOntcIiRpZFwiOlwiNTAzXCIsXCJUb3BcIjowLjAsXCJMZWZ0XCI6MC4wLFwiUmlnaHRcIjowLjAsXCJCb3R0b21cIjowLjB9LFwiQmFja2dyb3VuZFwiOntcIiRyZWZcIjpcIjEyMVwifSxcIklzVmlzaWJsZVwiOnRydWUsXCJXaWR0aFwiOjAuMCxcIkhlaWdodFwiOjAuMCxcIkJvcmRlclN0eWxlXCI6e1wiJGlkXCI6XCI1MDRcIixcIkxpbmVDb2xvclwiOm51bGwsXCJMaW5lV2VpZ2h0XCI6MC4wLFwiTGluZVR5cGVcIjowfX0sXCJEdXJhdGlvblN0eWxlXCI6e1wiJGlkXCI6XCI1MDVcIixcIkZvbnRTZXR0aW5nc1wiOntcIiRpZFwiOlwiNTA2XCIsXCJGb250U2l6ZVwiOjEwLFwiRm9udE5hbWVcIjpcIkNhbGlicmlcIixcIklzQm9sZFwiOmZhbHNlLFwiSXNJdGFsaWNcIjpmYWxzZSxcIklzVW5kZXJsaW5lZFwiOmZhbHNlfSxcIkF1dG9TaXplXCI6MCxcIkZvcmVncm91bmRcIjp7XCIkaWRcIjpcIjUwN1wiLFwiQ29sb3JcIjp7XCIkaWRcIjpcIjUwOFwiLFwiQVwiOjI1NSxcIlJcIjowLFwiR1wiOjAsXCJCXCI6MH19LFwiQmFja2dyb3VuZEZpbGxUeXBlXCI6MCxcIk1heFdpZHRoXCI6MjAwLjAsXCJNYXhIZWlnaHRcIjpcIkluZmluaXR5XCIsXCJTbWFydEZvcmVncm91bmRJc0FjdGl2ZVwiOmZhbHNlLFwiSG9yaXpvbnRhbEFsaWdubWVudFwiOjEsXCJWZXJ0aWNhbEFsaWdubWVudFwiOjAsXCJTbWFydEZvcmVncm91bmRcIjpudWxsLFwiTWFyZ2luXCI6e1wiJGlkXCI6XCI1MDlcIixcIlRvcFwiOjAuMCxcIkxlZnRcIjowLjAsXCJSaWdodFwiOjAuMCxcIkJvdHRvbVwiOjAuMH0sXCJQYWRkaW5nXCI6e1wiJGlkXCI6XCI1MTBcIixcIlRvcFwiOjAuMCxcIkxlZnRcIjowLjAsXCJSaWdodFwiOjAuMCxcIkJvdHRvbVwiOjAuMH0sXCJCYWNrZ3JvdW5kXCI6e1wiJHJlZlwiOlwiMTI4XCJ9LFwiSXNWaXNpYmxlXCI6dHJ1ZSxcIldpZHRoXCI6MC4wLFwiSGVpZ2h0XCI6MC4wLFwiQm9yZGVyU3R5bGVcIjp7XCIkaWRcIjpcIjUxMVwiLFwiTGluZUNvbG9yXCI6bnVsbCxcIkxpbmVXZWlnaHRcIjowLjAsXCJMaW5lVHlwZVwiOjB9fSxcIkhvcml6b250YWxDb25uZWN0b3JTdHlsZVwiOntcIiRpZFwiOlwiNTEyXCIsXCJMaW5lQ29sb3JcIjp7XCIkcmVmXCI6XCIxMzBcIn0sXCJMaW5lV2VpZ2h0XCI6MS4wLFwiTGluZVR5cGVcIjowfSxcIlZlcnRpY2FsQ29ubmVjdG9yU3R5bGVcIjp7XCIkaWRcIjpcIjUxM1wiLFwiTGluZUNvbG9yXCI6e1wiJHJlZlwiOlwiMTMzXCJ9LFwiTGluZVdlaWdodFwiOjAuMCxcIkxpbmVUeXBlXCI6MH0sXCJNYXJnaW5cIjpudWxsLFwiU3RhcnREYXRlUG9zaXRpb25cIjo0LFwiRW5kRGF0ZVBvc2l0aW9uXCI6NCxcIlRpdGxlUG9zaXRpb25cIjo1LFwiRHVyYXRpb25Qb3NpdGlvblwiOjIsXCJQZXJjZW50YWdlQ29tcGxldGVkUG9zaXRpb25cIjo2LFwiU3BhY2luZ1wiOjEwLFwiSXNCZWxvd1RpbWViYW5kXCI6dHJ1ZSxcIlBlcmNlbnRhZ2VDb21wbGV0ZVNoYXBlT3BhY2l0eVwiOjM1LFwiR3JvdXBOYW1lXCI6bnVsbCxcIkF0dGFjaGVkTWlsZXN0b25lc1N0eWxlc1wiOltdLFwiU2hhcGVTdHlsZVwiOntcIiRpZFwiOlwiNTE0XCIsXCJNYXJnaW5cIjp7XCIkaWRcIjpcIjUxNVwiLFwiVG9wXCI6MC4wLFwiTGVmdFwiOjQuMCxcIlJpZ2h0XCI6NC4wLFwiQm90dG9tXCI6MC4wfSxcIlBhZGRpbmdcIjp7XCIkaWRcIjpcIjUxNlwiLFwiVG9wXCI6MC4wLFwiTGVmdFwiOjAuMCxcIlJpZ2h0XCI6MC4wLFwiQm90dG9tXCI6MC4wfSxcIkJhY2tncm91bmRcIjp7XCIkaWRcIjpcIjUxN1wiLFwiQ29sb3JcIjp7XCIkaWRcIjpcIjUxOFwiLFwiQVwiOjI1NSxcIlJcIjowLFwiR1wiOjExNCxcIkJcIjoxODh9fSxcIklzVmlzaWJsZVwiOnRydWUsXCJXaWR0aFwiOjAuMCxcIkhlaWdodFwiOjE2LjAsXCJCb3JkZXJTdHlsZVwiOntcIiRpZFwiOlwiNTE5XCIsXCJMaW5lQ29sb3JcIjp7XCIkcmVmXCI6XCIxNDFcIn0sXCJMaW5lV2VpZ2h0XCI6MC4wLFwiTGluZVR5cGVcIjowfX0sXCJUaXRsZVN0eWxlXCI6e1wiJGlkXCI6XCI1MjBcIixcIkZvbnRTZXR0aW5nc1wiOntcIiRpZFwiOlwiNTIxXCIsXCJGb250U2l6ZVwiOjExLFwiRm9udE5hbWVcIjpcIkNhbGlicmlcIixcIklzQm9sZFwiOnRydWUsXCJJc0l0YWxpY1wiOmZhbHNlLFwiSXNVbmRlcmxpbmVkXCI6ZmFsc2V9LFwiQXV0b1NpemVcIjowLFwiRm9yZWdyb3VuZFwiOntcIiRpZFwiOlwiNTIyXCIsXCJDb2xvclwiOntcIiRpZFwiOlwiNTIzXCIsXCJBXCI6MjU1LFwiUlwiOjAsXCJHXCI6MCxcIkJcIjowfX0sXCJCYWNrZ3JvdW5kRmlsbFR5cGVcIjowLFwiTWF4V2lkdGhcIjo5NjAuMCxcIk1heEhlaWdodFwiOlwiSW5maW5pdHlcIixcIlNtYXJ0Rm9yZWdyb3VuZElzQWN0aXZlXCI6ZmFsc2UsXCJIb3Jpem9udGFsQWxpZ25tZW50XCI6MCxcIlZlcnRpY2FsQWxpZ25tZW50XCI6MCxcIlNtYXJ0Rm9yZWdyb3VuZFwiOm51bGwsXCJNYXJnaW5cIjp7XCIkaWRcIjpcIjUyNFwiLFwiVG9wXCI6MC4wLFwiTGVmdFwiOjAuMCxcIlJpZ2h0XCI6MC4wLFwiQm90dG9tXCI6MC4wfSxcIlBhZGRpbmdcIjp7XCIkaWRcIjpcIjUyNVwiLFwiVG9wXCI6MC4wLFwiTGVmdFwiOjAuMCxcIlJpZ2h0XCI6MC4wLFwiQm90dG9tXCI6MC4wfSxcIkJhY2tncm91bmRcIjp7XCIkcmVmXCI6XCIxNDlcIn0sXCJJc1Zpc2libGVcIjp0cnVlLFwiV2lkdGhcIjowLjAsXCJIZWlnaHRcIjowLjAsXCJCb3JkZXJTdHlsZVwiOntcIiRpZFwiOlwiNTI2XCIsXCJMaW5lQ29sb3JcIjpudWxsLFwiTGluZVdlaWdodFwiOjAuMCxcIkxpbmVUeXBlXCI6MH19LFwiRGF0ZVN0eWxlXCI6e1wiJGlkXCI6XCI1MjdcIixcIkZvbnRTZXR0aW5nc1wiOntcIiRpZFwiOlwiNTI4XCIsXCJGb250U2l6ZVwiOjEwLFwiRm9udE5hbWVcIjpcIkNhbGlicmlcIixcIklzQm9sZFwiOmZhbHNlLFwiSXNJdGFsaWNcIjpmYWxzZSxcIklzVW5kZXJsaW5lZFwiOmZhbHNlfSxcIkF1dG9TaXplXCI6MCxcIkZvcmVncm91bmRcIjp7XCIkaWRcIjpcIjUyOVwiLFwiQ29sb3JcIjp7XCIkaWRcIjpcIjUzMFwiLFwiQVwiOjI1NSxcIlJcIjowLFwiR1wiOjAsXCJCXCI6MH19LFwiQmFja2dyb3VuZEZpbGxUeXBlXCI6MCxcIk1heFdpZHRoXCI6MjAwLjAsXCJNYXhIZWlnaHRcIjpcIkluZmluaXR5XCIsXCJTbWFydEZvcmVncm91bmRJc0FjdGl2ZVwiOmZhbHNlLFwiSG9yaXpvbnRhbEFsaWdubWVudFwiOjAsXCJWZXJ0aWNhbEFsaWdubWVudFwiOjAsXCJTbWFydEZvcmVncm91bmRcIjpudWxsLFwiTWFyZ2luXCI6e1wiJGlkXCI6XCI1MzFcIixcIlRvcFwiOjAuMCxcIkxlZnRcIjowLjAsXCJSaWdodFwiOjAuMCxcIkJvdHRvbVwiOjAuMH0sXCJQYWRkaW5nXCI6e1wiJGlkXCI6XCI1MzJcIixcIlRvcFwiOjAuMCxcIkxlZnRcIjowLjAsXCJSaWdodFwiOjAuMCxcIkJvdHRvbVwiOjAuMH0sXCJCYWNrZ3JvdW5kXCI6e1wiJHJlZlwiOlwiMTU2XCJ9LFwiSXNWaXNpYmxlXCI6dHJ1ZSxcIldpZHRoXCI6MC4wLFwiSGVpZ2h0XCI6MC4wLFwiQm9yZGVyU3R5bGVcIjp7XCIkaWRcIjpcIjUzM1wiLFwiTGluZUNvbG9yXCI6bnVsbCxcIkxpbmVXZWlnaHRcIjowLjAsXCJMaW5lVHlwZVwiOjB9fSxcIkRhdGVGb3JtYXRcIjp7XCIkaWRcIjpcIjUzNF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e1wiJGlkXCI6XCI1MzVcIixcIlNoYXBlXCI6MyxcIlNoYXBlVGhpY2tuZXNzXCI6MSxcIkR1cmF0aW9uRm9ybWF0XCI6MCxcIlBlcmNlbnRhZ2VDb21wbGV0ZVN0eWxlXCI6e1wiJGlkXCI6XCI1MzZcIixcIkZvbnRTZXR0aW5nc1wiOntcIiRpZFwiOlwiNTM3XCIsXCJGb250U2l6ZVwiOjEwLFwiRm9udE5hbWVcIjpcIkNhbGlicmlcIixcIklzQm9sZFwiOmZhbHNlLFwiSXNJdGFsaWNcIjpmYWxzZSxcIklzVW5kZXJsaW5lZFwiOmZhbHNlfSxcIkF1dG9TaXplXCI6MCxcIkZvcmVncm91bmRcIjp7XCIkaWRcIjpcIjUzOFwiLFwiQ29sb3JcIjp7XCIkcmVmXCI6XCIxMThcIn19LFwiQmFja2dyb3VuZEZpbGxUeXBlXCI6MCxcIk1heFdpZHRoXCI6MjAwLjAsXCJNYXhIZWlnaHRcIjpcIkluZmluaXR5XCIsXCJTbWFydEZvcmVncm91bmRJc0FjdGl2ZVwiOmZhbHNlLFwiSG9yaXpvbnRhbEFsaWdubWVudFwiOjAsXCJWZXJ0aWNhbEFsaWdubWVudFwiOjAsXCJTbWFydEZvcmVncm91bmRcIjpudWxsLFwiTWFyZ2luXCI6e1wiJGlkXCI6XCI1MzlcIixcIlRvcFwiOjAuMCxcIkxlZnRcIjowLjAsXCJSaWdodFwiOjAuMCxcIkJvdHRvbVwiOjAuMH0sXCJQYWRkaW5nXCI6e1wiJGlkXCI6XCI1NDBcIixcIlRvcFwiOjAuMCxcIkxlZnRcIjowLjAsXCJSaWdodFwiOjAuMCxcIkJvdHRvbVwiOjAuMH0sXCJCYWNrZ3JvdW5kXCI6e1wiJHJlZlwiOlwiMTIxXCJ9LFwiSXNWaXNpYmxlXCI6dHJ1ZSxcIldpZHRoXCI6MC4wLFwiSGVpZ2h0XCI6MC4wLFwiQm9yZGVyU3R5bGVcIjp7XCIkaWRcIjpcIjU0MVwiLFwiTGluZUNvbG9yXCI6bnVsbCxcIkxpbmVXZWlnaHRcIjowLjAsXCJMaW5lVHlwZVwiOjB9fSxcIkR1cmF0aW9uU3R5bGVcIjp7XCIkaWRcIjpcIjU0MlwiLFwiRm9udFNldHRpbmdzXCI6e1wiJGlkXCI6XCI1NDNcIixcIkZvbnRTaXplXCI6MTAsXCJGb250TmFtZVwiOlwiQ2FsaWJyaVwiLFwiSXNCb2xkXCI6ZmFsc2UsXCJJc0l0YWxpY1wiOmZhbHNlLFwiSXNVbmRlcmxpbmVkXCI6ZmFsc2V9LFwiQXV0b1NpemVcIjowLFwiRm9yZWdyb3VuZFwiOntcIiRpZFwiOlwiNTQ0XCIsXCJDb2xvclwiOntcIiRpZFwiOlwiNTQ1XCIsXCJBXCI6MjU1LFwiUlwiOjAsXCJHXCI6MCxcIkJcIjowfX0sXCJCYWNrZ3JvdW5kRmlsbFR5cGVcIjowLFwiTWF4V2lkdGhcIjoyMDAuMCxcIk1heEhlaWdodFwiOlwiSW5maW5pdHlcIixcIlNtYXJ0Rm9yZWdyb3VuZElzQWN0aXZlXCI6ZmFsc2UsXCJIb3Jpem9udGFsQWxpZ25tZW50XCI6MSxcIlZlcnRpY2FsQWxpZ25tZW50XCI6MCxcIlNtYXJ0Rm9yZWdyb3VuZFwiOm51bGwsXCJNYXJnaW5cIjp7XCIkaWRcIjpcIjU0NlwiLFwiVG9wXCI6MC4wLFwiTGVmdFwiOjAuMCxcIlJpZ2h0XCI6MC4wLFwiQm90dG9tXCI6MC4wfSxcIlBhZGRpbmdcIjp7XCIkaWRcIjpcIjU0N1wiLFwiVG9wXCI6MC4wLFwiTGVmdFwiOjAuMCxcIlJpZ2h0XCI6MC4wLFwiQm90dG9tXCI6MC4wfSxcIkJhY2tncm91bmRcIjp7XCIkcmVmXCI6XCIxMjhcIn0sXCJJc1Zpc2libGVcIjp0cnVlLFwiV2lkdGhcIjowLjAsXCJIZWlnaHRcIjowLjAsXCJCb3JkZXJTdHlsZVwiOntcIiRpZFwiOlwiNTQ4XCIsXCJMaW5lQ29sb3JcIjpudWxsLFwiTGluZVdlaWdodFwiOjAuMCxcIkxpbmVUeXBlXCI6MH19LFwiSG9yaXpvbnRhbENvbm5lY3RvclN0eWxlXCI6e1wiJGlkXCI6XCI1NDlcIixcIkxpbmVDb2xvclwiOntcIiRyZWZcIjpcIjEzMFwifSxcIkxpbmVXZWlnaHRcIjoxLjAsXCJMaW5lVHlwZVwiOjB9LFwiVmVydGljYWxDb25uZWN0b3JTdHlsZVwiOntcIiRpZFwiOlwiNTUwXCIsXCJMaW5lQ29sb3JcIjp7XCIkcmVmXCI6XCIxMzNcIn0sXCJMaW5lV2VpZ2h0XCI6MC4wLFwiTGluZVR5cGVcIjowfSxcIk1hcmdpblwiOm51bGwsXCJTdGFydERhdGVQb3NpdGlvblwiOjQsXCJFbmREYXRlUG9zaXRpb25cIjo0LFwiVGl0bGVQb3NpdGlvblwiOjUsXCJEdXJhdGlvblBvc2l0aW9uXCI6MixcIlBlcmNlbnRhZ2VDb21wbGV0ZWRQb3NpdGlvblwiOjYsXCJTcGFjaW5nXCI6MTAsXCJJc0JlbG93VGltZWJhbmRcIjp0cnVlLFwiUGVyY2VudGFnZUNvbXBsZXRlU2hhcGVPcGFjaXR5XCI6MzUsXCJHcm91cE5hbWVcIjpudWxsLFwiQXR0YWNoZWRNaWxlc3RvbmVzU3R5bGVzXCI6W10sXCJTaGFwZVN0eWxlXCI6e1wiJGlkXCI6XCI1NTFcIixcIk1hcmdpblwiOntcIiRpZFwiOlwiNTUyXCIsXCJUb3BcIjowLjAsXCJMZWZ0XCI6NC4wLFwiUmlnaHRcIjo0LjAsXCJCb3R0b21cIjowLjB9LFwiUGFkZGluZ1wiOntcIiRpZFwiOlwiNTUzXCIsXCJUb3BcIjowLjAsXCJMZWZ0XCI6MC4wLFwiUmlnaHRcIjowLjAsXCJCb3R0b21cIjowLjB9LFwiQmFja2dyb3VuZFwiOntcIiRpZFwiOlwiNTU0XCIsXCJDb2xvclwiOntcIiRpZFwiOlwiNTU1XCIsXCJBXCI6MjU1LFwiUlwiOjE1NSxcIkdcIjoxODcsXCJCXCI6ODl9fSxcIklzVmlzaWJsZVwiOnRydWUsXCJXaWR0aFwiOjAuMCxcIkhlaWdodFwiOjE2LjAsXCJCb3JkZXJTdHlsZVwiOntcIiRpZFwiOlwiNTU2XCIsXCJMaW5lQ29sb3JcIjp7XCIkcmVmXCI6XCIxNDFcIn0sXCJMaW5lV2VpZ2h0XCI6MC4wLFwiTGluZVR5cGVcIjowfX0sXCJUaXRsZVN0eWxlXCI6e1wiJGlkXCI6XCI1NTdcIixcIkZvbnRTZXR0aW5nc1wiOntcIiRpZFwiOlwiNTU4XCIsXCJGb250U2l6ZVwiOjExLFwiRm9udE5hbWVcIjpcIkNhbGlicmlcIixcIklzQm9sZFwiOnRydWUsXCJJc0l0YWxpY1wiOmZhbHNlLFwiSXNVbmRlcmxpbmVkXCI6ZmFsc2V9LFwiQXV0b1NpemVcIjowLFwiRm9yZWdyb3VuZFwiOntcIiRpZFwiOlwiNTU5XCIsXCJDb2xvclwiOntcIiRpZFwiOlwiNTYwXCIsXCJBXCI6MjU1LFwiUlwiOjAsXCJHXCI6MCxcIkJcIjowfX0sXCJCYWNrZ3JvdW5kRmlsbFR5cGVcIjowLFwiTWF4V2lkdGhcIjo5NjAuMCxcIk1heEhlaWdodFwiOlwiSW5maW5pdHlcIixcIlNtYXJ0Rm9yZWdyb3VuZElzQWN0aXZlXCI6ZmFsc2UsXCJIb3Jpem9udGFsQWxpZ25tZW50XCI6MCxcIlZlcnRpY2FsQWxpZ25tZW50XCI6MCxcIlNtYXJ0Rm9yZWdyb3VuZFwiOm51bGwsXCJNYXJnaW5cIjp7XCIkaWRcIjpcIjU2MVwiLFwiVG9wXCI6MC4wLFwiTGVmdFwiOjAuMCxcIlJpZ2h0XCI6MC4wLFwiQm90dG9tXCI6MC4wfSxcIlBhZGRpbmdcIjp7XCIkaWRcIjpcIjU2MlwiLFwiVG9wXCI6MC4wLFwiTGVmdFwiOjAuMCxcIlJpZ2h0XCI6MC4wLFwiQm90dG9tXCI6MC4wfSxcIkJhY2tncm91bmRcIjp7XCIkcmVmXCI6XCIxNDlcIn0sXCJJc1Zpc2libGVcIjp0cnVlLFwiV2lkdGhcIjowLjAsXCJIZWlnaHRcIjowLjAsXCJCb3JkZXJTdHlsZVwiOntcIiRpZFwiOlwiNTYzXCIsXCJMaW5lQ29sb3JcIjpudWxsLFwiTGluZVdlaWdodFwiOjAuMCxcIkxpbmVUeXBlXCI6MH19LFwiRGF0ZVN0eWxlXCI6e1wiJGlkXCI6XCI1NjRcIixcIkZvbnRTZXR0aW5nc1wiOntcIiRpZFwiOlwiNTY1XCIsXCJGb250U2l6ZVwiOjEwLFwiRm9udE5hbWVcIjpcIkNhbGlicmlcIixcIklzQm9sZFwiOmZhbHNlLFwiSXNJdGFsaWNcIjpmYWxzZSxcIklzVW5kZXJsaW5lZFwiOmZhbHNlfSxcIkF1dG9TaXplXCI6MCxcIkZvcmVncm91bmRcIjp7XCIkaWRcIjpcIjU2NlwiLFwiQ29sb3JcIjp7XCIkaWRcIjpcIjU2N1wiLFwiQVwiOjI1NSxcIlJcIjowLFwiR1wiOjAsXCJCXCI6MH19LFwiQmFja2dyb3VuZEZpbGxUeXBlXCI6MCxcIk1heFdpZHRoXCI6MjAwLjAsXCJNYXhIZWlnaHRcIjpcIkluZmluaXR5XCIsXCJTbWFydEZvcmVncm91bmRJc0FjdGl2ZVwiOmZhbHNlLFwiSG9yaXpvbnRhbEFsaWdubWVudFwiOjAsXCJWZXJ0aWNhbEFsaWdubWVudFwiOjAsXCJTbWFydEZvcmVncm91bmRcIjpudWxsLFwiTWFyZ2luXCI6e1wiJGlkXCI6XCI1NjhcIixcIlRvcFwiOjAuMCxcIkxlZnRcIjowLjAsXCJSaWdodFwiOjAuMCxcIkJvdHRvbVwiOjAuMH0sXCJQYWRkaW5nXCI6e1wiJGlkXCI6XCI1NjlcIixcIlRvcFwiOjAuMCxcIkxlZnRcIjowLjAsXCJSaWdodFwiOjAuMCxcIkJvdHRvbVwiOjAuMH0sXCJCYWNrZ3JvdW5kXCI6e1wiJHJlZlwiOlwiMTU2XCJ9LFwiSXNWaXNpYmxlXCI6dHJ1ZSxcIldpZHRoXCI6MC4wLFwiSGVpZ2h0XCI6MC4wLFwiQm9yZGVyU3R5bGVcIjp7XCIkaWRcIjpcIjU3MFwiLFwiTGluZUNvbG9yXCI6bnVsbCxcIkxpbmVXZWlnaHRcIjowLjAsXCJMaW5lVHlwZVwiOjB9fSxcIkRhdGVGb3JtYXRcIjp7XCIkaWRcIjpcIjU3MV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1dLFwiQ3VzdG9tU3dpbWxhbmVEZWZpbml0aW9uU3R5bGVMaXN0XCI6W10sXCJDdXN0b21Td2ltbGFuZVYyU3R5bGVMaXN0XCI6W10sXCJHcmlkbGluZVBhbmVsU3R5bGVcIjp7XCIkaWRcIjpcIjU3MlwiLFwiR3JpZGxpbmVTdHlsZVwiOntcIiRpZFwiOlwiNTczXCIsXCJMaW5lQ29sb3JcIjp7XCIkaWRcIjpcIjU3NFwiLFwiJHR5cGVcIjpcIk5MUkUuQ29tbW9uLkRvbS5Tb2xpZENvbG9yQnJ1c2gsIE5MUkUuQ29tbW9uXCIsXCJDb2xvclwiOntcIiRpZFwiOlwiNTc1XCIsXCJBXCI6MzgsXCJSXCI6OTEsXCJHXCI6MTU1LFwiQlwiOjIxM319LFwiTGluZVdlaWdodFwiOjEuMCxcIkxpbmVUeXBlXCI6MH0sXCJJc1Zpc2libGVcIjp0cnVlfSxcIkFjdGl2aXR5TGluZVBhbmVsU3R5bGVcIjp7XCIkaWRcIjpcIjU3NlwiLFwiQWN0aXZpdHlMaW5lU3R5bGVcIjp7XCIkaWRcIjpcIjU3N1wiLFwiTGluZUNvbG9yXCI6e1wiJGlkXCI6XCI1NzhcIixcIiR0eXBlXCI6XCJOTFJFLkNvbW1vbi5Eb20uU29saWRDb2xvckJydXNoLCBOTFJFLkNvbW1vblwiLFwiQ29sb3JcIjp7XCIkaWRcIjpcIjU3OVwiLFwiQVwiOjM4LFwiUlwiOjY4LFwiR1wiOjExNCxcIkJcIjoxOTZ9fSxcIkxpbmVXZWlnaHRcIjoxLjAsXCJMaW5lVHlwZVwiOjB9LFwiSXNWaXNpYmxlXCI6dHJ1ZX19LFwiU2NhbGVcIjp7XCIkaWRcIjpcIjU4MFwiLFwiU3RhcnREYXRlXCI6XCIyMDE4LTAxLTEwVDIzOjU5OjAwWlwiLFwiRW5kRGF0ZVwiOlwiMjAxOC0xMi0yMFQyMzo1OTo1OS45OTlaXCIsXCJGb3JtYXRcIjpcIk1NTVwiLFwiVHlwZVwiOjIsXCJBdXRvRGF0ZVJhbmdlXCI6dHJ1ZSxcIldvcmtpbmdEYXlzXCI6MzEsXCJUb2RheU1hcmtlclRleHRcIjpcIlRvZGF5XCIsXCJBdXRvU2NhbGVUeXBlXCI6dHJ1ZX0sXCJTY2FsZVYyXCI6e1wiJGlkXCI6XCI1ODFcIixcIlN0YXJ0RGF0ZVwiOlwiMjAxOC0wMS0xMFQyMzo1OTowMFpcIixcIkVuZERhdGVcIjpcIjIwMTgtMTItMjBUMjM6NTk6NTkuOTk5WlwiLFwiQXV0b0RhdGVSYW5nZVwiOnRydWUsXCJXb3JraW5nRGF5c1wiOjMxLFwiVG9kYXlNYXJrZXJUZXh0XCI6XCJUb2RheVwiLFwiQXV0b1NjYWxlVHlwZVwiOnRydWUsXCJUaW1lYmFuZFNjYWxlc1wiOntcIiRpZFwiOlwiNTgyXCIsXCJUb3BTY2FsZUxheWVyXCI6e1wiJGlkXCI6XCI1ODNcIixcIkZvcm1hdFwiOlwiTU1NXCIsXCJUeXBlXCI6Mn0sXCJNaWRkbGVTY2FsZUxheWVyXCI6e1wiJGlkXCI6XCI1ODRcIixcIkZvcm1hdFwiOm51bGwsXCJUeXBlXCI6MH0sXCJCb3R0b21TY2FsZUxheWVyXCI6e1wiJGlkXCI6XCI1ODVcIixcIkZvcm1hdFwiOm51bGwsXCJUeXBlXCI6MH19fSxcIk1pbGVzdG9uZXNcIjpbXSxcIlRhc2tzXCI6W10sXCJTd2ltbGFuZXNcIjpbXSxcIlN3aW1sYW5lc1YyXCI6W10sXCJTZXR0aW5nc1wiOntcIiRpZFwiOlwiNTg2XCIsXCJJbXBhT3B0aW9uc1wiOntcIiRpZFwiOlwiNTg3XCIsXCJMZWZ0VG9SaWdodFwiOmZhbHNlLFwiUGF5bG9hZE9wdGlvbnNcIjoyfX0sXCJUaW1lQ29uZmlndXJhdGlvblwiOntcIiRpZFwiOlwiNTg4XCIsXCJVc2VUaW1lXCI6ZmFsc2UsXCJXb3JrRGF5U3RhcnRcIjpcIjAwOjAwOjAwXCIsXCJXb3JrRGF5RW5kXCI6XCIyMzo1OTowMFwifX0ifSwiU2V0dGluZ3MiOnsiJGlkIjoiNjUxIiwiSW1wYU9wdGlvbnMiOnsiJGlkIjoiNjUyIiwiTGVmdFRvUmlnaHQiOmZhbHNlLCJQYXlsb2FkT3B0aW9ucyI6Mn0sIlVzZUNvbXByZXNzaW9uIjpmYWxzZSwiQ29tcHJlc2lvblBlcmNlbnRhZ2UiOjUwLjAsIkluYWN0aXZlSW50ZXJ2YWxXaWR0aFRocmVzaG9sZCI6MzAuMCwiSW5hY3RpdmVJbnRlcnZhbFdpZHRoIjoxLjAsIlNwbGl0VGFza3MiOmZhbHNlLCJVc2VDbHVzdGVyIjpmYWxzZSwiRXBzaWxvbiI6NS4wLCJNaW5Qb2ludHNUb0Zvcm1BQ2x1c3RlciI6MiwiR2VuZXJhdGVJbnZpc2libGVTaGFwZXMiOmZhbHNlLCJTbWFydFRpbWVsaW5lVGFza1BlcmNlbnRhZ2VGaXQiOmZhbHNlfSwiSXNOZXciOmZhbHNlLCJJbXBvcnRUeXBlIjowLCJGaWxlUGF0aCI6bnVsbCwiVGltZUNvbmZpZ3VyYXRpb24iOnsiJGlkIjoiNjUzIiwiVXNlVGltZSI6ZmFsc2UsIldvcmtEYXlTdGFydCI6IjAwOjAwOjAwIiwiV29ya0RheUVuZCI6IjIzOjU5OjAwIn0sIkxhc3RVc2VkVGVtcGxhdGVJZCI6Ijk5MGRlMDAyLTY3MTAtNDQyYS05N2QyLThkNDE2Y2M3NjYyYSIsIkZpcnN0V2Vla09mWWVhciI6MCwiUGxhY2VNaWxlc3RvbmVBdFRoZUJlZ2lubmluZ09mVGhlRGF5IjpmYWxzZX0="/>
  <p:tag name="__MASTER" val="__part_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SCALEFORMAT" val="MMM"/>
  <p:tag name="OTLTIMEBANDSHAPETYPE" val="RectangleTimeband"/>
  <p:tag name="OTLTIMEBANDSHAPEHEIGHT" val="30"/>
  <p:tag name="OTLTIMEBANDSHAPEPADDINGLEFT" val="0"/>
  <p:tag name="OTLTIMEBANDCULTUREINFO" val="en-US"/>
  <p:tag name="OTLTIMEBANDTHREEDEFFECTS" val="Gel"/>
  <p:tag name="OTLTIMEBANDAUTODATERANGE" val="True"/>
  <p:tag name="OTLTIMEBANDSTARTDATE" val="2018-01-10T23:59:00.0000000Z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LEFTENDCAPSMARGINLEFT" val="25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QUICKPOSITION" val="Custom"/>
  <p:tag name="OTLTIMEBANDSCALETYPE" val="Months"/>
  <p:tag name="OTLTIMEBANDENDDATE" val="2022-06-03T23:59:00.0000000Z"/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ck"/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Below"/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10"/>
  <p:tag name="OTLSHAPETHICKNESSTYPE" val="Thick"/>
  <p:tag name="OTLSTARTDATE" val="2022-03-21T00:00:00.0000000Z"/>
  <p:tag name="OTLPERCENTAGE" val="90"/>
  <p:tag name="OTLMARKERSHAPE" val="OTL"/>
  <p:tag name="OTLENDDATE" val="2022-04-04T23:59:00.0000000Z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10"/>
  <p:tag name="OTLSHAPETHICKNESSTYPE" val="Thick"/>
  <p:tag name="OTLSTARTDATE" val="2022-04-05T00:00:00.0000000Z"/>
  <p:tag name="OTLENDDATE" val="2022-04-27T23:59:00.0000000Z"/>
  <p:tag name="OTLPERCENTAGE" val="50"/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10"/>
  <p:tag name="OTLDATEFORMATUSEUS" val="False"/>
  <p:tag name="OTLSHAPETHICKNESSTYPE" val="Thick"/>
  <p:tag name="OTLSTARTDATE" val="2022-04-28T00:00:00.0000000Z"/>
  <p:tag name="OTLENDDATE" val="2022-05-06T23:59:00.0000000Z"/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10"/>
  <p:tag name="OTLSHAPETHICKNESSTYPE" val="Thick"/>
  <p:tag name="OTLSTARTDATE" val="2022-05-09T00:00:00.0000000Z"/>
  <p:tag name="OTLENDDATE" val="2022-06-03T23:59:00.0000000Z"/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7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6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DC645414F0C254B806BA0C239AF9E95" ma:contentTypeVersion="7" ma:contentTypeDescription="Crear nuevo documento." ma:contentTypeScope="" ma:versionID="67deeef83d5a4d579b2fbbec4f34ce31">
  <xsd:schema xmlns:xsd="http://www.w3.org/2001/XMLSchema" xmlns:xs="http://www.w3.org/2001/XMLSchema" xmlns:p="http://schemas.microsoft.com/office/2006/metadata/properties" xmlns:ns2="0864b1b2-f134-449a-a923-146c9f837a8c" xmlns:ns3="7dbf65d2-08f6-4f6d-98ec-ddbc15bda8ee" targetNamespace="http://schemas.microsoft.com/office/2006/metadata/properties" ma:root="true" ma:fieldsID="5da28c2390bb738cac910c9d50b3b3bd" ns2:_="" ns3:_="">
    <xsd:import namespace="0864b1b2-f134-449a-a923-146c9f837a8c"/>
    <xsd:import namespace="7dbf65d2-08f6-4f6d-98ec-ddbc15bda8ee"/>
    <xsd:element name="properties">
      <xsd:complexType>
        <xsd:sequence>
          <xsd:element name="documentManagement">
            <xsd:complexType>
              <xsd:all>
                <xsd:element ref="ns2:DocMetadataText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4b1b2-f134-449a-a923-146c9f837a8c" elementFormDefault="qualified">
    <xsd:import namespace="http://schemas.microsoft.com/office/2006/documentManagement/types"/>
    <xsd:import namespace="http://schemas.microsoft.com/office/infopath/2007/PartnerControls"/>
    <xsd:element name="DocMetadataText" ma:index="8" nillable="true" ma:displayName="DocMetadataText" ma:description="Texto metadatos para documetos" ma:internalName="DocMetadataText">
      <xsd:simpleType>
        <xsd:restriction base="dms:Note">
          <xsd:maxLength value="255"/>
        </xsd:restriction>
      </xsd:simpleType>
    </xsd:element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bf65d2-08f6-4f6d-98ec-ddbc15bda8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MetadataText xmlns="0864b1b2-f134-449a-a923-146c9f837a8c" xsi:nil="true"/>
  </documentManagement>
</p:properties>
</file>

<file path=customXml/itemProps1.xml><?xml version="1.0" encoding="utf-8"?>
<ds:datastoreItem xmlns:ds="http://schemas.openxmlformats.org/officeDocument/2006/customXml" ds:itemID="{1B62D52F-15CB-4698-A83D-39E4016388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4b1b2-f134-449a-a923-146c9f837a8c"/>
    <ds:schemaRef ds:uri="7dbf65d2-08f6-4f6d-98ec-ddbc15bda8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CE363A8-7B36-44C2-8F14-988D88EBDE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259D9CB-9134-48D1-974E-BDF62DD4A869}">
  <ds:schemaRefs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elements/1.1/"/>
    <ds:schemaRef ds:uri="7dbf65d2-08f6-4f6d-98ec-ddbc15bda8ee"/>
    <ds:schemaRef ds:uri="0864b1b2-f134-449a-a923-146c9f837a8c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7627</TotalTime>
  <Words>1966</Words>
  <Application>Microsoft Office PowerPoint</Application>
  <PresentationFormat>Personalizado</PresentationFormat>
  <Paragraphs>646</Paragraphs>
  <Slides>18</Slides>
  <Notes>1</Notes>
  <HiddenSlides>1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10</vt:i4>
      </vt:variant>
      <vt:variant>
        <vt:lpstr>Títulos de diapositiva</vt:lpstr>
      </vt:variant>
      <vt:variant>
        <vt:i4>18</vt:i4>
      </vt:variant>
    </vt:vector>
  </HeadingPairs>
  <TitlesOfParts>
    <vt:vector size="36" baseType="lpstr">
      <vt:lpstr>Arial</vt:lpstr>
      <vt:lpstr>Calibri</vt:lpstr>
      <vt:lpstr>Calibri (Cuerpo)</vt:lpstr>
      <vt:lpstr>Calibri Light</vt:lpstr>
      <vt:lpstr>Helvetica</vt:lpstr>
      <vt:lpstr>Montserrat Light</vt:lpstr>
      <vt:lpstr>Open Sans</vt:lpstr>
      <vt:lpstr>Open Sans Semibold</vt:lpstr>
      <vt:lpstr>Diseño personalizado</vt:lpstr>
      <vt:lpstr>1_Diseño personalizado</vt:lpstr>
      <vt:lpstr>2_Diseño personalizado</vt:lpstr>
      <vt:lpstr>3_Diseño personalizado</vt:lpstr>
      <vt:lpstr>7_Diseño personalizado</vt:lpstr>
      <vt:lpstr>4_Diseño personalizado</vt:lpstr>
      <vt:lpstr>5_Diseño personalizado</vt:lpstr>
      <vt:lpstr>6_Diseño personalizado</vt:lpstr>
      <vt:lpstr>8_Diseño personalizado</vt:lpstr>
      <vt:lpstr>9_Diseño personalizado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Judit Lacueva</dc:creator>
  <cp:lastModifiedBy>Jose Arturo</cp:lastModifiedBy>
  <cp:revision>309</cp:revision>
  <dcterms:created xsi:type="dcterms:W3CDTF">2020-06-09T07:50:14Z</dcterms:created>
  <dcterms:modified xsi:type="dcterms:W3CDTF">2022-04-13T16:41:22Z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0x0101005DC645414F0C254B806BA0C239AF9E95</vt:lpwstr>
  </property>
</Properties>
</file>