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60534-9381-47E7-AC7A-47703184B247}" v="1317" dt="2019-05-28T14:33:36.577"/>
    <p1510:client id="{06E43961-8854-464E-9244-EDB41A549C65}" v="2" dt="2019-05-28T16:21:44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casanvazquez@hotmail.com" userId="24f2616975baadfc" providerId="LiveId" clId="{FB43F7FE-980D-44D4-B2F4-A683849B1B6F}"/>
    <pc:docChg chg="custSel modSld">
      <pc:chgData name="jcasanvazquez@hotmail.com" userId="24f2616975baadfc" providerId="LiveId" clId="{FB43F7FE-980D-44D4-B2F4-A683849B1B6F}" dt="2019-05-28T14:57:57.069" v="93" actId="1076"/>
      <pc:docMkLst>
        <pc:docMk/>
      </pc:docMkLst>
      <pc:sldChg chg="modSp">
        <pc:chgData name="jcasanvazquez@hotmail.com" userId="24f2616975baadfc" providerId="LiveId" clId="{FB43F7FE-980D-44D4-B2F4-A683849B1B6F}" dt="2019-05-28T14:57:57.069" v="93" actId="1076"/>
        <pc:sldMkLst>
          <pc:docMk/>
          <pc:sldMk cId="3979752443" sldId="256"/>
        </pc:sldMkLst>
        <pc:spChg chg="mod">
          <ac:chgData name="jcasanvazquez@hotmail.com" userId="24f2616975baadfc" providerId="LiveId" clId="{FB43F7FE-980D-44D4-B2F4-A683849B1B6F}" dt="2019-05-28T14:57:57.069" v="93" actId="1076"/>
          <ac:spMkLst>
            <pc:docMk/>
            <pc:sldMk cId="3979752443" sldId="256"/>
            <ac:spMk id="5" creationId="{99B3D42E-5AA3-4934-AD80-D935D2624C5C}"/>
          </ac:spMkLst>
        </pc:spChg>
      </pc:sldChg>
    </pc:docChg>
  </pc:docChgLst>
  <pc:docChgLst>
    <pc:chgData name="jcasanvazquez@hotmail.com" userId="24f2616975baadfc" providerId="LiveId" clId="{06E43961-8854-464E-9244-EDB41A549C65}"/>
    <pc:docChg chg="undo custSel modSld">
      <pc:chgData name="jcasanvazquez@hotmail.com" userId="24f2616975baadfc" providerId="LiveId" clId="{06E43961-8854-464E-9244-EDB41A549C65}" dt="2019-05-28T16:31:55.102" v="47" actId="14100"/>
      <pc:docMkLst>
        <pc:docMk/>
      </pc:docMkLst>
      <pc:sldChg chg="modSp">
        <pc:chgData name="jcasanvazquez@hotmail.com" userId="24f2616975baadfc" providerId="LiveId" clId="{06E43961-8854-464E-9244-EDB41A549C65}" dt="2019-05-28T16:31:55.102" v="47" actId="14100"/>
        <pc:sldMkLst>
          <pc:docMk/>
          <pc:sldMk cId="3436519412" sldId="262"/>
        </pc:sldMkLst>
        <pc:spChg chg="mod">
          <ac:chgData name="jcasanvazquez@hotmail.com" userId="24f2616975baadfc" providerId="LiveId" clId="{06E43961-8854-464E-9244-EDB41A549C65}" dt="2019-05-28T16:31:55.102" v="47" actId="14100"/>
          <ac:spMkLst>
            <pc:docMk/>
            <pc:sldMk cId="3436519412" sldId="262"/>
            <ac:spMk id="6" creationId="{A52E0507-28CB-4888-9EBB-40D373FED779}"/>
          </ac:spMkLst>
        </pc:spChg>
        <pc:spChg chg="mod">
          <ac:chgData name="jcasanvazquez@hotmail.com" userId="24f2616975baadfc" providerId="LiveId" clId="{06E43961-8854-464E-9244-EDB41A549C65}" dt="2019-05-28T16:31:21.128" v="41" actId="20577"/>
          <ac:spMkLst>
            <pc:docMk/>
            <pc:sldMk cId="3436519412" sldId="262"/>
            <ac:spMk id="10" creationId="{ED78D08A-3539-46B3-AA49-29F869DB318C}"/>
          </ac:spMkLst>
        </pc:spChg>
        <pc:spChg chg="mod">
          <ac:chgData name="jcasanvazquez@hotmail.com" userId="24f2616975baadfc" providerId="LiveId" clId="{06E43961-8854-464E-9244-EDB41A549C65}" dt="2019-05-28T16:31:51.236" v="46" actId="14100"/>
          <ac:spMkLst>
            <pc:docMk/>
            <pc:sldMk cId="3436519412" sldId="262"/>
            <ac:spMk id="11" creationId="{2739D97F-D5B9-4C2B-A70A-6A20DE4391B2}"/>
          </ac:spMkLst>
        </pc:spChg>
        <pc:picChg chg="mod modCrop">
          <ac:chgData name="jcasanvazquez@hotmail.com" userId="24f2616975baadfc" providerId="LiveId" clId="{06E43961-8854-464E-9244-EDB41A549C65}" dt="2019-05-28T16:31:12.605" v="28" actId="1076"/>
          <ac:picMkLst>
            <pc:docMk/>
            <pc:sldMk cId="3436519412" sldId="262"/>
            <ac:picMk id="5" creationId="{1AAD19B4-5ED3-4C16-9ACC-8E83AAAE4CAE}"/>
          </ac:picMkLst>
        </pc:picChg>
        <pc:cxnChg chg="mod">
          <ac:chgData name="jcasanvazquez@hotmail.com" userId="24f2616975baadfc" providerId="LiveId" clId="{06E43961-8854-464E-9244-EDB41A549C65}" dt="2019-05-28T16:31:37.104" v="45" actId="1076"/>
          <ac:cxnSpMkLst>
            <pc:docMk/>
            <pc:sldMk cId="3436519412" sldId="262"/>
            <ac:cxnSpMk id="12" creationId="{6EABD0BA-298B-4144-949F-E10D4393BAE9}"/>
          </ac:cxnSpMkLst>
        </pc:cxnChg>
      </pc:sldChg>
      <pc:sldChg chg="addSp delSp modSp">
        <pc:chgData name="jcasanvazquez@hotmail.com" userId="24f2616975baadfc" providerId="LiveId" clId="{06E43961-8854-464E-9244-EDB41A549C65}" dt="2019-05-28T16:21:45.568" v="26" actId="478"/>
        <pc:sldMkLst>
          <pc:docMk/>
          <pc:sldMk cId="4232869891" sldId="263"/>
        </pc:sldMkLst>
        <pc:spChg chg="add del mod">
          <ac:chgData name="jcasanvazquez@hotmail.com" userId="24f2616975baadfc" providerId="LiveId" clId="{06E43961-8854-464E-9244-EDB41A549C65}" dt="2019-05-28T16:21:03.916" v="20" actId="113"/>
          <ac:spMkLst>
            <pc:docMk/>
            <pc:sldMk cId="4232869891" sldId="263"/>
            <ac:spMk id="16" creationId="{B04D4F65-4A61-4A2E-AC2D-A84EE48BEAD1}"/>
          </ac:spMkLst>
        </pc:spChg>
        <pc:picChg chg="add del mod">
          <ac:chgData name="jcasanvazquez@hotmail.com" userId="24f2616975baadfc" providerId="LiveId" clId="{06E43961-8854-464E-9244-EDB41A549C65}" dt="2019-05-28T16:21:44.686" v="25"/>
          <ac:picMkLst>
            <pc:docMk/>
            <pc:sldMk cId="4232869891" sldId="263"/>
            <ac:picMk id="2" creationId="{E1C2AA28-4B44-481D-8FA0-03616AC6EF07}"/>
          </ac:picMkLst>
        </pc:picChg>
        <pc:picChg chg="add del">
          <ac:chgData name="jcasanvazquez@hotmail.com" userId="24f2616975baadfc" providerId="LiveId" clId="{06E43961-8854-464E-9244-EDB41A549C65}" dt="2019-05-28T16:21:45.568" v="26" actId="478"/>
          <ac:picMkLst>
            <pc:docMk/>
            <pc:sldMk cId="4232869891" sldId="263"/>
            <ac:picMk id="14" creationId="{B1CDCFBD-B0D7-4FC5-B0D9-E07660ECFCA0}"/>
          </ac:picMkLst>
        </pc:picChg>
      </pc:sldChg>
    </pc:docChg>
  </pc:docChgLst>
  <pc:docChgLst>
    <pc:chgData name="jcasanvazquez@hotmail.com" userId="24f2616975baadfc" providerId="LiveId" clId="{5D6368EF-E46F-403C-85F0-D258FA451DFE}"/>
    <pc:docChg chg="undo modSld">
      <pc:chgData name="jcasanvazquez@hotmail.com" userId="24f2616975baadfc" providerId="LiveId" clId="{5D6368EF-E46F-403C-85F0-D258FA451DFE}" dt="2019-05-28T14:39:43.827" v="9" actId="14100"/>
      <pc:docMkLst>
        <pc:docMk/>
      </pc:docMkLst>
      <pc:sldChg chg="modSp">
        <pc:chgData name="jcasanvazquez@hotmail.com" userId="24f2616975baadfc" providerId="LiveId" clId="{5D6368EF-E46F-403C-85F0-D258FA451DFE}" dt="2019-05-28T14:38:27.233" v="3" actId="20577"/>
        <pc:sldMkLst>
          <pc:docMk/>
          <pc:sldMk cId="1461759316" sldId="258"/>
        </pc:sldMkLst>
        <pc:spChg chg="mod">
          <ac:chgData name="jcasanvazquez@hotmail.com" userId="24f2616975baadfc" providerId="LiveId" clId="{5D6368EF-E46F-403C-85F0-D258FA451DFE}" dt="2019-05-28T14:38:27.233" v="3" actId="20577"/>
          <ac:spMkLst>
            <pc:docMk/>
            <pc:sldMk cId="1461759316" sldId="258"/>
            <ac:spMk id="10" creationId="{058B41A9-0472-4EEC-B6BF-CF4C2C1583D2}"/>
          </ac:spMkLst>
        </pc:spChg>
      </pc:sldChg>
      <pc:sldChg chg="modSp">
        <pc:chgData name="jcasanvazquez@hotmail.com" userId="24f2616975baadfc" providerId="LiveId" clId="{5D6368EF-E46F-403C-85F0-D258FA451DFE}" dt="2019-05-28T14:39:32.056" v="7" actId="14100"/>
        <pc:sldMkLst>
          <pc:docMk/>
          <pc:sldMk cId="3436519412" sldId="262"/>
        </pc:sldMkLst>
        <pc:spChg chg="mod">
          <ac:chgData name="jcasanvazquez@hotmail.com" userId="24f2616975baadfc" providerId="LiveId" clId="{5D6368EF-E46F-403C-85F0-D258FA451DFE}" dt="2019-05-28T14:39:32.056" v="7" actId="14100"/>
          <ac:spMkLst>
            <pc:docMk/>
            <pc:sldMk cId="3436519412" sldId="262"/>
            <ac:spMk id="10" creationId="{ED78D08A-3539-46B3-AA49-29F869DB318C}"/>
          </ac:spMkLst>
        </pc:spChg>
      </pc:sldChg>
      <pc:sldChg chg="modSp">
        <pc:chgData name="jcasanvazquez@hotmail.com" userId="24f2616975baadfc" providerId="LiveId" clId="{5D6368EF-E46F-403C-85F0-D258FA451DFE}" dt="2019-05-28T14:39:43.827" v="9" actId="14100"/>
        <pc:sldMkLst>
          <pc:docMk/>
          <pc:sldMk cId="4232869891" sldId="263"/>
        </pc:sldMkLst>
        <pc:spChg chg="mod">
          <ac:chgData name="jcasanvazquez@hotmail.com" userId="24f2616975baadfc" providerId="LiveId" clId="{5D6368EF-E46F-403C-85F0-D258FA451DFE}" dt="2019-05-28T14:39:41.559" v="8" actId="14100"/>
          <ac:spMkLst>
            <pc:docMk/>
            <pc:sldMk cId="4232869891" sldId="263"/>
            <ac:spMk id="19" creationId="{2C0BDCA9-9156-4BEC-9AB7-F81CAD685924}"/>
          </ac:spMkLst>
        </pc:spChg>
        <pc:spChg chg="mod">
          <ac:chgData name="jcasanvazquez@hotmail.com" userId="24f2616975baadfc" providerId="LiveId" clId="{5D6368EF-E46F-403C-85F0-D258FA451DFE}" dt="2019-05-28T14:39:43.827" v="9" actId="14100"/>
          <ac:spMkLst>
            <pc:docMk/>
            <pc:sldMk cId="4232869891" sldId="263"/>
            <ac:spMk id="20" creationId="{9D4E17E8-C1FE-4774-9437-2A7E9766A491}"/>
          </ac:spMkLst>
        </pc:spChg>
        <pc:cxnChg chg="mod">
          <ac:chgData name="jcasanvazquez@hotmail.com" userId="24f2616975baadfc" providerId="LiveId" clId="{5D6368EF-E46F-403C-85F0-D258FA451DFE}" dt="2019-05-28T14:39:43.827" v="9" actId="14100"/>
          <ac:cxnSpMkLst>
            <pc:docMk/>
            <pc:sldMk cId="4232869891" sldId="263"/>
            <ac:cxnSpMk id="23" creationId="{5824AD3B-F185-4538-93CA-AB3A2D318C96}"/>
          </ac:cxnSpMkLst>
        </pc:cxnChg>
        <pc:cxnChg chg="mod">
          <ac:chgData name="jcasanvazquez@hotmail.com" userId="24f2616975baadfc" providerId="LiveId" clId="{5D6368EF-E46F-403C-85F0-D258FA451DFE}" dt="2019-05-28T14:39:41.559" v="8" actId="14100"/>
          <ac:cxnSpMkLst>
            <pc:docMk/>
            <pc:sldMk cId="4232869891" sldId="263"/>
            <ac:cxnSpMk id="26" creationId="{B912F83F-3D97-453F-822E-C76D793E2FDC}"/>
          </ac:cxnSpMkLst>
        </pc:cxnChg>
      </pc:sldChg>
    </pc:docChg>
  </pc:docChgLst>
  <pc:docChgLst>
    <pc:chgData name="jcasanvazquez@hotmail.com" userId="24f2616975baadfc" providerId="LiveId" clId="{C8760534-9381-47E7-AC7A-47703184B247}"/>
    <pc:docChg chg="undo custSel mod addSld delSld modSld modMainMaster">
      <pc:chgData name="jcasanvazquez@hotmail.com" userId="24f2616975baadfc" providerId="LiveId" clId="{C8760534-9381-47E7-AC7A-47703184B247}" dt="2019-05-28T14:35:35.201" v="4787" actId="14100"/>
      <pc:docMkLst>
        <pc:docMk/>
      </pc:docMkLst>
      <pc:sldChg chg="addSp modSp">
        <pc:chgData name="jcasanvazquez@hotmail.com" userId="24f2616975baadfc" providerId="LiveId" clId="{C8760534-9381-47E7-AC7A-47703184B247}" dt="2019-05-28T14:32:23.162" v="4764" actId="27636"/>
        <pc:sldMkLst>
          <pc:docMk/>
          <pc:sldMk cId="3979752443" sldId="256"/>
        </pc:sldMkLst>
        <pc:spChg chg="mod">
          <ac:chgData name="jcasanvazquez@hotmail.com" userId="24f2616975baadfc" providerId="LiveId" clId="{C8760534-9381-47E7-AC7A-47703184B247}" dt="2019-05-28T14:32:23.162" v="4764" actId="27636"/>
          <ac:spMkLst>
            <pc:docMk/>
            <pc:sldMk cId="3979752443" sldId="256"/>
            <ac:spMk id="5" creationId="{99B3D42E-5AA3-4934-AD80-D935D2624C5C}"/>
          </ac:spMkLst>
        </pc:spChg>
        <pc:picChg chg="add mod">
          <ac:chgData name="jcasanvazquez@hotmail.com" userId="24f2616975baadfc" providerId="LiveId" clId="{C8760534-9381-47E7-AC7A-47703184B247}" dt="2019-05-28T14:31:26.356" v="4750" actId="1076"/>
          <ac:picMkLst>
            <pc:docMk/>
            <pc:sldMk cId="3979752443" sldId="256"/>
            <ac:picMk id="9218" creationId="{7025D061-9FDC-43E4-8A63-9E2CD32DB60E}"/>
          </ac:picMkLst>
        </pc:picChg>
      </pc:sldChg>
      <pc:sldChg chg="addSp delSp modSp">
        <pc:chgData name="jcasanvazquez@hotmail.com" userId="24f2616975baadfc" providerId="LiveId" clId="{C8760534-9381-47E7-AC7A-47703184B247}" dt="2019-05-28T14:34:28.697" v="4780" actId="1076"/>
        <pc:sldMkLst>
          <pc:docMk/>
          <pc:sldMk cId="2727812907" sldId="257"/>
        </pc:sldMkLst>
        <pc:spChg chg="del">
          <ac:chgData name="jcasanvazquez@hotmail.com" userId="24f2616975baadfc" providerId="LiveId" clId="{C8760534-9381-47E7-AC7A-47703184B247}" dt="2019-05-28T11:37:09.022" v="2229" actId="478"/>
          <ac:spMkLst>
            <pc:docMk/>
            <pc:sldMk cId="2727812907" sldId="257"/>
            <ac:spMk id="7" creationId="{3FC8F168-1806-4E2A-9EC2-58BD4EA0ECDF}"/>
          </ac:spMkLst>
        </pc:spChg>
        <pc:spChg chg="mod">
          <ac:chgData name="jcasanvazquez@hotmail.com" userId="24f2616975baadfc" providerId="LiveId" clId="{C8760534-9381-47E7-AC7A-47703184B247}" dt="2019-05-28T14:34:28.697" v="4780" actId="1076"/>
          <ac:spMkLst>
            <pc:docMk/>
            <pc:sldMk cId="2727812907" sldId="257"/>
            <ac:spMk id="8" creationId="{953A3DD7-CCBF-4F96-A301-C5E45542B436}"/>
          </ac:spMkLst>
        </pc:spChg>
        <pc:spChg chg="mod">
          <ac:chgData name="jcasanvazquez@hotmail.com" userId="24f2616975baadfc" providerId="LiveId" clId="{C8760534-9381-47E7-AC7A-47703184B247}" dt="2019-05-28T14:34:23.136" v="4778" actId="1076"/>
          <ac:spMkLst>
            <pc:docMk/>
            <pc:sldMk cId="2727812907" sldId="257"/>
            <ac:spMk id="10" creationId="{7762E2F2-344A-4852-97F8-DEF098C665B7}"/>
          </ac:spMkLst>
        </pc:spChg>
        <pc:spChg chg="mod">
          <ac:chgData name="jcasanvazquez@hotmail.com" userId="24f2616975baadfc" providerId="LiveId" clId="{C8760534-9381-47E7-AC7A-47703184B247}" dt="2019-05-28T11:48:35.966" v="2522" actId="20577"/>
          <ac:spMkLst>
            <pc:docMk/>
            <pc:sldMk cId="2727812907" sldId="257"/>
            <ac:spMk id="11" creationId="{D866148D-F844-4BFA-B10E-1DAB81999BD4}"/>
          </ac:spMkLst>
        </pc:spChg>
        <pc:picChg chg="mod">
          <ac:chgData name="jcasanvazquez@hotmail.com" userId="24f2616975baadfc" providerId="LiveId" clId="{C8760534-9381-47E7-AC7A-47703184B247}" dt="2019-05-28T11:22:50.428" v="1643" actId="1076"/>
          <ac:picMkLst>
            <pc:docMk/>
            <pc:sldMk cId="2727812907" sldId="257"/>
            <ac:picMk id="9" creationId="{7F70C11F-9F6D-4990-BCF6-9F8A46D6D694}"/>
          </ac:picMkLst>
        </pc:picChg>
        <pc:picChg chg="add">
          <ac:chgData name="jcasanvazquez@hotmail.com" userId="24f2616975baadfc" providerId="LiveId" clId="{C8760534-9381-47E7-AC7A-47703184B247}" dt="2019-05-28T14:31:30.873" v="4751"/>
          <ac:picMkLst>
            <pc:docMk/>
            <pc:sldMk cId="2727812907" sldId="257"/>
            <ac:picMk id="12" creationId="{19C04E73-F670-41CF-8CC2-B6F91E5D3942}"/>
          </ac:picMkLst>
        </pc:picChg>
      </pc:sldChg>
      <pc:sldChg chg="addSp delSp modSp">
        <pc:chgData name="jcasanvazquez@hotmail.com" userId="24f2616975baadfc" providerId="LiveId" clId="{C8760534-9381-47E7-AC7A-47703184B247}" dt="2019-05-28T14:34:07.840" v="4776" actId="1076"/>
        <pc:sldMkLst>
          <pc:docMk/>
          <pc:sldMk cId="1461759316" sldId="258"/>
        </pc:sldMkLst>
        <pc:spChg chg="del">
          <ac:chgData name="jcasanvazquez@hotmail.com" userId="24f2616975baadfc" providerId="LiveId" clId="{C8760534-9381-47E7-AC7A-47703184B247}" dt="2019-05-28T10:39:33.306" v="1" actId="478"/>
          <ac:spMkLst>
            <pc:docMk/>
            <pc:sldMk cId="1461759316" sldId="258"/>
            <ac:spMk id="2" creationId="{E34C9BE6-6A76-4906-964E-25A053F88192}"/>
          </ac:spMkLst>
        </pc:spChg>
        <pc:spChg chg="del">
          <ac:chgData name="jcasanvazquez@hotmail.com" userId="24f2616975baadfc" providerId="LiveId" clId="{C8760534-9381-47E7-AC7A-47703184B247}" dt="2019-05-28T10:39:32.473" v="0" actId="478"/>
          <ac:spMkLst>
            <pc:docMk/>
            <pc:sldMk cId="1461759316" sldId="258"/>
            <ac:spMk id="3" creationId="{FD5970D1-DACF-4046-AEE3-C8E48633E1B3}"/>
          </ac:spMkLst>
        </pc:spChg>
        <pc:spChg chg="add mod">
          <ac:chgData name="jcasanvazquez@hotmail.com" userId="24f2616975baadfc" providerId="LiveId" clId="{C8760534-9381-47E7-AC7A-47703184B247}" dt="2019-05-28T14:33:59.717" v="4775" actId="1076"/>
          <ac:spMkLst>
            <pc:docMk/>
            <pc:sldMk cId="1461759316" sldId="258"/>
            <ac:spMk id="4" creationId="{BB3ED13C-2A19-45D9-BBDC-A480967DB3C6}"/>
          </ac:spMkLst>
        </pc:spChg>
        <pc:spChg chg="add mod">
          <ac:chgData name="jcasanvazquez@hotmail.com" userId="24f2616975baadfc" providerId="LiveId" clId="{C8760534-9381-47E7-AC7A-47703184B247}" dt="2019-05-28T11:48:41.580" v="2523" actId="123"/>
          <ac:spMkLst>
            <pc:docMk/>
            <pc:sldMk cId="1461759316" sldId="258"/>
            <ac:spMk id="7" creationId="{EF0DF081-C9D0-486E-942D-4F059411A5F4}"/>
          </ac:spMkLst>
        </pc:spChg>
        <pc:spChg chg="add mod">
          <ac:chgData name="jcasanvazquez@hotmail.com" userId="24f2616975baadfc" providerId="LiveId" clId="{C8760534-9381-47E7-AC7A-47703184B247}" dt="2019-05-28T14:34:07.840" v="4776" actId="1076"/>
          <ac:spMkLst>
            <pc:docMk/>
            <pc:sldMk cId="1461759316" sldId="258"/>
            <ac:spMk id="8" creationId="{94B0640B-4FC2-4FD6-96F8-12ECE13F4471}"/>
          </ac:spMkLst>
        </pc:spChg>
        <pc:spChg chg="add mod">
          <ac:chgData name="jcasanvazquez@hotmail.com" userId="24f2616975baadfc" providerId="LiveId" clId="{C8760534-9381-47E7-AC7A-47703184B247}" dt="2019-05-28T11:49:00.024" v="2526" actId="123"/>
          <ac:spMkLst>
            <pc:docMk/>
            <pc:sldMk cId="1461759316" sldId="258"/>
            <ac:spMk id="10" creationId="{058B41A9-0472-4EEC-B6BF-CF4C2C1583D2}"/>
          </ac:spMkLst>
        </pc:spChg>
        <pc:picChg chg="add del mod">
          <ac:chgData name="jcasanvazquez@hotmail.com" userId="24f2616975baadfc" providerId="LiveId" clId="{C8760534-9381-47E7-AC7A-47703184B247}" dt="2019-05-28T10:41:42.611" v="22" actId="478"/>
          <ac:picMkLst>
            <pc:docMk/>
            <pc:sldMk cId="1461759316" sldId="258"/>
            <ac:picMk id="5" creationId="{0C0054AD-DE95-471E-9B59-76A5D51C9660}"/>
          </ac:picMkLst>
        </pc:picChg>
        <pc:picChg chg="add mod">
          <ac:chgData name="jcasanvazquez@hotmail.com" userId="24f2616975baadfc" providerId="LiveId" clId="{C8760534-9381-47E7-AC7A-47703184B247}" dt="2019-05-28T10:53:12.439" v="687" actId="1076"/>
          <ac:picMkLst>
            <pc:docMk/>
            <pc:sldMk cId="1461759316" sldId="258"/>
            <ac:picMk id="6" creationId="{E4F929C8-B63F-46D5-A76E-800FD6D4D923}"/>
          </ac:picMkLst>
        </pc:picChg>
        <pc:picChg chg="add mod">
          <ac:chgData name="jcasanvazquez@hotmail.com" userId="24f2616975baadfc" providerId="LiveId" clId="{C8760534-9381-47E7-AC7A-47703184B247}" dt="2019-05-28T10:53:22.704" v="691" actId="1076"/>
          <ac:picMkLst>
            <pc:docMk/>
            <pc:sldMk cId="1461759316" sldId="258"/>
            <ac:picMk id="9" creationId="{397FF8C8-7B04-4D34-ABEA-B98E3D15A7EC}"/>
          </ac:picMkLst>
        </pc:picChg>
        <pc:picChg chg="add mod">
          <ac:chgData name="jcasanvazquez@hotmail.com" userId="24f2616975baadfc" providerId="LiveId" clId="{C8760534-9381-47E7-AC7A-47703184B247}" dt="2019-05-28T10:54:22.334" v="784" actId="1076"/>
          <ac:picMkLst>
            <pc:docMk/>
            <pc:sldMk cId="1461759316" sldId="258"/>
            <ac:picMk id="11" creationId="{DCB0EEE8-39DB-429C-95E8-81C12AADEEE9}"/>
          </ac:picMkLst>
        </pc:picChg>
        <pc:picChg chg="add">
          <ac:chgData name="jcasanvazquez@hotmail.com" userId="24f2616975baadfc" providerId="LiveId" clId="{C8760534-9381-47E7-AC7A-47703184B247}" dt="2019-05-28T14:31:32.652" v="4752"/>
          <ac:picMkLst>
            <pc:docMk/>
            <pc:sldMk cId="1461759316" sldId="258"/>
            <ac:picMk id="12" creationId="{F1E8798D-1D1A-4ABE-88EE-48A093B327EA}"/>
          </ac:picMkLst>
        </pc:picChg>
      </pc:sldChg>
      <pc:sldChg chg="addSp delSp modSp">
        <pc:chgData name="jcasanvazquez@hotmail.com" userId="24f2616975baadfc" providerId="LiveId" clId="{C8760534-9381-47E7-AC7A-47703184B247}" dt="2019-05-28T14:34:44.216" v="4782" actId="1076"/>
        <pc:sldMkLst>
          <pc:docMk/>
          <pc:sldMk cId="2848533653" sldId="259"/>
        </pc:sldMkLst>
        <pc:spChg chg="del">
          <ac:chgData name="jcasanvazquez@hotmail.com" userId="24f2616975baadfc" providerId="LiveId" clId="{C8760534-9381-47E7-AC7A-47703184B247}" dt="2019-05-28T10:54:40.901" v="786" actId="478"/>
          <ac:spMkLst>
            <pc:docMk/>
            <pc:sldMk cId="2848533653" sldId="259"/>
            <ac:spMk id="2" creationId="{83FEFD76-A656-439A-889B-94E47770300C}"/>
          </ac:spMkLst>
        </pc:spChg>
        <pc:spChg chg="del">
          <ac:chgData name="jcasanvazquez@hotmail.com" userId="24f2616975baadfc" providerId="LiveId" clId="{C8760534-9381-47E7-AC7A-47703184B247}" dt="2019-05-28T10:54:39.926" v="785" actId="478"/>
          <ac:spMkLst>
            <pc:docMk/>
            <pc:sldMk cId="2848533653" sldId="259"/>
            <ac:spMk id="3" creationId="{B6B9E4EB-6429-4AF6-B31B-9D79F348194C}"/>
          </ac:spMkLst>
        </pc:spChg>
        <pc:spChg chg="add mod">
          <ac:chgData name="jcasanvazquez@hotmail.com" userId="24f2616975baadfc" providerId="LiveId" clId="{C8760534-9381-47E7-AC7A-47703184B247}" dt="2019-05-28T14:34:44.216" v="4782" actId="1076"/>
          <ac:spMkLst>
            <pc:docMk/>
            <pc:sldMk cId="2848533653" sldId="259"/>
            <ac:spMk id="4" creationId="{43F1A022-2704-4448-994B-2EADE73C5600}"/>
          </ac:spMkLst>
        </pc:spChg>
        <pc:spChg chg="add mod">
          <ac:chgData name="jcasanvazquez@hotmail.com" userId="24f2616975baadfc" providerId="LiveId" clId="{C8760534-9381-47E7-AC7A-47703184B247}" dt="2019-05-28T11:49:12.238" v="2528" actId="14100"/>
          <ac:spMkLst>
            <pc:docMk/>
            <pc:sldMk cId="2848533653" sldId="259"/>
            <ac:spMk id="5" creationId="{F1E51259-091B-4409-AF08-B637CD6D7881}"/>
          </ac:spMkLst>
        </pc:spChg>
        <pc:spChg chg="add mod">
          <ac:chgData name="jcasanvazquez@hotmail.com" userId="24f2616975baadfc" providerId="LiveId" clId="{C8760534-9381-47E7-AC7A-47703184B247}" dt="2019-05-28T14:34:40.768" v="4781" actId="1076"/>
          <ac:spMkLst>
            <pc:docMk/>
            <pc:sldMk cId="2848533653" sldId="259"/>
            <ac:spMk id="6" creationId="{E5F74E6D-C2AA-4237-9B9C-75295F450248}"/>
          </ac:spMkLst>
        </pc:spChg>
        <pc:spChg chg="add mod">
          <ac:chgData name="jcasanvazquez@hotmail.com" userId="24f2616975baadfc" providerId="LiveId" clId="{C8760534-9381-47E7-AC7A-47703184B247}" dt="2019-05-28T14:33:32.961" v="4770" actId="1076"/>
          <ac:spMkLst>
            <pc:docMk/>
            <pc:sldMk cId="2848533653" sldId="259"/>
            <ac:spMk id="7" creationId="{9CFEA999-5CB2-411E-8848-5580C233C89F}"/>
          </ac:spMkLst>
        </pc:spChg>
        <pc:spChg chg="add del mod">
          <ac:chgData name="jcasanvazquez@hotmail.com" userId="24f2616975baadfc" providerId="LiveId" clId="{C8760534-9381-47E7-AC7A-47703184B247}" dt="2019-05-28T11:04:06.894" v="1215" actId="478"/>
          <ac:spMkLst>
            <pc:docMk/>
            <pc:sldMk cId="2848533653" sldId="259"/>
            <ac:spMk id="8" creationId="{850CAC9F-2C27-4689-A61F-AD7B259A0BF3}"/>
          </ac:spMkLst>
        </pc:spChg>
        <pc:spChg chg="add del mod">
          <ac:chgData name="jcasanvazquez@hotmail.com" userId="24f2616975baadfc" providerId="LiveId" clId="{C8760534-9381-47E7-AC7A-47703184B247}" dt="2019-05-28T11:03:22.438" v="1175"/>
          <ac:spMkLst>
            <pc:docMk/>
            <pc:sldMk cId="2848533653" sldId="259"/>
            <ac:spMk id="11" creationId="{F0C2FBD8-BFD3-44A2-8336-1405915C5B2F}"/>
          </ac:spMkLst>
        </pc:spChg>
        <pc:spChg chg="add del mod">
          <ac:chgData name="jcasanvazquez@hotmail.com" userId="24f2616975baadfc" providerId="LiveId" clId="{C8760534-9381-47E7-AC7A-47703184B247}" dt="2019-05-28T11:12:51.914" v="1478" actId="478"/>
          <ac:spMkLst>
            <pc:docMk/>
            <pc:sldMk cId="2848533653" sldId="259"/>
            <ac:spMk id="12" creationId="{37D647E9-11CD-4F47-881B-3FB00EC68005}"/>
          </ac:spMkLst>
        </pc:spChg>
        <pc:spChg chg="add del mod">
          <ac:chgData name="jcasanvazquez@hotmail.com" userId="24f2616975baadfc" providerId="LiveId" clId="{C8760534-9381-47E7-AC7A-47703184B247}" dt="2019-05-28T11:12:53.090" v="1479" actId="478"/>
          <ac:spMkLst>
            <pc:docMk/>
            <pc:sldMk cId="2848533653" sldId="259"/>
            <ac:spMk id="14" creationId="{B16B0058-5905-496D-8AC3-4705375C7F5C}"/>
          </ac:spMkLst>
        </pc:spChg>
        <pc:spChg chg="add del mod">
          <ac:chgData name="jcasanvazquez@hotmail.com" userId="24f2616975baadfc" providerId="LiveId" clId="{C8760534-9381-47E7-AC7A-47703184B247}" dt="2019-05-28T11:31:59.097" v="2092" actId="478"/>
          <ac:spMkLst>
            <pc:docMk/>
            <pc:sldMk cId="2848533653" sldId="259"/>
            <ac:spMk id="15" creationId="{3B711BF5-122C-4CE8-8619-00B85A71AFCA}"/>
          </ac:spMkLst>
        </pc:spChg>
        <pc:spChg chg="add del mod">
          <ac:chgData name="jcasanvazquez@hotmail.com" userId="24f2616975baadfc" providerId="LiveId" clId="{C8760534-9381-47E7-AC7A-47703184B247}" dt="2019-05-28T11:06:39.742" v="1385" actId="11529"/>
          <ac:spMkLst>
            <pc:docMk/>
            <pc:sldMk cId="2848533653" sldId="259"/>
            <ac:spMk id="16" creationId="{44E304BB-DD5F-46C2-8F1B-A99B7893D709}"/>
          </ac:spMkLst>
        </pc:spChg>
        <pc:spChg chg="add del mod">
          <ac:chgData name="jcasanvazquez@hotmail.com" userId="24f2616975baadfc" providerId="LiveId" clId="{C8760534-9381-47E7-AC7A-47703184B247}" dt="2019-05-28T11:32:17.723" v="2099" actId="478"/>
          <ac:spMkLst>
            <pc:docMk/>
            <pc:sldMk cId="2848533653" sldId="259"/>
            <ac:spMk id="17" creationId="{279E1811-594F-48B2-821A-058EF2D2D990}"/>
          </ac:spMkLst>
        </pc:spChg>
        <pc:spChg chg="add del mod">
          <ac:chgData name="jcasanvazquez@hotmail.com" userId="24f2616975baadfc" providerId="LiveId" clId="{C8760534-9381-47E7-AC7A-47703184B247}" dt="2019-05-28T11:09:25.453" v="1403" actId="478"/>
          <ac:spMkLst>
            <pc:docMk/>
            <pc:sldMk cId="2848533653" sldId="259"/>
            <ac:spMk id="18" creationId="{7EDED7F5-BF83-463E-89C2-D17162A00D07}"/>
          </ac:spMkLst>
        </pc:spChg>
        <pc:spChg chg="add del mod">
          <ac:chgData name="jcasanvazquez@hotmail.com" userId="24f2616975baadfc" providerId="LiveId" clId="{C8760534-9381-47E7-AC7A-47703184B247}" dt="2019-05-28T11:32:19.928" v="2100" actId="478"/>
          <ac:spMkLst>
            <pc:docMk/>
            <pc:sldMk cId="2848533653" sldId="259"/>
            <ac:spMk id="19" creationId="{7A43838E-8B32-4C2B-B434-FFC571325903}"/>
          </ac:spMkLst>
        </pc:spChg>
        <pc:spChg chg="add del mod">
          <ac:chgData name="jcasanvazquez@hotmail.com" userId="24f2616975baadfc" providerId="LiveId" clId="{C8760534-9381-47E7-AC7A-47703184B247}" dt="2019-05-28T11:32:02.415" v="2094" actId="478"/>
          <ac:spMkLst>
            <pc:docMk/>
            <pc:sldMk cId="2848533653" sldId="259"/>
            <ac:spMk id="20" creationId="{09A665C5-6A63-4F05-91B1-AF67508E24FF}"/>
          </ac:spMkLst>
        </pc:spChg>
        <pc:spChg chg="add del mod">
          <ac:chgData name="jcasanvazquez@hotmail.com" userId="24f2616975baadfc" providerId="LiveId" clId="{C8760534-9381-47E7-AC7A-47703184B247}" dt="2019-05-28T11:12:40.832" v="1475" actId="478"/>
          <ac:spMkLst>
            <pc:docMk/>
            <pc:sldMk cId="2848533653" sldId="259"/>
            <ac:spMk id="21" creationId="{7FE10126-96A7-457B-BFB2-BEC9714EE9D2}"/>
          </ac:spMkLst>
        </pc:spChg>
        <pc:spChg chg="add del mod">
          <ac:chgData name="jcasanvazquez@hotmail.com" userId="24f2616975baadfc" providerId="LiveId" clId="{C8760534-9381-47E7-AC7A-47703184B247}" dt="2019-05-28T11:32:04.128" v="2095" actId="478"/>
          <ac:spMkLst>
            <pc:docMk/>
            <pc:sldMk cId="2848533653" sldId="259"/>
            <ac:spMk id="22" creationId="{EC466CD7-8ECC-41DC-9757-89372BB9D7F4}"/>
          </ac:spMkLst>
        </pc:spChg>
        <pc:spChg chg="add del mod">
          <ac:chgData name="jcasanvazquez@hotmail.com" userId="24f2616975baadfc" providerId="LiveId" clId="{C8760534-9381-47E7-AC7A-47703184B247}" dt="2019-05-28T11:32:32.745" v="2106" actId="478"/>
          <ac:spMkLst>
            <pc:docMk/>
            <pc:sldMk cId="2848533653" sldId="259"/>
            <ac:spMk id="23" creationId="{D753F142-62B0-4978-80BE-6AF8EFD28DB3}"/>
          </ac:spMkLst>
        </pc:spChg>
        <pc:spChg chg="add del mod">
          <ac:chgData name="jcasanvazquez@hotmail.com" userId="24f2616975baadfc" providerId="LiveId" clId="{C8760534-9381-47E7-AC7A-47703184B247}" dt="2019-05-28T11:32:05.668" v="2096" actId="478"/>
          <ac:spMkLst>
            <pc:docMk/>
            <pc:sldMk cId="2848533653" sldId="259"/>
            <ac:spMk id="24" creationId="{08C1D425-F54C-43C9-A66A-ECFC3FA6471B}"/>
          </ac:spMkLst>
        </pc:spChg>
        <pc:spChg chg="add del mod">
          <ac:chgData name="jcasanvazquez@hotmail.com" userId="24f2616975baadfc" providerId="LiveId" clId="{C8760534-9381-47E7-AC7A-47703184B247}" dt="2019-05-28T11:32:25.324" v="2103" actId="478"/>
          <ac:spMkLst>
            <pc:docMk/>
            <pc:sldMk cId="2848533653" sldId="259"/>
            <ac:spMk id="38" creationId="{BF6E35CB-7CE1-4B53-BE24-F0321FD41F78}"/>
          </ac:spMkLst>
        </pc:spChg>
        <pc:spChg chg="add del mod">
          <ac:chgData name="jcasanvazquez@hotmail.com" userId="24f2616975baadfc" providerId="LiveId" clId="{C8760534-9381-47E7-AC7A-47703184B247}" dt="2019-05-28T11:12:59.968" v="1482" actId="478"/>
          <ac:spMkLst>
            <pc:docMk/>
            <pc:sldMk cId="2848533653" sldId="259"/>
            <ac:spMk id="39" creationId="{2A840993-8121-43C6-9F68-230745CCAF47}"/>
          </ac:spMkLst>
        </pc:spChg>
        <pc:spChg chg="add del mod">
          <ac:chgData name="jcasanvazquez@hotmail.com" userId="24f2616975baadfc" providerId="LiveId" clId="{C8760534-9381-47E7-AC7A-47703184B247}" dt="2019-05-28T11:32:22.137" v="2101" actId="478"/>
          <ac:spMkLst>
            <pc:docMk/>
            <pc:sldMk cId="2848533653" sldId="259"/>
            <ac:spMk id="40" creationId="{ECD05621-9F0F-441F-80FB-78823D9B1770}"/>
          </ac:spMkLst>
        </pc:spChg>
        <pc:spChg chg="add del mod">
          <ac:chgData name="jcasanvazquez@hotmail.com" userId="24f2616975baadfc" providerId="LiveId" clId="{C8760534-9381-47E7-AC7A-47703184B247}" dt="2019-05-28T11:32:06.828" v="2097" actId="478"/>
          <ac:spMkLst>
            <pc:docMk/>
            <pc:sldMk cId="2848533653" sldId="259"/>
            <ac:spMk id="41" creationId="{7578C9D1-D884-4E9B-9B15-34D71C3C321B}"/>
          </ac:spMkLst>
        </pc:spChg>
        <pc:spChg chg="add del mod">
          <ac:chgData name="jcasanvazquez@hotmail.com" userId="24f2616975baadfc" providerId="LiveId" clId="{C8760534-9381-47E7-AC7A-47703184B247}" dt="2019-05-28T11:32:28.608" v="2104" actId="478"/>
          <ac:spMkLst>
            <pc:docMk/>
            <pc:sldMk cId="2848533653" sldId="259"/>
            <ac:spMk id="42" creationId="{DFD3D6DD-56B3-4F57-99A6-DBE16602BDC3}"/>
          </ac:spMkLst>
        </pc:spChg>
        <pc:spChg chg="add mod">
          <ac:chgData name="jcasanvazquez@hotmail.com" userId="24f2616975baadfc" providerId="LiveId" clId="{C8760534-9381-47E7-AC7A-47703184B247}" dt="2019-05-28T14:34:17.258" v="4777" actId="1076"/>
          <ac:spMkLst>
            <pc:docMk/>
            <pc:sldMk cId="2848533653" sldId="259"/>
            <ac:spMk id="45" creationId="{7F11FB04-8C3A-4324-9287-A7A3D367A5FE}"/>
          </ac:spMkLst>
        </pc:spChg>
        <pc:graphicFrameChg chg="add del mod">
          <ac:chgData name="jcasanvazquez@hotmail.com" userId="24f2616975baadfc" providerId="LiveId" clId="{C8760534-9381-47E7-AC7A-47703184B247}" dt="2019-05-28T14:33:36.577" v="4771" actId="1076"/>
          <ac:graphicFrameMkLst>
            <pc:docMk/>
            <pc:sldMk cId="2848533653" sldId="259"/>
            <ac:graphicFrameMk id="43" creationId="{077B1929-438F-49B8-89F9-15233EEFDAFA}"/>
          </ac:graphicFrameMkLst>
        </pc:graphicFrameChg>
        <pc:picChg chg="add">
          <ac:chgData name="jcasanvazquez@hotmail.com" userId="24f2616975baadfc" providerId="LiveId" clId="{C8760534-9381-47E7-AC7A-47703184B247}" dt="2019-05-28T14:31:33.968" v="4753"/>
          <ac:picMkLst>
            <pc:docMk/>
            <pc:sldMk cId="2848533653" sldId="259"/>
            <ac:picMk id="47" creationId="{7F972223-BE1F-409A-BB56-A018F76C8B61}"/>
          </ac:picMkLst>
        </pc:picChg>
        <pc:picChg chg="add mod">
          <ac:chgData name="jcasanvazquez@hotmail.com" userId="24f2616975baadfc" providerId="LiveId" clId="{C8760534-9381-47E7-AC7A-47703184B247}" dt="2019-05-28T11:33:28.568" v="2120" actId="1076"/>
          <ac:picMkLst>
            <pc:docMk/>
            <pc:sldMk cId="2848533653" sldId="259"/>
            <ac:picMk id="1026" creationId="{09F795BB-B079-416A-AEA3-AAC53EF3ACE0}"/>
          </ac:picMkLst>
        </pc:picChg>
        <pc:picChg chg="add mod">
          <ac:chgData name="jcasanvazquez@hotmail.com" userId="24f2616975baadfc" providerId="LiveId" clId="{C8760534-9381-47E7-AC7A-47703184B247}" dt="2019-05-28T11:33:33.628" v="2122" actId="1076"/>
          <ac:picMkLst>
            <pc:docMk/>
            <pc:sldMk cId="2848533653" sldId="259"/>
            <ac:picMk id="1028" creationId="{7AF9CBED-4EE8-4B32-BFF0-76CBB1DC4E27}"/>
          </ac:picMkLst>
        </pc:picChg>
        <pc:cxnChg chg="add del mod">
          <ac:chgData name="jcasanvazquez@hotmail.com" userId="24f2616975baadfc" providerId="LiveId" clId="{C8760534-9381-47E7-AC7A-47703184B247}" dt="2019-05-28T11:05:16.147" v="1254" actId="478"/>
          <ac:cxnSpMkLst>
            <pc:docMk/>
            <pc:sldMk cId="2848533653" sldId="259"/>
            <ac:cxnSpMk id="10" creationId="{C3759CB4-40C9-47D2-9DC7-BDF4E17F2CFB}"/>
          </ac:cxnSpMkLst>
        </pc:cxnChg>
        <pc:cxnChg chg="add del mod">
          <ac:chgData name="jcasanvazquez@hotmail.com" userId="24f2616975baadfc" providerId="LiveId" clId="{C8760534-9381-47E7-AC7A-47703184B247}" dt="2019-05-28T11:32:38.672" v="2108" actId="478"/>
          <ac:cxnSpMkLst>
            <pc:docMk/>
            <pc:sldMk cId="2848533653" sldId="259"/>
            <ac:cxnSpMk id="26" creationId="{8AC83EAC-9079-4178-9C5E-263BC83FA4F7}"/>
          </ac:cxnSpMkLst>
        </pc:cxnChg>
        <pc:cxnChg chg="add del mod">
          <ac:chgData name="jcasanvazquez@hotmail.com" userId="24f2616975baadfc" providerId="LiveId" clId="{C8760534-9381-47E7-AC7A-47703184B247}" dt="2019-05-28T11:10:47.688" v="1420" actId="478"/>
          <ac:cxnSpMkLst>
            <pc:docMk/>
            <pc:sldMk cId="2848533653" sldId="259"/>
            <ac:cxnSpMk id="28" creationId="{2FBD2A70-7F96-4990-A3A3-63BB4204E228}"/>
          </ac:cxnSpMkLst>
        </pc:cxnChg>
        <pc:cxnChg chg="add del mod">
          <ac:chgData name="jcasanvazquez@hotmail.com" userId="24f2616975baadfc" providerId="LiveId" clId="{C8760534-9381-47E7-AC7A-47703184B247}" dt="2019-05-28T11:11:12.941" v="1424" actId="478"/>
          <ac:cxnSpMkLst>
            <pc:docMk/>
            <pc:sldMk cId="2848533653" sldId="259"/>
            <ac:cxnSpMk id="29" creationId="{92A37B38-199D-432F-AA2C-104080A137F3}"/>
          </ac:cxnSpMkLst>
        </pc:cxnChg>
        <pc:cxnChg chg="add del mod">
          <ac:chgData name="jcasanvazquez@hotmail.com" userId="24f2616975baadfc" providerId="LiveId" clId="{C8760534-9381-47E7-AC7A-47703184B247}" dt="2019-05-28T11:11:19.372" v="1427" actId="478"/>
          <ac:cxnSpMkLst>
            <pc:docMk/>
            <pc:sldMk cId="2848533653" sldId="259"/>
            <ac:cxnSpMk id="31" creationId="{F756AAB1-AF5F-443B-8623-92E4C0991E4B}"/>
          </ac:cxnSpMkLst>
        </pc:cxnChg>
        <pc:cxnChg chg="add del mod">
          <ac:chgData name="jcasanvazquez@hotmail.com" userId="24f2616975baadfc" providerId="LiveId" clId="{C8760534-9381-47E7-AC7A-47703184B247}" dt="2019-05-28T11:32:43.076" v="2111" actId="478"/>
          <ac:cxnSpMkLst>
            <pc:docMk/>
            <pc:sldMk cId="2848533653" sldId="259"/>
            <ac:cxnSpMk id="33" creationId="{0F77F4B5-AD89-434E-AFF5-43E6BACDB2E9}"/>
          </ac:cxnSpMkLst>
        </pc:cxnChg>
      </pc:sldChg>
      <pc:sldChg chg="addSp delSp modSp">
        <pc:chgData name="jcasanvazquez@hotmail.com" userId="24f2616975baadfc" providerId="LiveId" clId="{C8760534-9381-47E7-AC7A-47703184B247}" dt="2019-05-28T14:33:11.017" v="4767" actId="14100"/>
        <pc:sldMkLst>
          <pc:docMk/>
          <pc:sldMk cId="1110222618" sldId="260"/>
        </pc:sldMkLst>
        <pc:spChg chg="del">
          <ac:chgData name="jcasanvazquez@hotmail.com" userId="24f2616975baadfc" providerId="LiveId" clId="{C8760534-9381-47E7-AC7A-47703184B247}" dt="2019-05-28T11:00:51.048" v="1103" actId="478"/>
          <ac:spMkLst>
            <pc:docMk/>
            <pc:sldMk cId="1110222618" sldId="260"/>
            <ac:spMk id="2" creationId="{16108E6B-72CE-4744-A01F-F8BC8A134C11}"/>
          </ac:spMkLst>
        </pc:spChg>
        <pc:spChg chg="del mod">
          <ac:chgData name="jcasanvazquez@hotmail.com" userId="24f2616975baadfc" providerId="LiveId" clId="{C8760534-9381-47E7-AC7A-47703184B247}" dt="2019-05-28T11:00:52.339" v="1105" actId="478"/>
          <ac:spMkLst>
            <pc:docMk/>
            <pc:sldMk cId="1110222618" sldId="260"/>
            <ac:spMk id="3" creationId="{D0AE26A4-C11B-4AD7-984F-50D8A309DB5E}"/>
          </ac:spMkLst>
        </pc:spChg>
        <pc:spChg chg="add del mod">
          <ac:chgData name="jcasanvazquez@hotmail.com" userId="24f2616975baadfc" providerId="LiveId" clId="{C8760534-9381-47E7-AC7A-47703184B247}" dt="2019-05-28T14:33:11.017" v="4767" actId="14100"/>
          <ac:spMkLst>
            <pc:docMk/>
            <pc:sldMk cId="1110222618" sldId="260"/>
            <ac:spMk id="4" creationId="{313CCFF5-79CD-4BC4-B50E-FBE8EE963B18}"/>
          </ac:spMkLst>
        </pc:spChg>
        <pc:spChg chg="add mod">
          <ac:chgData name="jcasanvazquez@hotmail.com" userId="24f2616975baadfc" providerId="LiveId" clId="{C8760534-9381-47E7-AC7A-47703184B247}" dt="2019-05-28T11:26:46.946" v="1767" actId="1076"/>
          <ac:spMkLst>
            <pc:docMk/>
            <pc:sldMk cId="1110222618" sldId="260"/>
            <ac:spMk id="6" creationId="{93237354-88EB-4E88-AAD5-210522304A5D}"/>
          </ac:spMkLst>
        </pc:spChg>
        <pc:spChg chg="add mod">
          <ac:chgData name="jcasanvazquez@hotmail.com" userId="24f2616975baadfc" providerId="LiveId" clId="{C8760534-9381-47E7-AC7A-47703184B247}" dt="2019-05-28T11:26:30.686" v="1765" actId="1076"/>
          <ac:spMkLst>
            <pc:docMk/>
            <pc:sldMk cId="1110222618" sldId="260"/>
            <ac:spMk id="7" creationId="{302B87C4-05D7-44F9-9808-966BA05E1867}"/>
          </ac:spMkLst>
        </pc:spChg>
        <pc:spChg chg="add del">
          <ac:chgData name="jcasanvazquez@hotmail.com" userId="24f2616975baadfc" providerId="LiveId" clId="{C8760534-9381-47E7-AC7A-47703184B247}" dt="2019-05-28T11:35:22.529" v="2132" actId="478"/>
          <ac:spMkLst>
            <pc:docMk/>
            <pc:sldMk cId="1110222618" sldId="260"/>
            <ac:spMk id="9" creationId="{793795B3-7212-4E5E-96EC-BD0EAFFC9D16}"/>
          </ac:spMkLst>
        </pc:spChg>
        <pc:graphicFrameChg chg="add mod">
          <ac:chgData name="jcasanvazquez@hotmail.com" userId="24f2616975baadfc" providerId="LiveId" clId="{C8760534-9381-47E7-AC7A-47703184B247}" dt="2019-05-28T11:26:18.877" v="1762" actId="1076"/>
          <ac:graphicFrameMkLst>
            <pc:docMk/>
            <pc:sldMk cId="1110222618" sldId="260"/>
            <ac:graphicFrameMk id="5" creationId="{3B45EFA9-807A-4730-BC15-A5B09BE3C6D3}"/>
          </ac:graphicFrameMkLst>
        </pc:graphicFrameChg>
        <pc:graphicFrameChg chg="add mod">
          <ac:chgData name="jcasanvazquez@hotmail.com" userId="24f2616975baadfc" providerId="LiveId" clId="{C8760534-9381-47E7-AC7A-47703184B247}" dt="2019-05-28T11:36:45.852" v="2228" actId="20577"/>
          <ac:graphicFrameMkLst>
            <pc:docMk/>
            <pc:sldMk cId="1110222618" sldId="260"/>
            <ac:graphicFrameMk id="8" creationId="{0993B862-96BB-41C1-8A2B-CAA85058D9D0}"/>
          </ac:graphicFrameMkLst>
        </pc:graphicFrameChg>
        <pc:picChg chg="add">
          <ac:chgData name="jcasanvazquez@hotmail.com" userId="24f2616975baadfc" providerId="LiveId" clId="{C8760534-9381-47E7-AC7A-47703184B247}" dt="2019-05-28T14:31:35.108" v="4754"/>
          <ac:picMkLst>
            <pc:docMk/>
            <pc:sldMk cId="1110222618" sldId="260"/>
            <ac:picMk id="10" creationId="{54F3EF78-C44E-4EF7-AC4D-593823DAF4E1}"/>
          </ac:picMkLst>
        </pc:picChg>
      </pc:sldChg>
      <pc:sldChg chg="addSp delSp modSp">
        <pc:chgData name="jcasanvazquez@hotmail.com" userId="24f2616975baadfc" providerId="LiveId" clId="{C8760534-9381-47E7-AC7A-47703184B247}" dt="2019-05-28T14:31:36.257" v="4755"/>
        <pc:sldMkLst>
          <pc:docMk/>
          <pc:sldMk cId="214015703" sldId="261"/>
        </pc:sldMkLst>
        <pc:spChg chg="del">
          <ac:chgData name="jcasanvazquez@hotmail.com" userId="24f2616975baadfc" providerId="LiveId" clId="{C8760534-9381-47E7-AC7A-47703184B247}" dt="2019-05-28T11:34:05.361" v="2128" actId="478"/>
          <ac:spMkLst>
            <pc:docMk/>
            <pc:sldMk cId="214015703" sldId="261"/>
            <ac:spMk id="2" creationId="{8AB034C8-A7FA-40A5-9B3B-336324D58471}"/>
          </ac:spMkLst>
        </pc:spChg>
        <pc:spChg chg="del">
          <ac:chgData name="jcasanvazquez@hotmail.com" userId="24f2616975baadfc" providerId="LiveId" clId="{C8760534-9381-47E7-AC7A-47703184B247}" dt="2019-05-28T11:34:04.297" v="2127" actId="478"/>
          <ac:spMkLst>
            <pc:docMk/>
            <pc:sldMk cId="214015703" sldId="261"/>
            <ac:spMk id="3" creationId="{BFB9DA1F-8EF1-4B17-8196-E38A80F10C45}"/>
          </ac:spMkLst>
        </pc:spChg>
        <pc:spChg chg="add del mod">
          <ac:chgData name="jcasanvazquez@hotmail.com" userId="24f2616975baadfc" providerId="LiveId" clId="{C8760534-9381-47E7-AC7A-47703184B247}" dt="2019-05-28T11:45:01.036" v="2368" actId="478"/>
          <ac:spMkLst>
            <pc:docMk/>
            <pc:sldMk cId="214015703" sldId="261"/>
            <ac:spMk id="4" creationId="{99D4317D-27C7-4AE3-9853-8DE61C1CAECC}"/>
          </ac:spMkLst>
        </pc:spChg>
        <pc:spChg chg="add mod">
          <ac:chgData name="jcasanvazquez@hotmail.com" userId="24f2616975baadfc" providerId="LiveId" clId="{C8760534-9381-47E7-AC7A-47703184B247}" dt="2019-05-28T11:49:42.746" v="2532" actId="123"/>
          <ac:spMkLst>
            <pc:docMk/>
            <pc:sldMk cId="214015703" sldId="261"/>
            <ac:spMk id="9" creationId="{60FED83A-9817-4AE0-9EEA-A951EC7836CB}"/>
          </ac:spMkLst>
        </pc:spChg>
        <pc:graphicFrameChg chg="add del mod">
          <ac:chgData name="jcasanvazquez@hotmail.com" userId="24f2616975baadfc" providerId="LiveId" clId="{C8760534-9381-47E7-AC7A-47703184B247}" dt="2019-05-28T11:42:07.536" v="2294" actId="478"/>
          <ac:graphicFrameMkLst>
            <pc:docMk/>
            <pc:sldMk cId="214015703" sldId="261"/>
            <ac:graphicFrameMk id="6" creationId="{7189D48A-B191-4462-8E80-816F467DF9FF}"/>
          </ac:graphicFrameMkLst>
        </pc:graphicFrameChg>
        <pc:graphicFrameChg chg="add mod">
          <ac:chgData name="jcasanvazquez@hotmail.com" userId="24f2616975baadfc" providerId="LiveId" clId="{C8760534-9381-47E7-AC7A-47703184B247}" dt="2019-05-28T11:45:09.149" v="2370" actId="1076"/>
          <ac:graphicFrameMkLst>
            <pc:docMk/>
            <pc:sldMk cId="214015703" sldId="261"/>
            <ac:graphicFrameMk id="7" creationId="{8C0A4C49-9828-4164-9AF7-BEAC0132997A}"/>
          </ac:graphicFrameMkLst>
        </pc:graphicFrameChg>
        <pc:picChg chg="add mod">
          <ac:chgData name="jcasanvazquez@hotmail.com" userId="24f2616975baadfc" providerId="LiveId" clId="{C8760534-9381-47E7-AC7A-47703184B247}" dt="2019-05-28T11:40:31.876" v="2289" actId="1076"/>
          <ac:picMkLst>
            <pc:docMk/>
            <pc:sldMk cId="214015703" sldId="261"/>
            <ac:picMk id="5" creationId="{B171779F-0067-49ED-BAAD-61A2B22AE6F9}"/>
          </ac:picMkLst>
        </pc:picChg>
        <pc:picChg chg="add mod">
          <ac:chgData name="jcasanvazquez@hotmail.com" userId="24f2616975baadfc" providerId="LiveId" clId="{C8760534-9381-47E7-AC7A-47703184B247}" dt="2019-05-28T11:45:13.531" v="2371" actId="1076"/>
          <ac:picMkLst>
            <pc:docMk/>
            <pc:sldMk cId="214015703" sldId="261"/>
            <ac:picMk id="8" creationId="{BD3B34CF-87AD-4794-BCCC-55F02862E9B1}"/>
          </ac:picMkLst>
        </pc:picChg>
        <pc:picChg chg="add">
          <ac:chgData name="jcasanvazquez@hotmail.com" userId="24f2616975baadfc" providerId="LiveId" clId="{C8760534-9381-47E7-AC7A-47703184B247}" dt="2019-05-28T14:31:36.257" v="4755"/>
          <ac:picMkLst>
            <pc:docMk/>
            <pc:sldMk cId="214015703" sldId="261"/>
            <ac:picMk id="10" creationId="{CCB9F5A8-9106-4AB7-A3A5-0025451C65E1}"/>
          </ac:picMkLst>
        </pc:picChg>
      </pc:sldChg>
      <pc:sldChg chg="addSp delSp modSp">
        <pc:chgData name="jcasanvazquez@hotmail.com" userId="24f2616975baadfc" providerId="LiveId" clId="{C8760534-9381-47E7-AC7A-47703184B247}" dt="2019-05-28T14:31:40.384" v="4757"/>
        <pc:sldMkLst>
          <pc:docMk/>
          <pc:sldMk cId="3436519412" sldId="262"/>
        </pc:sldMkLst>
        <pc:spChg chg="del">
          <ac:chgData name="jcasanvazquez@hotmail.com" userId="24f2616975baadfc" providerId="LiveId" clId="{C8760534-9381-47E7-AC7A-47703184B247}" dt="2019-05-28T11:19:01.927" v="1556" actId="478"/>
          <ac:spMkLst>
            <pc:docMk/>
            <pc:sldMk cId="3436519412" sldId="262"/>
            <ac:spMk id="2" creationId="{42369975-502E-4561-93F5-E2B3947737D6}"/>
          </ac:spMkLst>
        </pc:spChg>
        <pc:spChg chg="del">
          <ac:chgData name="jcasanvazquez@hotmail.com" userId="24f2616975baadfc" providerId="LiveId" clId="{C8760534-9381-47E7-AC7A-47703184B247}" dt="2019-05-28T11:19:03.291" v="1557" actId="478"/>
          <ac:spMkLst>
            <pc:docMk/>
            <pc:sldMk cId="3436519412" sldId="262"/>
            <ac:spMk id="3" creationId="{4FC61D08-214A-4A51-B8FF-9A05F519AAAE}"/>
          </ac:spMkLst>
        </pc:spChg>
        <pc:spChg chg="add mod">
          <ac:chgData name="jcasanvazquez@hotmail.com" userId="24f2616975baadfc" providerId="LiveId" clId="{C8760534-9381-47E7-AC7A-47703184B247}" dt="2019-05-28T12:09:58.157" v="3204" actId="20577"/>
          <ac:spMkLst>
            <pc:docMk/>
            <pc:sldMk cId="3436519412" sldId="262"/>
            <ac:spMk id="4" creationId="{015E834D-30FC-4C09-AD68-110503C0F8C0}"/>
          </ac:spMkLst>
        </pc:spChg>
        <pc:spChg chg="add mod">
          <ac:chgData name="jcasanvazquez@hotmail.com" userId="24f2616975baadfc" providerId="LiveId" clId="{C8760534-9381-47E7-AC7A-47703184B247}" dt="2019-05-28T12:11:35.667" v="3211" actId="1582"/>
          <ac:spMkLst>
            <pc:docMk/>
            <pc:sldMk cId="3436519412" sldId="262"/>
            <ac:spMk id="6" creationId="{A52E0507-28CB-4888-9EBB-40D373FED779}"/>
          </ac:spMkLst>
        </pc:spChg>
        <pc:spChg chg="add mod">
          <ac:chgData name="jcasanvazquez@hotmail.com" userId="24f2616975baadfc" providerId="LiveId" clId="{C8760534-9381-47E7-AC7A-47703184B247}" dt="2019-05-28T12:15:03.418" v="3349" actId="123"/>
          <ac:spMkLst>
            <pc:docMk/>
            <pc:sldMk cId="3436519412" sldId="262"/>
            <ac:spMk id="10" creationId="{ED78D08A-3539-46B3-AA49-29F869DB318C}"/>
          </ac:spMkLst>
        </pc:spChg>
        <pc:spChg chg="add mod">
          <ac:chgData name="jcasanvazquez@hotmail.com" userId="24f2616975baadfc" providerId="LiveId" clId="{C8760534-9381-47E7-AC7A-47703184B247}" dt="2019-05-28T12:13:27.805" v="3273" actId="1582"/>
          <ac:spMkLst>
            <pc:docMk/>
            <pc:sldMk cId="3436519412" sldId="262"/>
            <ac:spMk id="11" creationId="{2739D97F-D5B9-4C2B-A70A-6A20DE4391B2}"/>
          </ac:spMkLst>
        </pc:spChg>
        <pc:spChg chg="add mod">
          <ac:chgData name="jcasanvazquez@hotmail.com" userId="24f2616975baadfc" providerId="LiveId" clId="{C8760534-9381-47E7-AC7A-47703184B247}" dt="2019-05-28T12:15:06.422" v="3350" actId="123"/>
          <ac:spMkLst>
            <pc:docMk/>
            <pc:sldMk cId="3436519412" sldId="262"/>
            <ac:spMk id="13" creationId="{D51AA530-5E70-464B-AAAD-79324FAD9D31}"/>
          </ac:spMkLst>
        </pc:spChg>
        <pc:spChg chg="add mod">
          <ac:chgData name="jcasanvazquez@hotmail.com" userId="24f2616975baadfc" providerId="LiveId" clId="{C8760534-9381-47E7-AC7A-47703184B247}" dt="2019-05-28T12:29:25.574" v="4008" actId="113"/>
          <ac:spMkLst>
            <pc:docMk/>
            <pc:sldMk cId="3436519412" sldId="262"/>
            <ac:spMk id="15" creationId="{6A1D9144-C478-4D0D-B788-2373E9F1F732}"/>
          </ac:spMkLst>
        </pc:spChg>
        <pc:picChg chg="add mod">
          <ac:chgData name="jcasanvazquez@hotmail.com" userId="24f2616975baadfc" providerId="LiveId" clId="{C8760534-9381-47E7-AC7A-47703184B247}" dt="2019-05-28T12:10:36.818" v="3207" actId="1076"/>
          <ac:picMkLst>
            <pc:docMk/>
            <pc:sldMk cId="3436519412" sldId="262"/>
            <ac:picMk id="5" creationId="{1AAD19B4-5ED3-4C16-9ACC-8E83AAAE4CAE}"/>
          </ac:picMkLst>
        </pc:picChg>
        <pc:picChg chg="add mod">
          <ac:chgData name="jcasanvazquez@hotmail.com" userId="24f2616975baadfc" providerId="LiveId" clId="{C8760534-9381-47E7-AC7A-47703184B247}" dt="2019-05-28T12:16:24.824" v="3354" actId="14100"/>
          <ac:picMkLst>
            <pc:docMk/>
            <pc:sldMk cId="3436519412" sldId="262"/>
            <ac:picMk id="14" creationId="{EA43DF96-EB3E-48CC-8F56-FF85ED4D1E52}"/>
          </ac:picMkLst>
        </pc:picChg>
        <pc:picChg chg="add">
          <ac:chgData name="jcasanvazquez@hotmail.com" userId="24f2616975baadfc" providerId="LiveId" clId="{C8760534-9381-47E7-AC7A-47703184B247}" dt="2019-05-28T14:31:40.384" v="4757"/>
          <ac:picMkLst>
            <pc:docMk/>
            <pc:sldMk cId="3436519412" sldId="262"/>
            <ac:picMk id="16" creationId="{2BB06586-F3CD-426E-9BB4-38AC02AF10F5}"/>
          </ac:picMkLst>
        </pc:picChg>
        <pc:cxnChg chg="add mod">
          <ac:chgData name="jcasanvazquez@hotmail.com" userId="24f2616975baadfc" providerId="LiveId" clId="{C8760534-9381-47E7-AC7A-47703184B247}" dt="2019-05-28T12:11:52.312" v="3217" actId="1076"/>
          <ac:cxnSpMkLst>
            <pc:docMk/>
            <pc:sldMk cId="3436519412" sldId="262"/>
            <ac:cxnSpMk id="8" creationId="{3F7893E2-FCE6-422E-BDFA-5B577499FAD7}"/>
          </ac:cxnSpMkLst>
        </pc:cxnChg>
        <pc:cxnChg chg="add mod">
          <ac:chgData name="jcasanvazquez@hotmail.com" userId="24f2616975baadfc" providerId="LiveId" clId="{C8760534-9381-47E7-AC7A-47703184B247}" dt="2019-05-28T12:13:34.092" v="3275" actId="1076"/>
          <ac:cxnSpMkLst>
            <pc:docMk/>
            <pc:sldMk cId="3436519412" sldId="262"/>
            <ac:cxnSpMk id="12" creationId="{6EABD0BA-298B-4144-949F-E10D4393BAE9}"/>
          </ac:cxnSpMkLst>
        </pc:cxnChg>
      </pc:sldChg>
      <pc:sldChg chg="addSp delSp modSp">
        <pc:chgData name="jcasanvazquez@hotmail.com" userId="24f2616975baadfc" providerId="LiveId" clId="{C8760534-9381-47E7-AC7A-47703184B247}" dt="2019-05-28T14:35:35.201" v="4787" actId="14100"/>
        <pc:sldMkLst>
          <pc:docMk/>
          <pc:sldMk cId="4232869891" sldId="263"/>
        </pc:sldMkLst>
        <pc:spChg chg="del">
          <ac:chgData name="jcasanvazquez@hotmail.com" userId="24f2616975baadfc" providerId="LiveId" clId="{C8760534-9381-47E7-AC7A-47703184B247}" dt="2019-05-28T12:04:09.826" v="3083" actId="478"/>
          <ac:spMkLst>
            <pc:docMk/>
            <pc:sldMk cId="4232869891" sldId="263"/>
            <ac:spMk id="2" creationId="{5AB60DAE-CDF8-401E-8793-6D1F0E552FDF}"/>
          </ac:spMkLst>
        </pc:spChg>
        <pc:spChg chg="del">
          <ac:chgData name="jcasanvazquez@hotmail.com" userId="24f2616975baadfc" providerId="LiveId" clId="{C8760534-9381-47E7-AC7A-47703184B247}" dt="2019-05-28T12:04:08.400" v="3082" actId="478"/>
          <ac:spMkLst>
            <pc:docMk/>
            <pc:sldMk cId="4232869891" sldId="263"/>
            <ac:spMk id="3" creationId="{60CE3F04-E0BC-4F66-844E-AE50538D9B12}"/>
          </ac:spMkLst>
        </pc:spChg>
        <pc:spChg chg="add mod">
          <ac:chgData name="jcasanvazquez@hotmail.com" userId="24f2616975baadfc" providerId="LiveId" clId="{C8760534-9381-47E7-AC7A-47703184B247}" dt="2019-05-28T14:35:01.008" v="4783" actId="1076"/>
          <ac:spMkLst>
            <pc:docMk/>
            <pc:sldMk cId="4232869891" sldId="263"/>
            <ac:spMk id="4" creationId="{4BCFC1EB-4CC1-49D5-9B27-23113594EE90}"/>
          </ac:spMkLst>
        </pc:spChg>
        <pc:spChg chg="add mod">
          <ac:chgData name="jcasanvazquez@hotmail.com" userId="24f2616975baadfc" providerId="LiveId" clId="{C8760534-9381-47E7-AC7A-47703184B247}" dt="2019-05-28T12:28:36.073" v="3991" actId="14100"/>
          <ac:spMkLst>
            <pc:docMk/>
            <pc:sldMk cId="4232869891" sldId="263"/>
            <ac:spMk id="5" creationId="{980CBEC4-021E-4759-B8A7-654987CC52BE}"/>
          </ac:spMkLst>
        </pc:spChg>
        <pc:spChg chg="add mod">
          <ac:chgData name="jcasanvazquez@hotmail.com" userId="24f2616975baadfc" providerId="LiveId" clId="{C8760534-9381-47E7-AC7A-47703184B247}" dt="2019-05-28T12:25:06.483" v="3817" actId="14100"/>
          <ac:spMkLst>
            <pc:docMk/>
            <pc:sldMk cId="4232869891" sldId="263"/>
            <ac:spMk id="8" creationId="{1A61F196-9FE8-4290-97C2-C52E34DC35D4}"/>
          </ac:spMkLst>
        </pc:spChg>
        <pc:spChg chg="add mod">
          <ac:chgData name="jcasanvazquez@hotmail.com" userId="24f2616975baadfc" providerId="LiveId" clId="{C8760534-9381-47E7-AC7A-47703184B247}" dt="2019-05-28T12:27:25.543" v="3986" actId="14100"/>
          <ac:spMkLst>
            <pc:docMk/>
            <pc:sldMk cId="4232869891" sldId="263"/>
            <ac:spMk id="9" creationId="{BF09BDB2-9B95-43A9-A89A-D53FEB70687A}"/>
          </ac:spMkLst>
        </pc:spChg>
        <pc:spChg chg="add mod">
          <ac:chgData name="jcasanvazquez@hotmail.com" userId="24f2616975baadfc" providerId="LiveId" clId="{C8760534-9381-47E7-AC7A-47703184B247}" dt="2019-05-28T12:26:29.383" v="3884" actId="1076"/>
          <ac:spMkLst>
            <pc:docMk/>
            <pc:sldMk cId="4232869891" sldId="263"/>
            <ac:spMk id="12" creationId="{BE15A713-E9EF-4267-81FB-4393310F26CE}"/>
          </ac:spMkLst>
        </pc:spChg>
        <pc:spChg chg="add mod">
          <ac:chgData name="jcasanvazquez@hotmail.com" userId="24f2616975baadfc" providerId="LiveId" clId="{C8760534-9381-47E7-AC7A-47703184B247}" dt="2019-05-28T12:32:15.183" v="4030" actId="1076"/>
          <ac:spMkLst>
            <pc:docMk/>
            <pc:sldMk cId="4232869891" sldId="263"/>
            <ac:spMk id="13" creationId="{ADCAF111-44C5-4942-8FFD-1F364B0E0A51}"/>
          </ac:spMkLst>
        </pc:spChg>
        <pc:spChg chg="add del mod">
          <ac:chgData name="jcasanvazquez@hotmail.com" userId="24f2616975baadfc" providerId="LiveId" clId="{C8760534-9381-47E7-AC7A-47703184B247}" dt="2019-05-28T12:34:01.683" v="4046" actId="478"/>
          <ac:spMkLst>
            <pc:docMk/>
            <pc:sldMk cId="4232869891" sldId="263"/>
            <ac:spMk id="15" creationId="{9E29D6F2-2898-49A7-AE32-1D9D3DA10358}"/>
          </ac:spMkLst>
        </pc:spChg>
        <pc:spChg chg="add mod">
          <ac:chgData name="jcasanvazquez@hotmail.com" userId="24f2616975baadfc" providerId="LiveId" clId="{C8760534-9381-47E7-AC7A-47703184B247}" dt="2019-05-28T12:32:19.219" v="4031" actId="1076"/>
          <ac:spMkLst>
            <pc:docMk/>
            <pc:sldMk cId="4232869891" sldId="263"/>
            <ac:spMk id="16" creationId="{B04D4F65-4A61-4A2E-AC2D-A84EE48BEAD1}"/>
          </ac:spMkLst>
        </pc:spChg>
        <pc:spChg chg="add mod">
          <ac:chgData name="jcasanvazquez@hotmail.com" userId="24f2616975baadfc" providerId="LiveId" clId="{C8760534-9381-47E7-AC7A-47703184B247}" dt="2019-05-28T12:34:05.725" v="4048" actId="1076"/>
          <ac:spMkLst>
            <pc:docMk/>
            <pc:sldMk cId="4232869891" sldId="263"/>
            <ac:spMk id="18" creationId="{690369EF-1768-4618-A6A3-103F607E94AF}"/>
          </ac:spMkLst>
        </pc:spChg>
        <pc:spChg chg="add mod">
          <ac:chgData name="jcasanvazquez@hotmail.com" userId="24f2616975baadfc" providerId="LiveId" clId="{C8760534-9381-47E7-AC7A-47703184B247}" dt="2019-05-28T14:35:33.699" v="4786" actId="14100"/>
          <ac:spMkLst>
            <pc:docMk/>
            <pc:sldMk cId="4232869891" sldId="263"/>
            <ac:spMk id="19" creationId="{2C0BDCA9-9156-4BEC-9AB7-F81CAD685924}"/>
          </ac:spMkLst>
        </pc:spChg>
        <pc:spChg chg="add mod">
          <ac:chgData name="jcasanvazquez@hotmail.com" userId="24f2616975baadfc" providerId="LiveId" clId="{C8760534-9381-47E7-AC7A-47703184B247}" dt="2019-05-28T14:35:35.201" v="4787" actId="14100"/>
          <ac:spMkLst>
            <pc:docMk/>
            <pc:sldMk cId="4232869891" sldId="263"/>
            <ac:spMk id="20" creationId="{9D4E17E8-C1FE-4774-9437-2A7E9766A491}"/>
          </ac:spMkLst>
        </pc:spChg>
        <pc:spChg chg="add mod">
          <ac:chgData name="jcasanvazquez@hotmail.com" userId="24f2616975baadfc" providerId="LiveId" clId="{C8760534-9381-47E7-AC7A-47703184B247}" dt="2019-05-28T12:35:42.258" v="4092" actId="20577"/>
          <ac:spMkLst>
            <pc:docMk/>
            <pc:sldMk cId="4232869891" sldId="263"/>
            <ac:spMk id="21" creationId="{A0BD17BE-E084-4F05-93D7-26BCF8B70012}"/>
          </ac:spMkLst>
        </pc:spChg>
        <pc:spChg chg="add mod">
          <ac:chgData name="jcasanvazquez@hotmail.com" userId="24f2616975baadfc" providerId="LiveId" clId="{C8760534-9381-47E7-AC7A-47703184B247}" dt="2019-05-28T12:35:50.437" v="4095" actId="14100"/>
          <ac:spMkLst>
            <pc:docMk/>
            <pc:sldMk cId="4232869891" sldId="263"/>
            <ac:spMk id="25" creationId="{0DC53406-7BCB-4856-8F61-E47CA54EEBB3}"/>
          </ac:spMkLst>
        </pc:spChg>
        <pc:picChg chg="add del mod">
          <ac:chgData name="jcasanvazquez@hotmail.com" userId="24f2616975baadfc" providerId="LiveId" clId="{C8760534-9381-47E7-AC7A-47703184B247}" dt="2019-05-28T12:23:24.698" v="3804" actId="478"/>
          <ac:picMkLst>
            <pc:docMk/>
            <pc:sldMk cId="4232869891" sldId="263"/>
            <ac:picMk id="6" creationId="{DA7E55E8-3579-434B-8954-97C3483A0662}"/>
          </ac:picMkLst>
        </pc:picChg>
        <pc:picChg chg="add mod">
          <ac:chgData name="jcasanvazquez@hotmail.com" userId="24f2616975baadfc" providerId="LiveId" clId="{C8760534-9381-47E7-AC7A-47703184B247}" dt="2019-05-28T12:24:27.673" v="3812" actId="1076"/>
          <ac:picMkLst>
            <pc:docMk/>
            <pc:sldMk cId="4232869891" sldId="263"/>
            <ac:picMk id="7" creationId="{D643F1C6-A0C5-482B-A5EB-A13121C2EC09}"/>
          </ac:picMkLst>
        </pc:picChg>
        <pc:picChg chg="add mod">
          <ac:chgData name="jcasanvazquez@hotmail.com" userId="24f2616975baadfc" providerId="LiveId" clId="{C8760534-9381-47E7-AC7A-47703184B247}" dt="2019-05-28T12:33:25.164" v="4041" actId="1076"/>
          <ac:picMkLst>
            <pc:docMk/>
            <pc:sldMk cId="4232869891" sldId="263"/>
            <ac:picMk id="14" creationId="{B1CDCFBD-B0D7-4FC5-B0D9-E07660ECFCA0}"/>
          </ac:picMkLst>
        </pc:picChg>
        <pc:picChg chg="add mod">
          <ac:chgData name="jcasanvazquez@hotmail.com" userId="24f2616975baadfc" providerId="LiveId" clId="{C8760534-9381-47E7-AC7A-47703184B247}" dt="2019-05-28T12:34:07.689" v="4049" actId="1076"/>
          <ac:picMkLst>
            <pc:docMk/>
            <pc:sldMk cId="4232869891" sldId="263"/>
            <ac:picMk id="17" creationId="{279E5CA0-BDE7-42E7-ABC8-4A500D88F6F1}"/>
          </ac:picMkLst>
        </pc:picChg>
        <pc:picChg chg="add">
          <ac:chgData name="jcasanvazquez@hotmail.com" userId="24f2616975baadfc" providerId="LiveId" clId="{C8760534-9381-47E7-AC7A-47703184B247}" dt="2019-05-28T14:31:48.394" v="4759"/>
          <ac:picMkLst>
            <pc:docMk/>
            <pc:sldMk cId="4232869891" sldId="263"/>
            <ac:picMk id="28" creationId="{7A04A92E-A69B-4640-B6FA-7738E6E8F574}"/>
          </ac:picMkLst>
        </pc:picChg>
        <pc:cxnChg chg="add mod">
          <ac:chgData name="jcasanvazquez@hotmail.com" userId="24f2616975baadfc" providerId="LiveId" clId="{C8760534-9381-47E7-AC7A-47703184B247}" dt="2019-05-28T12:25:38.706" v="3824" actId="1076"/>
          <ac:cxnSpMkLst>
            <pc:docMk/>
            <pc:sldMk cId="4232869891" sldId="263"/>
            <ac:cxnSpMk id="10" creationId="{6E4AE56C-CD52-4346-B8F4-EB60E1E78F04}"/>
          </ac:cxnSpMkLst>
        </pc:cxnChg>
        <pc:cxnChg chg="add mod">
          <ac:chgData name="jcasanvazquez@hotmail.com" userId="24f2616975baadfc" providerId="LiveId" clId="{C8760534-9381-47E7-AC7A-47703184B247}" dt="2019-05-28T12:25:48.675" v="3826" actId="1076"/>
          <ac:cxnSpMkLst>
            <pc:docMk/>
            <pc:sldMk cId="4232869891" sldId="263"/>
            <ac:cxnSpMk id="11" creationId="{81147D4C-E380-4764-BDC2-CE99793A473E}"/>
          </ac:cxnSpMkLst>
        </pc:cxnChg>
        <pc:cxnChg chg="add mod">
          <ac:chgData name="jcasanvazquez@hotmail.com" userId="24f2616975baadfc" providerId="LiveId" clId="{C8760534-9381-47E7-AC7A-47703184B247}" dt="2019-05-28T14:35:35.201" v="4787" actId="14100"/>
          <ac:cxnSpMkLst>
            <pc:docMk/>
            <pc:sldMk cId="4232869891" sldId="263"/>
            <ac:cxnSpMk id="23" creationId="{5824AD3B-F185-4538-93CA-AB3A2D318C96}"/>
          </ac:cxnSpMkLst>
        </pc:cxnChg>
        <pc:cxnChg chg="add mod">
          <ac:chgData name="jcasanvazquez@hotmail.com" userId="24f2616975baadfc" providerId="LiveId" clId="{C8760534-9381-47E7-AC7A-47703184B247}" dt="2019-05-28T14:35:33.699" v="4786" actId="14100"/>
          <ac:cxnSpMkLst>
            <pc:docMk/>
            <pc:sldMk cId="4232869891" sldId="263"/>
            <ac:cxnSpMk id="26" creationId="{B912F83F-3D97-453F-822E-C76D793E2FDC}"/>
          </ac:cxnSpMkLst>
        </pc:cxnChg>
      </pc:sldChg>
      <pc:sldChg chg="addSp delSp modSp mod setBg delDesignElem">
        <pc:chgData name="jcasanvazquez@hotmail.com" userId="24f2616975baadfc" providerId="LiveId" clId="{C8760534-9381-47E7-AC7A-47703184B247}" dt="2019-05-28T14:32:00.288" v="4762"/>
        <pc:sldMkLst>
          <pc:docMk/>
          <pc:sldMk cId="550682234" sldId="264"/>
        </pc:sldMkLst>
        <pc:spChg chg="del">
          <ac:chgData name="jcasanvazquez@hotmail.com" userId="24f2616975baadfc" providerId="LiveId" clId="{C8760534-9381-47E7-AC7A-47703184B247}" dt="2019-05-28T12:09:14.711" v="3145" actId="478"/>
          <ac:spMkLst>
            <pc:docMk/>
            <pc:sldMk cId="550682234" sldId="264"/>
            <ac:spMk id="2" creationId="{3D7A0E56-80FF-4730-A5E0-0276CFC5EA8A}"/>
          </ac:spMkLst>
        </pc:spChg>
        <pc:spChg chg="del">
          <ac:chgData name="jcasanvazquez@hotmail.com" userId="24f2616975baadfc" providerId="LiveId" clId="{C8760534-9381-47E7-AC7A-47703184B247}" dt="2019-05-28T12:09:13.597" v="3144" actId="478"/>
          <ac:spMkLst>
            <pc:docMk/>
            <pc:sldMk cId="550682234" sldId="264"/>
            <ac:spMk id="3" creationId="{9387859F-888E-44B2-B7FC-61ED5C809148}"/>
          </ac:spMkLst>
        </pc:spChg>
        <pc:spChg chg="add mod ord">
          <ac:chgData name="jcasanvazquez@hotmail.com" userId="24f2616975baadfc" providerId="LiveId" clId="{C8760534-9381-47E7-AC7A-47703184B247}" dt="2019-05-28T14:28:33.654" v="4722" actId="113"/>
          <ac:spMkLst>
            <pc:docMk/>
            <pc:sldMk cId="550682234" sldId="264"/>
            <ac:spMk id="4" creationId="{82AE47DF-6543-41FE-9644-ACF9BC25AF8D}"/>
          </ac:spMkLst>
        </pc:spChg>
        <pc:spChg chg="add mod">
          <ac:chgData name="jcasanvazquez@hotmail.com" userId="24f2616975baadfc" providerId="LiveId" clId="{C8760534-9381-47E7-AC7A-47703184B247}" dt="2019-05-28T14:16:13.697" v="4272" actId="14100"/>
          <ac:spMkLst>
            <pc:docMk/>
            <pc:sldMk cId="550682234" sldId="264"/>
            <ac:spMk id="6" creationId="{9C1ECDDD-E4F2-42CC-A30F-2766DABC8B17}"/>
          </ac:spMkLst>
        </pc:spChg>
        <pc:spChg chg="add del">
          <ac:chgData name="jcasanvazquez@hotmail.com" userId="24f2616975baadfc" providerId="LiveId" clId="{C8760534-9381-47E7-AC7A-47703184B247}" dt="2019-05-28T14:32:00.288" v="4762"/>
          <ac:spMkLst>
            <pc:docMk/>
            <pc:sldMk cId="550682234" sldId="264"/>
            <ac:spMk id="10" creationId="{AFA67CD3-AB4E-4A7A-BEB8-53C445D8C44E}"/>
          </ac:spMkLst>
        </pc:spChg>
        <pc:spChg chg="add del">
          <ac:chgData name="jcasanvazquez@hotmail.com" userId="24f2616975baadfc" providerId="LiveId" clId="{C8760534-9381-47E7-AC7A-47703184B247}" dt="2019-05-28T14:32:00.288" v="4762"/>
          <ac:spMkLst>
            <pc:docMk/>
            <pc:sldMk cId="550682234" sldId="264"/>
            <ac:spMk id="14" creationId="{339C8D78-A644-462F-B674-F440635E5353}"/>
          </ac:spMkLst>
        </pc:spChg>
        <pc:spChg chg="add mod">
          <ac:chgData name="jcasanvazquez@hotmail.com" userId="24f2616975baadfc" providerId="LiveId" clId="{C8760534-9381-47E7-AC7A-47703184B247}" dt="2019-05-28T14:27:04.777" v="4659" actId="1582"/>
          <ac:spMkLst>
            <pc:docMk/>
            <pc:sldMk cId="550682234" sldId="264"/>
            <ac:spMk id="15" creationId="{7588FFCF-CAB0-4937-8522-DDD12E79BC6E}"/>
          </ac:spMkLst>
        </pc:spChg>
        <pc:spChg chg="add mod">
          <ac:chgData name="jcasanvazquez@hotmail.com" userId="24f2616975baadfc" providerId="LiveId" clId="{C8760534-9381-47E7-AC7A-47703184B247}" dt="2019-05-28T14:27:39.704" v="4676" actId="208"/>
          <ac:spMkLst>
            <pc:docMk/>
            <pc:sldMk cId="550682234" sldId="264"/>
            <ac:spMk id="17" creationId="{A361E337-5EBC-409C-B820-57B831C9C4F8}"/>
          </ac:spMkLst>
        </pc:spChg>
        <pc:graphicFrameChg chg="add mod">
          <ac:chgData name="jcasanvazquez@hotmail.com" userId="24f2616975baadfc" providerId="LiveId" clId="{C8760534-9381-47E7-AC7A-47703184B247}" dt="2019-05-28T14:23:08.823" v="4621" actId="113"/>
          <ac:graphicFrameMkLst>
            <pc:docMk/>
            <pc:sldMk cId="550682234" sldId="264"/>
            <ac:graphicFrameMk id="8" creationId="{FA09036C-AC77-4970-9B9B-D8C17D3299B1}"/>
          </ac:graphicFrameMkLst>
        </pc:graphicFrameChg>
        <pc:picChg chg="add mod">
          <ac:chgData name="jcasanvazquez@hotmail.com" userId="24f2616975baadfc" providerId="LiveId" clId="{C8760534-9381-47E7-AC7A-47703184B247}" dt="2019-05-28T14:15:30.804" v="4223" actId="26606"/>
          <ac:picMkLst>
            <pc:docMk/>
            <pc:sldMk cId="550682234" sldId="264"/>
            <ac:picMk id="5" creationId="{35513762-518B-4F9E-969E-F70B6557E110}"/>
          </ac:picMkLst>
        </pc:picChg>
        <pc:picChg chg="add mod">
          <ac:chgData name="jcasanvazquez@hotmail.com" userId="24f2616975baadfc" providerId="LiveId" clId="{C8760534-9381-47E7-AC7A-47703184B247}" dt="2019-05-28T14:25:44.391" v="4641" actId="1076"/>
          <ac:picMkLst>
            <pc:docMk/>
            <pc:sldMk cId="550682234" sldId="264"/>
            <ac:picMk id="7" creationId="{4F7E4474-9D78-4B75-BDF8-BB36EADFFCA9}"/>
          </ac:picMkLst>
        </pc:picChg>
        <pc:picChg chg="add mod">
          <ac:chgData name="jcasanvazquez@hotmail.com" userId="24f2616975baadfc" providerId="LiveId" clId="{C8760534-9381-47E7-AC7A-47703184B247}" dt="2019-05-28T14:25:46.278" v="4642" actId="1076"/>
          <ac:picMkLst>
            <pc:docMk/>
            <pc:sldMk cId="550682234" sldId="264"/>
            <ac:picMk id="9" creationId="{09AA17CE-2B9B-4809-B2FF-D57E8AD70B3C}"/>
          </ac:picMkLst>
        </pc:picChg>
        <pc:picChg chg="add mod">
          <ac:chgData name="jcasanvazquez@hotmail.com" userId="24f2616975baadfc" providerId="LiveId" clId="{C8760534-9381-47E7-AC7A-47703184B247}" dt="2019-05-28T14:24:50.438" v="4631" actId="14100"/>
          <ac:picMkLst>
            <pc:docMk/>
            <pc:sldMk cId="550682234" sldId="264"/>
            <ac:picMk id="11" creationId="{AF26796C-27E5-4AAB-A9F9-9AA7CEC98607}"/>
          </ac:picMkLst>
        </pc:picChg>
        <pc:picChg chg="add del">
          <ac:chgData name="jcasanvazquez@hotmail.com" userId="24f2616975baadfc" providerId="LiveId" clId="{C8760534-9381-47E7-AC7A-47703184B247}" dt="2019-05-28T14:32:00.288" v="4762"/>
          <ac:picMkLst>
            <pc:docMk/>
            <pc:sldMk cId="550682234" sldId="264"/>
            <ac:picMk id="12" creationId="{07CF545F-9C2E-4446-97CD-AD92990C2B68}"/>
          </ac:picMkLst>
        </pc:picChg>
        <pc:picChg chg="add">
          <ac:chgData name="jcasanvazquez@hotmail.com" userId="24f2616975baadfc" providerId="LiveId" clId="{C8760534-9381-47E7-AC7A-47703184B247}" dt="2019-05-28T14:31:46.481" v="4758"/>
          <ac:picMkLst>
            <pc:docMk/>
            <pc:sldMk cId="550682234" sldId="264"/>
            <ac:picMk id="18" creationId="{1DDE52CB-02B2-4967-95B2-79B5FB838D87}"/>
          </ac:picMkLst>
        </pc:picChg>
        <pc:cxnChg chg="add mod">
          <ac:chgData name="jcasanvazquez@hotmail.com" userId="24f2616975baadfc" providerId="LiveId" clId="{C8760534-9381-47E7-AC7A-47703184B247}" dt="2019-05-28T14:27:18.770" v="4662" actId="14100"/>
          <ac:cxnSpMkLst>
            <pc:docMk/>
            <pc:sldMk cId="550682234" sldId="264"/>
            <ac:cxnSpMk id="16" creationId="{EFA6F9B9-5447-4621-8B01-68B2401F2AD5}"/>
          </ac:cxnSpMkLst>
        </pc:cxnChg>
      </pc:sldChg>
      <pc:sldChg chg="delSp del">
        <pc:chgData name="jcasanvazquez@hotmail.com" userId="24f2616975baadfc" providerId="LiveId" clId="{C8760534-9381-47E7-AC7A-47703184B247}" dt="2019-05-28T14:32:36.375" v="4766" actId="2696"/>
        <pc:sldMkLst>
          <pc:docMk/>
          <pc:sldMk cId="2060813136" sldId="265"/>
        </pc:sldMkLst>
        <pc:spChg chg="del">
          <ac:chgData name="jcasanvazquez@hotmail.com" userId="24f2616975baadfc" providerId="LiveId" clId="{C8760534-9381-47E7-AC7A-47703184B247}" dt="2019-05-28T11:37:21.206" v="2231" actId="478"/>
          <ac:spMkLst>
            <pc:docMk/>
            <pc:sldMk cId="2060813136" sldId="265"/>
            <ac:spMk id="2" creationId="{358FBA9E-B7C7-49DD-B9CC-1FDF9EF11532}"/>
          </ac:spMkLst>
        </pc:spChg>
        <pc:spChg chg="del">
          <ac:chgData name="jcasanvazquez@hotmail.com" userId="24f2616975baadfc" providerId="LiveId" clId="{C8760534-9381-47E7-AC7A-47703184B247}" dt="2019-05-28T11:37:21.857" v="2232" actId="478"/>
          <ac:spMkLst>
            <pc:docMk/>
            <pc:sldMk cId="2060813136" sldId="265"/>
            <ac:spMk id="3" creationId="{2AEE921D-6836-4B11-A517-0977B9672963}"/>
          </ac:spMkLst>
        </pc:spChg>
      </pc:sldChg>
      <pc:sldChg chg="addSp delSp modSp add">
        <pc:chgData name="jcasanvazquez@hotmail.com" userId="24f2616975baadfc" providerId="LiveId" clId="{C8760534-9381-47E7-AC7A-47703184B247}" dt="2019-05-28T14:31:38.774" v="4756"/>
        <pc:sldMkLst>
          <pc:docMk/>
          <pc:sldMk cId="1360199142" sldId="266"/>
        </pc:sldMkLst>
        <pc:spChg chg="del">
          <ac:chgData name="jcasanvazquez@hotmail.com" userId="24f2616975baadfc" providerId="LiveId" clId="{C8760534-9381-47E7-AC7A-47703184B247}" dt="2019-05-28T11:46:29.606" v="2484" actId="478"/>
          <ac:spMkLst>
            <pc:docMk/>
            <pc:sldMk cId="1360199142" sldId="266"/>
            <ac:spMk id="2" creationId="{B6123983-F33C-4179-81DE-6C5D101D9A74}"/>
          </ac:spMkLst>
        </pc:spChg>
        <pc:spChg chg="del">
          <ac:chgData name="jcasanvazquez@hotmail.com" userId="24f2616975baadfc" providerId="LiveId" clId="{C8760534-9381-47E7-AC7A-47703184B247}" dt="2019-05-28T11:46:28.555" v="2483" actId="478"/>
          <ac:spMkLst>
            <pc:docMk/>
            <pc:sldMk cId="1360199142" sldId="266"/>
            <ac:spMk id="3" creationId="{749EF3EF-C312-4D9E-AC7D-0B30DDA69428}"/>
          </ac:spMkLst>
        </pc:spChg>
        <pc:spChg chg="add del mod">
          <ac:chgData name="jcasanvazquez@hotmail.com" userId="24f2616975baadfc" providerId="LiveId" clId="{C8760534-9381-47E7-AC7A-47703184B247}" dt="2019-05-28T12:03:32.993" v="3079" actId="478"/>
          <ac:spMkLst>
            <pc:docMk/>
            <pc:sldMk cId="1360199142" sldId="266"/>
            <ac:spMk id="4" creationId="{3DBDB61E-3B3E-4DA6-B0D2-124AD9169FFC}"/>
          </ac:spMkLst>
        </pc:spChg>
        <pc:spChg chg="add mod">
          <ac:chgData name="jcasanvazquez@hotmail.com" userId="24f2616975baadfc" providerId="LiveId" clId="{C8760534-9381-47E7-AC7A-47703184B247}" dt="2019-05-28T12:06:38.227" v="3142" actId="1076"/>
          <ac:spMkLst>
            <pc:docMk/>
            <pc:sldMk cId="1360199142" sldId="266"/>
            <ac:spMk id="10" creationId="{3C023E25-037C-4528-97B5-97150FA819B5}"/>
          </ac:spMkLst>
        </pc:spChg>
        <pc:graphicFrameChg chg="add mod">
          <ac:chgData name="jcasanvazquez@hotmail.com" userId="24f2616975baadfc" providerId="LiveId" clId="{C8760534-9381-47E7-AC7A-47703184B247}" dt="2019-05-28T12:09:08.717" v="3143" actId="20577"/>
          <ac:graphicFrameMkLst>
            <pc:docMk/>
            <pc:sldMk cId="1360199142" sldId="266"/>
            <ac:graphicFrameMk id="5" creationId="{32755DC0-2D72-44EB-B7CA-C9E91AA0B1A6}"/>
          </ac:graphicFrameMkLst>
        </pc:graphicFrameChg>
        <pc:graphicFrameChg chg="add del mod">
          <ac:chgData name="jcasanvazquez@hotmail.com" userId="24f2616975baadfc" providerId="LiveId" clId="{C8760534-9381-47E7-AC7A-47703184B247}" dt="2019-05-28T11:56:30.067" v="2894" actId="478"/>
          <ac:graphicFrameMkLst>
            <pc:docMk/>
            <pc:sldMk cId="1360199142" sldId="266"/>
            <ac:graphicFrameMk id="8" creationId="{4B1B9744-0B96-497E-BBBB-A1292B9B3281}"/>
          </ac:graphicFrameMkLst>
        </pc:graphicFrameChg>
        <pc:graphicFrameChg chg="add mod">
          <ac:chgData name="jcasanvazquez@hotmail.com" userId="24f2616975baadfc" providerId="LiveId" clId="{C8760534-9381-47E7-AC7A-47703184B247}" dt="2019-05-28T12:03:46.564" v="3081" actId="1076"/>
          <ac:graphicFrameMkLst>
            <pc:docMk/>
            <pc:sldMk cId="1360199142" sldId="266"/>
            <ac:graphicFrameMk id="9" creationId="{46B39A3B-8EB6-4BBA-BAB0-F9EDAD74856A}"/>
          </ac:graphicFrameMkLst>
        </pc:graphicFrameChg>
        <pc:picChg chg="add">
          <ac:chgData name="jcasanvazquez@hotmail.com" userId="24f2616975baadfc" providerId="LiveId" clId="{C8760534-9381-47E7-AC7A-47703184B247}" dt="2019-05-28T14:31:38.774" v="4756"/>
          <ac:picMkLst>
            <pc:docMk/>
            <pc:sldMk cId="1360199142" sldId="266"/>
            <ac:picMk id="11" creationId="{4E782D4E-929B-44F2-8616-7FF3EE08BE92}"/>
          </ac:picMkLst>
        </pc:picChg>
      </pc:sldChg>
      <pc:sldChg chg="addSp delSp modSp add mod setBg delDesignElem">
        <pc:chgData name="jcasanvazquez@hotmail.com" userId="24f2616975baadfc" providerId="LiveId" clId="{C8760534-9381-47E7-AC7A-47703184B247}" dt="2019-05-28T14:32:00.288" v="4762"/>
        <pc:sldMkLst>
          <pc:docMk/>
          <pc:sldMk cId="4054835227" sldId="267"/>
        </pc:sldMkLst>
        <pc:spChg chg="del mod">
          <ac:chgData name="jcasanvazquez@hotmail.com" userId="24f2616975baadfc" providerId="LiveId" clId="{C8760534-9381-47E7-AC7A-47703184B247}" dt="2019-05-28T12:20:05.389" v="3688" actId="478"/>
          <ac:spMkLst>
            <pc:docMk/>
            <pc:sldMk cId="4054835227" sldId="267"/>
            <ac:spMk id="2" creationId="{9B2589DB-2726-465A-921E-45794DDDE433}"/>
          </ac:spMkLst>
        </pc:spChg>
        <pc:spChg chg="del">
          <ac:chgData name="jcasanvazquez@hotmail.com" userId="24f2616975baadfc" providerId="LiveId" clId="{C8760534-9381-47E7-AC7A-47703184B247}" dt="2019-05-28T12:20:03.725" v="3686" actId="478"/>
          <ac:spMkLst>
            <pc:docMk/>
            <pc:sldMk cId="4054835227" sldId="267"/>
            <ac:spMk id="3" creationId="{D6C8BF5B-DF5A-4CAB-8B0E-CB5E4F11344E}"/>
          </ac:spMkLst>
        </pc:spChg>
        <pc:spChg chg="add del">
          <ac:chgData name="jcasanvazquez@hotmail.com" userId="24f2616975baadfc" providerId="LiveId" clId="{C8760534-9381-47E7-AC7A-47703184B247}" dt="2019-05-28T14:30:01.946" v="4725" actId="26606"/>
          <ac:spMkLst>
            <pc:docMk/>
            <pc:sldMk cId="4054835227" sldId="267"/>
            <ac:spMk id="71" creationId="{32BC26D8-82FB-445E-AA49-62A77D7C1EE0}"/>
          </ac:spMkLst>
        </pc:spChg>
        <pc:spChg chg="add del">
          <ac:chgData name="jcasanvazquez@hotmail.com" userId="24f2616975baadfc" providerId="LiveId" clId="{C8760534-9381-47E7-AC7A-47703184B247}" dt="2019-05-28T14:30:01.946" v="4725" actId="26606"/>
          <ac:spMkLst>
            <pc:docMk/>
            <pc:sldMk cId="4054835227" sldId="267"/>
            <ac:spMk id="73" creationId="{CB44330D-EA18-4254-AA95-EB49948539B8}"/>
          </ac:spMkLst>
        </pc:spChg>
        <pc:spChg chg="add del">
          <ac:chgData name="jcasanvazquez@hotmail.com" userId="24f2616975baadfc" providerId="LiveId" clId="{C8760534-9381-47E7-AC7A-47703184B247}" dt="2019-05-28T14:30:05.121" v="4727" actId="26606"/>
          <ac:spMkLst>
            <pc:docMk/>
            <pc:sldMk cId="4054835227" sldId="267"/>
            <ac:spMk id="75" creationId="{ADAD1991-FFD1-4E94-ABAB-7560D33008E4}"/>
          </ac:spMkLst>
        </pc:spChg>
        <pc:spChg chg="add del">
          <ac:chgData name="jcasanvazquez@hotmail.com" userId="24f2616975baadfc" providerId="LiveId" clId="{C8760534-9381-47E7-AC7A-47703184B247}" dt="2019-05-28T14:30:05.121" v="4727" actId="26606"/>
          <ac:spMkLst>
            <pc:docMk/>
            <pc:sldMk cId="4054835227" sldId="267"/>
            <ac:spMk id="2052" creationId="{57845966-6EFC-468A-9CC7-BAB4B95854E7}"/>
          </ac:spMkLst>
        </pc:spChg>
        <pc:spChg chg="add del">
          <ac:chgData name="jcasanvazquez@hotmail.com" userId="24f2616975baadfc" providerId="LiveId" clId="{C8760534-9381-47E7-AC7A-47703184B247}" dt="2019-05-28T14:32:00.288" v="4762"/>
          <ac:spMkLst>
            <pc:docMk/>
            <pc:sldMk cId="4054835227" sldId="267"/>
            <ac:spMk id="2054" creationId="{57845966-6EFC-468A-9CC7-BAB4B95854E7}"/>
          </ac:spMkLst>
        </pc:spChg>
        <pc:spChg chg="add del">
          <ac:chgData name="jcasanvazquez@hotmail.com" userId="24f2616975baadfc" providerId="LiveId" clId="{C8760534-9381-47E7-AC7A-47703184B247}" dt="2019-05-28T14:32:00.288" v="4762"/>
          <ac:spMkLst>
            <pc:docMk/>
            <pc:sldMk cId="4054835227" sldId="267"/>
            <ac:spMk id="2058" creationId="{ADAD1991-FFD1-4E94-ABAB-7560D33008E4}"/>
          </ac:spMkLst>
        </pc:spChg>
        <pc:picChg chg="add mod">
          <ac:chgData name="jcasanvazquez@hotmail.com" userId="24f2616975baadfc" providerId="LiveId" clId="{C8760534-9381-47E7-AC7A-47703184B247}" dt="2019-05-28T14:30:46.108" v="4747" actId="26606"/>
          <ac:picMkLst>
            <pc:docMk/>
            <pc:sldMk cId="4054835227" sldId="267"/>
            <ac:picMk id="2050" creationId="{F87C61FD-635E-4754-B710-14E9086711F3}"/>
          </ac:picMkLst>
        </pc:picChg>
        <pc:picChg chg="add del">
          <ac:chgData name="jcasanvazquez@hotmail.com" userId="24f2616975baadfc" providerId="LiveId" clId="{C8760534-9381-47E7-AC7A-47703184B247}" dt="2019-05-28T14:30:05.121" v="4727" actId="26606"/>
          <ac:picMkLst>
            <pc:docMk/>
            <pc:sldMk cId="4054835227" sldId="267"/>
            <ac:picMk id="2053" creationId="{75554383-98AF-4A47-BB65-705FAAA4BE6A}"/>
          </ac:picMkLst>
        </pc:picChg>
        <pc:picChg chg="add del">
          <ac:chgData name="jcasanvazquez@hotmail.com" userId="24f2616975baadfc" providerId="LiveId" clId="{C8760534-9381-47E7-AC7A-47703184B247}" dt="2019-05-28T14:32:00.288" v="4762"/>
          <ac:picMkLst>
            <pc:docMk/>
            <pc:sldMk cId="4054835227" sldId="267"/>
            <ac:picMk id="2056" creationId="{75554383-98AF-4A47-BB65-705FAAA4BE6A}"/>
          </ac:picMkLst>
        </pc:picChg>
        <pc:picChg chg="add del">
          <ac:chgData name="jcasanvazquez@hotmail.com" userId="24f2616975baadfc" providerId="LiveId" clId="{C8760534-9381-47E7-AC7A-47703184B247}" dt="2019-05-28T14:30:08.697" v="4731" actId="26606"/>
          <ac:picMkLst>
            <pc:docMk/>
            <pc:sldMk cId="4054835227" sldId="267"/>
            <ac:picMk id="2057" creationId="{7309214B-9B60-4A94-88B5-44CB8D263285}"/>
          </ac:picMkLst>
        </pc:picChg>
        <pc:cxnChg chg="add del">
          <ac:chgData name="jcasanvazquez@hotmail.com" userId="24f2616975baadfc" providerId="LiveId" clId="{C8760534-9381-47E7-AC7A-47703184B247}" dt="2019-05-28T14:30:07.632" v="4729" actId="26606"/>
          <ac:cxnSpMkLst>
            <pc:docMk/>
            <pc:sldMk cId="4054835227" sldId="267"/>
            <ac:cxnSpMk id="2055" creationId="{22F6364A-B358-4BEE-B158-0734D2C938D4}"/>
          </ac:cxnSpMkLst>
        </pc:cxnChg>
      </pc:sldChg>
      <pc:sldChg chg="delSp add del">
        <pc:chgData name="jcasanvazquez@hotmail.com" userId="24f2616975baadfc" providerId="LiveId" clId="{C8760534-9381-47E7-AC7A-47703184B247}" dt="2019-05-28T14:32:34.822" v="4765" actId="2696"/>
        <pc:sldMkLst>
          <pc:docMk/>
          <pc:sldMk cId="1491879812" sldId="268"/>
        </pc:sldMkLst>
        <pc:spChg chg="del">
          <ac:chgData name="jcasanvazquez@hotmail.com" userId="24f2616975baadfc" providerId="LiveId" clId="{C8760534-9381-47E7-AC7A-47703184B247}" dt="2019-05-28T12:20:01.788" v="3685" actId="478"/>
          <ac:spMkLst>
            <pc:docMk/>
            <pc:sldMk cId="1491879812" sldId="268"/>
            <ac:spMk id="2" creationId="{2F18B330-578D-49C8-9EDB-482B94A6ABB8}"/>
          </ac:spMkLst>
        </pc:spChg>
        <pc:spChg chg="del">
          <ac:chgData name="jcasanvazquez@hotmail.com" userId="24f2616975baadfc" providerId="LiveId" clId="{C8760534-9381-47E7-AC7A-47703184B247}" dt="2019-05-28T12:20:01.114" v="3684" actId="478"/>
          <ac:spMkLst>
            <pc:docMk/>
            <pc:sldMk cId="1491879812" sldId="268"/>
            <ac:spMk id="3" creationId="{2DDB7CD6-483A-4934-AC19-03D175AC3D83}"/>
          </ac:spMkLst>
        </pc:spChg>
      </pc:sldChg>
      <pc:sldMasterChg chg="setBg modSldLayout">
        <pc:chgData name="jcasanvazquez@hotmail.com" userId="24f2616975baadfc" providerId="LiveId" clId="{C8760534-9381-47E7-AC7A-47703184B247}" dt="2019-05-28T14:30:31.485" v="4746"/>
        <pc:sldMasterMkLst>
          <pc:docMk/>
          <pc:sldMasterMk cId="46587024" sldId="2147483648"/>
        </pc:sldMasterMkLst>
        <pc:sldLayoutChg chg="setBg">
          <pc:chgData name="jcasanvazquez@hotmail.com" userId="24f2616975baadfc" providerId="LiveId" clId="{C8760534-9381-47E7-AC7A-47703184B247}" dt="2019-05-28T14:30:31.485" v="4746"/>
          <pc:sldLayoutMkLst>
            <pc:docMk/>
            <pc:sldMasterMk cId="46587024" sldId="2147483648"/>
            <pc:sldLayoutMk cId="3905291317" sldId="2147483649"/>
          </pc:sldLayoutMkLst>
        </pc:sldLayoutChg>
        <pc:sldLayoutChg chg="setBg">
          <pc:chgData name="jcasanvazquez@hotmail.com" userId="24f2616975baadfc" providerId="LiveId" clId="{C8760534-9381-47E7-AC7A-47703184B247}" dt="2019-05-28T14:30:31.485" v="4746"/>
          <pc:sldLayoutMkLst>
            <pc:docMk/>
            <pc:sldMasterMk cId="46587024" sldId="2147483648"/>
            <pc:sldLayoutMk cId="3809746181" sldId="2147483650"/>
          </pc:sldLayoutMkLst>
        </pc:sldLayoutChg>
        <pc:sldLayoutChg chg="setBg">
          <pc:chgData name="jcasanvazquez@hotmail.com" userId="24f2616975baadfc" providerId="LiveId" clId="{C8760534-9381-47E7-AC7A-47703184B247}" dt="2019-05-28T14:30:31.485" v="4746"/>
          <pc:sldLayoutMkLst>
            <pc:docMk/>
            <pc:sldMasterMk cId="46587024" sldId="2147483648"/>
            <pc:sldLayoutMk cId="1830438181" sldId="2147483651"/>
          </pc:sldLayoutMkLst>
        </pc:sldLayoutChg>
        <pc:sldLayoutChg chg="setBg">
          <pc:chgData name="jcasanvazquez@hotmail.com" userId="24f2616975baadfc" providerId="LiveId" clId="{C8760534-9381-47E7-AC7A-47703184B247}" dt="2019-05-28T14:30:31.485" v="4746"/>
          <pc:sldLayoutMkLst>
            <pc:docMk/>
            <pc:sldMasterMk cId="46587024" sldId="2147483648"/>
            <pc:sldLayoutMk cId="708099447" sldId="2147483652"/>
          </pc:sldLayoutMkLst>
        </pc:sldLayoutChg>
        <pc:sldLayoutChg chg="setBg">
          <pc:chgData name="jcasanvazquez@hotmail.com" userId="24f2616975baadfc" providerId="LiveId" clId="{C8760534-9381-47E7-AC7A-47703184B247}" dt="2019-05-28T14:30:31.485" v="4746"/>
          <pc:sldLayoutMkLst>
            <pc:docMk/>
            <pc:sldMasterMk cId="46587024" sldId="2147483648"/>
            <pc:sldLayoutMk cId="2124018358" sldId="2147483653"/>
          </pc:sldLayoutMkLst>
        </pc:sldLayoutChg>
        <pc:sldLayoutChg chg="setBg">
          <pc:chgData name="jcasanvazquez@hotmail.com" userId="24f2616975baadfc" providerId="LiveId" clId="{C8760534-9381-47E7-AC7A-47703184B247}" dt="2019-05-28T14:30:31.485" v="4746"/>
          <pc:sldLayoutMkLst>
            <pc:docMk/>
            <pc:sldMasterMk cId="46587024" sldId="2147483648"/>
            <pc:sldLayoutMk cId="3084462931" sldId="2147483654"/>
          </pc:sldLayoutMkLst>
        </pc:sldLayoutChg>
        <pc:sldLayoutChg chg="setBg">
          <pc:chgData name="jcasanvazquez@hotmail.com" userId="24f2616975baadfc" providerId="LiveId" clId="{C8760534-9381-47E7-AC7A-47703184B247}" dt="2019-05-28T14:30:31.485" v="4746"/>
          <pc:sldLayoutMkLst>
            <pc:docMk/>
            <pc:sldMasterMk cId="46587024" sldId="2147483648"/>
            <pc:sldLayoutMk cId="1956440744" sldId="2147483655"/>
          </pc:sldLayoutMkLst>
        </pc:sldLayoutChg>
        <pc:sldLayoutChg chg="setBg">
          <pc:chgData name="jcasanvazquez@hotmail.com" userId="24f2616975baadfc" providerId="LiveId" clId="{C8760534-9381-47E7-AC7A-47703184B247}" dt="2019-05-28T14:30:31.485" v="4746"/>
          <pc:sldLayoutMkLst>
            <pc:docMk/>
            <pc:sldMasterMk cId="46587024" sldId="2147483648"/>
            <pc:sldLayoutMk cId="1380890330" sldId="2147483656"/>
          </pc:sldLayoutMkLst>
        </pc:sldLayoutChg>
        <pc:sldLayoutChg chg="setBg">
          <pc:chgData name="jcasanvazquez@hotmail.com" userId="24f2616975baadfc" providerId="LiveId" clId="{C8760534-9381-47E7-AC7A-47703184B247}" dt="2019-05-28T14:30:31.485" v="4746"/>
          <pc:sldLayoutMkLst>
            <pc:docMk/>
            <pc:sldMasterMk cId="46587024" sldId="2147483648"/>
            <pc:sldLayoutMk cId="863305926" sldId="2147483657"/>
          </pc:sldLayoutMkLst>
        </pc:sldLayoutChg>
        <pc:sldLayoutChg chg="setBg">
          <pc:chgData name="jcasanvazquez@hotmail.com" userId="24f2616975baadfc" providerId="LiveId" clId="{C8760534-9381-47E7-AC7A-47703184B247}" dt="2019-05-28T14:30:31.485" v="4746"/>
          <pc:sldLayoutMkLst>
            <pc:docMk/>
            <pc:sldMasterMk cId="46587024" sldId="2147483648"/>
            <pc:sldLayoutMk cId="58190636" sldId="2147483658"/>
          </pc:sldLayoutMkLst>
        </pc:sldLayoutChg>
        <pc:sldLayoutChg chg="setBg">
          <pc:chgData name="jcasanvazquez@hotmail.com" userId="24f2616975baadfc" providerId="LiveId" clId="{C8760534-9381-47E7-AC7A-47703184B247}" dt="2019-05-28T14:30:31.485" v="4746"/>
          <pc:sldLayoutMkLst>
            <pc:docMk/>
            <pc:sldMasterMk cId="46587024" sldId="2147483648"/>
            <pc:sldLayoutMk cId="4061465358" sldId="2147483659"/>
          </pc:sldLayoutMkLst>
        </pc:sldLayoutChg>
      </pc:sldMasterChg>
    </pc:docChg>
  </pc:docChgLst>
</pc:chgInfo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CD8D1-710D-4B6D-998E-85BBAA017AE0}" type="doc">
      <dgm:prSet loTypeId="urn:microsoft.com/office/officeart/2005/8/layout/hList9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6EEB88BB-7828-406A-A1FD-32924774D2AD}">
      <dgm:prSet phldrT="[Texto]"/>
      <dgm:spPr/>
      <dgm:t>
        <a:bodyPr/>
        <a:lstStyle/>
        <a:p>
          <a:r>
            <a:rPr lang="es-ES" dirty="0"/>
            <a:t>Préstamos buenos</a:t>
          </a:r>
        </a:p>
      </dgm:t>
    </dgm:pt>
    <dgm:pt modelId="{F2A92FD4-BC32-4CD0-A18C-1B1E3CB1839E}" type="parTrans" cxnId="{CFD016EB-C335-4F24-9980-33DAB8937CC1}">
      <dgm:prSet/>
      <dgm:spPr/>
      <dgm:t>
        <a:bodyPr/>
        <a:lstStyle/>
        <a:p>
          <a:endParaRPr lang="es-ES"/>
        </a:p>
      </dgm:t>
    </dgm:pt>
    <dgm:pt modelId="{1C3DB54A-30FE-47CC-81CD-803CE823EACD}" type="sibTrans" cxnId="{CFD016EB-C335-4F24-9980-33DAB8937CC1}">
      <dgm:prSet/>
      <dgm:spPr/>
      <dgm:t>
        <a:bodyPr/>
        <a:lstStyle/>
        <a:p>
          <a:endParaRPr lang="es-ES"/>
        </a:p>
      </dgm:t>
    </dgm:pt>
    <dgm:pt modelId="{20BCB5CD-CEAF-48F1-88B8-C152BC3EEE02}">
      <dgm:prSet phldrT="[Texto]"/>
      <dgm:spPr/>
      <dgm:t>
        <a:bodyPr/>
        <a:lstStyle/>
        <a:p>
          <a:r>
            <a:rPr lang="es-ES" dirty="0"/>
            <a:t>Número: 64.266 préstamos </a:t>
          </a:r>
        </a:p>
      </dgm:t>
    </dgm:pt>
    <dgm:pt modelId="{64FF99A1-8D95-489D-B10D-F3FB7B1C870F}" type="parTrans" cxnId="{CF4D15A1-8AA9-448B-9958-FC23490714C0}">
      <dgm:prSet/>
      <dgm:spPr/>
      <dgm:t>
        <a:bodyPr/>
        <a:lstStyle/>
        <a:p>
          <a:endParaRPr lang="es-ES"/>
        </a:p>
      </dgm:t>
    </dgm:pt>
    <dgm:pt modelId="{442F42EF-1FE9-45EA-9419-1EDC0570B160}" type="sibTrans" cxnId="{CF4D15A1-8AA9-448B-9958-FC23490714C0}">
      <dgm:prSet/>
      <dgm:spPr/>
      <dgm:t>
        <a:bodyPr/>
        <a:lstStyle/>
        <a:p>
          <a:endParaRPr lang="es-ES"/>
        </a:p>
      </dgm:t>
    </dgm:pt>
    <dgm:pt modelId="{96A12856-F46E-469E-AE2E-C0053CA497FF}">
      <dgm:prSet phldrT="[Texto]"/>
      <dgm:spPr/>
      <dgm:t>
        <a:bodyPr/>
        <a:lstStyle/>
        <a:p>
          <a:r>
            <a:rPr lang="es-ES" dirty="0"/>
            <a:t>Porcentaje: 91.18%</a:t>
          </a:r>
        </a:p>
      </dgm:t>
    </dgm:pt>
    <dgm:pt modelId="{5730BDEA-5D84-4425-9595-C7A3EA26773A}" type="parTrans" cxnId="{3F656359-4BC4-4C9E-B901-2F37304C8F26}">
      <dgm:prSet/>
      <dgm:spPr/>
      <dgm:t>
        <a:bodyPr/>
        <a:lstStyle/>
        <a:p>
          <a:endParaRPr lang="es-ES"/>
        </a:p>
      </dgm:t>
    </dgm:pt>
    <dgm:pt modelId="{6676CD0E-131D-40A1-8294-9F8F6270035D}" type="sibTrans" cxnId="{3F656359-4BC4-4C9E-B901-2F37304C8F26}">
      <dgm:prSet/>
      <dgm:spPr/>
      <dgm:t>
        <a:bodyPr/>
        <a:lstStyle/>
        <a:p>
          <a:endParaRPr lang="es-ES"/>
        </a:p>
      </dgm:t>
    </dgm:pt>
    <dgm:pt modelId="{8F38F802-348D-4559-9D39-F89D1E146C8E}">
      <dgm:prSet phldrT="[Texto]"/>
      <dgm:spPr/>
      <dgm:t>
        <a:bodyPr/>
        <a:lstStyle/>
        <a:p>
          <a:r>
            <a:rPr lang="es-ES" dirty="0"/>
            <a:t>Préstamos malos</a:t>
          </a:r>
        </a:p>
      </dgm:t>
    </dgm:pt>
    <dgm:pt modelId="{C850B3CF-84DA-48D4-824C-F31932845D8D}" type="parTrans" cxnId="{73741884-7704-47A7-8DDB-FD03382CB301}">
      <dgm:prSet/>
      <dgm:spPr/>
      <dgm:t>
        <a:bodyPr/>
        <a:lstStyle/>
        <a:p>
          <a:endParaRPr lang="es-ES"/>
        </a:p>
      </dgm:t>
    </dgm:pt>
    <dgm:pt modelId="{05A7ADDC-97A8-4929-AE35-5E84CDF18D5E}" type="sibTrans" cxnId="{73741884-7704-47A7-8DDB-FD03382CB301}">
      <dgm:prSet/>
      <dgm:spPr/>
      <dgm:t>
        <a:bodyPr/>
        <a:lstStyle/>
        <a:p>
          <a:endParaRPr lang="es-ES"/>
        </a:p>
      </dgm:t>
    </dgm:pt>
    <dgm:pt modelId="{D0A579EC-508D-476C-AA18-B1939D303681}">
      <dgm:prSet phldrT="[Texto]"/>
      <dgm:spPr/>
      <dgm:t>
        <a:bodyPr/>
        <a:lstStyle/>
        <a:p>
          <a:r>
            <a:rPr lang="es-ES" dirty="0"/>
            <a:t>Número: 6.209 préstamos</a:t>
          </a:r>
        </a:p>
      </dgm:t>
    </dgm:pt>
    <dgm:pt modelId="{6FF321C7-B5F7-4CBF-98C2-2E147B534390}" type="parTrans" cxnId="{4F9AFB6D-BBA8-4E1F-B210-38DA9297002E}">
      <dgm:prSet/>
      <dgm:spPr/>
      <dgm:t>
        <a:bodyPr/>
        <a:lstStyle/>
        <a:p>
          <a:endParaRPr lang="es-ES"/>
        </a:p>
      </dgm:t>
    </dgm:pt>
    <dgm:pt modelId="{62BFBC0F-6100-45C3-B3DF-47AC1270A825}" type="sibTrans" cxnId="{4F9AFB6D-BBA8-4E1F-B210-38DA9297002E}">
      <dgm:prSet/>
      <dgm:spPr/>
      <dgm:t>
        <a:bodyPr/>
        <a:lstStyle/>
        <a:p>
          <a:endParaRPr lang="es-ES"/>
        </a:p>
      </dgm:t>
    </dgm:pt>
    <dgm:pt modelId="{DF59CBC3-4833-441A-98A5-714FE8EEFCDE}">
      <dgm:prSet phldrT="[Texto]"/>
      <dgm:spPr/>
      <dgm:t>
        <a:bodyPr/>
        <a:lstStyle/>
        <a:p>
          <a:r>
            <a:rPr lang="es-ES" dirty="0"/>
            <a:t>Porcentaje: 8.81%</a:t>
          </a:r>
        </a:p>
      </dgm:t>
    </dgm:pt>
    <dgm:pt modelId="{2A499EE0-17C6-4002-BE86-61814214C1D5}" type="parTrans" cxnId="{731B5FA0-4061-4281-937E-8E5E1F05CF42}">
      <dgm:prSet/>
      <dgm:spPr/>
      <dgm:t>
        <a:bodyPr/>
        <a:lstStyle/>
        <a:p>
          <a:endParaRPr lang="es-ES"/>
        </a:p>
      </dgm:t>
    </dgm:pt>
    <dgm:pt modelId="{E9239D42-9F3A-4F6B-8DC3-715575A6B786}" type="sibTrans" cxnId="{731B5FA0-4061-4281-937E-8E5E1F05CF42}">
      <dgm:prSet/>
      <dgm:spPr/>
      <dgm:t>
        <a:bodyPr/>
        <a:lstStyle/>
        <a:p>
          <a:endParaRPr lang="es-ES"/>
        </a:p>
      </dgm:t>
    </dgm:pt>
    <dgm:pt modelId="{CB47E423-A1BD-40F0-AFC6-85BE27D32A78}" type="pres">
      <dgm:prSet presAssocID="{D0CCD8D1-710D-4B6D-998E-85BBAA017AE0}" presName="list" presStyleCnt="0">
        <dgm:presLayoutVars>
          <dgm:dir/>
          <dgm:animLvl val="lvl"/>
        </dgm:presLayoutVars>
      </dgm:prSet>
      <dgm:spPr/>
    </dgm:pt>
    <dgm:pt modelId="{46FB3770-0D39-45A6-8FC1-B116BCC8482E}" type="pres">
      <dgm:prSet presAssocID="{6EEB88BB-7828-406A-A1FD-32924774D2AD}" presName="posSpace" presStyleCnt="0"/>
      <dgm:spPr/>
    </dgm:pt>
    <dgm:pt modelId="{1CEAF44E-1C25-4408-9A50-54CE6CEDE726}" type="pres">
      <dgm:prSet presAssocID="{6EEB88BB-7828-406A-A1FD-32924774D2AD}" presName="vertFlow" presStyleCnt="0"/>
      <dgm:spPr/>
    </dgm:pt>
    <dgm:pt modelId="{76684E07-5DBC-462E-ACA3-371139A91535}" type="pres">
      <dgm:prSet presAssocID="{6EEB88BB-7828-406A-A1FD-32924774D2AD}" presName="topSpace" presStyleCnt="0"/>
      <dgm:spPr/>
    </dgm:pt>
    <dgm:pt modelId="{1FA9F22E-F8B0-4DDB-8C2B-4737124B9ED9}" type="pres">
      <dgm:prSet presAssocID="{6EEB88BB-7828-406A-A1FD-32924774D2AD}" presName="firstComp" presStyleCnt="0"/>
      <dgm:spPr/>
    </dgm:pt>
    <dgm:pt modelId="{A869EBE6-497A-4A76-9179-F0F1ACB9657D}" type="pres">
      <dgm:prSet presAssocID="{6EEB88BB-7828-406A-A1FD-32924774D2AD}" presName="firstChild" presStyleLbl="bgAccFollowNode1" presStyleIdx="0" presStyleCnt="4"/>
      <dgm:spPr/>
    </dgm:pt>
    <dgm:pt modelId="{AAA00D2A-86E8-4491-84C4-8E8ECCE87F8C}" type="pres">
      <dgm:prSet presAssocID="{6EEB88BB-7828-406A-A1FD-32924774D2AD}" presName="firstChildTx" presStyleLbl="bgAccFollowNode1" presStyleIdx="0" presStyleCnt="4">
        <dgm:presLayoutVars>
          <dgm:bulletEnabled val="1"/>
        </dgm:presLayoutVars>
      </dgm:prSet>
      <dgm:spPr/>
    </dgm:pt>
    <dgm:pt modelId="{BA9DBB6B-6546-4C7C-BA30-48B8567AEC5D}" type="pres">
      <dgm:prSet presAssocID="{96A12856-F46E-469E-AE2E-C0053CA497FF}" presName="comp" presStyleCnt="0"/>
      <dgm:spPr/>
    </dgm:pt>
    <dgm:pt modelId="{1970FC06-F639-467C-93FA-8FEA4B1DA522}" type="pres">
      <dgm:prSet presAssocID="{96A12856-F46E-469E-AE2E-C0053CA497FF}" presName="child" presStyleLbl="bgAccFollowNode1" presStyleIdx="1" presStyleCnt="4"/>
      <dgm:spPr/>
    </dgm:pt>
    <dgm:pt modelId="{677862F3-0C8E-4CFE-BF85-E8ED19D96A4B}" type="pres">
      <dgm:prSet presAssocID="{96A12856-F46E-469E-AE2E-C0053CA497FF}" presName="childTx" presStyleLbl="bgAccFollowNode1" presStyleIdx="1" presStyleCnt="4">
        <dgm:presLayoutVars>
          <dgm:bulletEnabled val="1"/>
        </dgm:presLayoutVars>
      </dgm:prSet>
      <dgm:spPr/>
    </dgm:pt>
    <dgm:pt modelId="{331A308D-DF4B-4195-A480-9F04C6069601}" type="pres">
      <dgm:prSet presAssocID="{6EEB88BB-7828-406A-A1FD-32924774D2AD}" presName="negSpace" presStyleCnt="0"/>
      <dgm:spPr/>
    </dgm:pt>
    <dgm:pt modelId="{184A7F4F-21C5-43F8-9B7E-D23E74FC79CD}" type="pres">
      <dgm:prSet presAssocID="{6EEB88BB-7828-406A-A1FD-32924774D2AD}" presName="circle" presStyleLbl="node1" presStyleIdx="0" presStyleCnt="2"/>
      <dgm:spPr/>
    </dgm:pt>
    <dgm:pt modelId="{E209CB55-75E1-4900-8E3A-CA155F9476FB}" type="pres">
      <dgm:prSet presAssocID="{1C3DB54A-30FE-47CC-81CD-803CE823EACD}" presName="transSpace" presStyleCnt="0"/>
      <dgm:spPr/>
    </dgm:pt>
    <dgm:pt modelId="{0E6506F3-0B41-42B5-B349-6C478A78E39E}" type="pres">
      <dgm:prSet presAssocID="{8F38F802-348D-4559-9D39-F89D1E146C8E}" presName="posSpace" presStyleCnt="0"/>
      <dgm:spPr/>
    </dgm:pt>
    <dgm:pt modelId="{6C6EEC9C-2A27-4DF9-BADB-B0796BE15BEF}" type="pres">
      <dgm:prSet presAssocID="{8F38F802-348D-4559-9D39-F89D1E146C8E}" presName="vertFlow" presStyleCnt="0"/>
      <dgm:spPr/>
    </dgm:pt>
    <dgm:pt modelId="{B8252772-7C94-42C2-AEDE-9ED85106E90F}" type="pres">
      <dgm:prSet presAssocID="{8F38F802-348D-4559-9D39-F89D1E146C8E}" presName="topSpace" presStyleCnt="0"/>
      <dgm:spPr/>
    </dgm:pt>
    <dgm:pt modelId="{B8F3171C-1AD8-4A0B-BAE2-D40B2A2BE28A}" type="pres">
      <dgm:prSet presAssocID="{8F38F802-348D-4559-9D39-F89D1E146C8E}" presName="firstComp" presStyleCnt="0"/>
      <dgm:spPr/>
    </dgm:pt>
    <dgm:pt modelId="{CB494CA7-C8F0-4E42-B618-DF79463C0CA6}" type="pres">
      <dgm:prSet presAssocID="{8F38F802-348D-4559-9D39-F89D1E146C8E}" presName="firstChild" presStyleLbl="bgAccFollowNode1" presStyleIdx="2" presStyleCnt="4"/>
      <dgm:spPr/>
    </dgm:pt>
    <dgm:pt modelId="{592F0D60-91C9-4E39-91C1-BF7BF459A73A}" type="pres">
      <dgm:prSet presAssocID="{8F38F802-348D-4559-9D39-F89D1E146C8E}" presName="firstChildTx" presStyleLbl="bgAccFollowNode1" presStyleIdx="2" presStyleCnt="4">
        <dgm:presLayoutVars>
          <dgm:bulletEnabled val="1"/>
        </dgm:presLayoutVars>
      </dgm:prSet>
      <dgm:spPr/>
    </dgm:pt>
    <dgm:pt modelId="{102F365D-AE57-49EC-A279-D5E310C8E590}" type="pres">
      <dgm:prSet presAssocID="{DF59CBC3-4833-441A-98A5-714FE8EEFCDE}" presName="comp" presStyleCnt="0"/>
      <dgm:spPr/>
    </dgm:pt>
    <dgm:pt modelId="{54305635-7B04-43EC-A8DF-51A3246D24A9}" type="pres">
      <dgm:prSet presAssocID="{DF59CBC3-4833-441A-98A5-714FE8EEFCDE}" presName="child" presStyleLbl="bgAccFollowNode1" presStyleIdx="3" presStyleCnt="4"/>
      <dgm:spPr/>
    </dgm:pt>
    <dgm:pt modelId="{58B244DD-6D4D-4A7B-8B50-B9817C3DBD6F}" type="pres">
      <dgm:prSet presAssocID="{DF59CBC3-4833-441A-98A5-714FE8EEFCDE}" presName="childTx" presStyleLbl="bgAccFollowNode1" presStyleIdx="3" presStyleCnt="4">
        <dgm:presLayoutVars>
          <dgm:bulletEnabled val="1"/>
        </dgm:presLayoutVars>
      </dgm:prSet>
      <dgm:spPr/>
    </dgm:pt>
    <dgm:pt modelId="{F88F9E63-9469-442A-8121-C7362FE48935}" type="pres">
      <dgm:prSet presAssocID="{8F38F802-348D-4559-9D39-F89D1E146C8E}" presName="negSpace" presStyleCnt="0"/>
      <dgm:spPr/>
    </dgm:pt>
    <dgm:pt modelId="{A6B83F19-EB38-491A-9B0A-26A756D1347E}" type="pres">
      <dgm:prSet presAssocID="{8F38F802-348D-4559-9D39-F89D1E146C8E}" presName="circle" presStyleLbl="node1" presStyleIdx="1" presStyleCnt="2"/>
      <dgm:spPr/>
    </dgm:pt>
  </dgm:ptLst>
  <dgm:cxnLst>
    <dgm:cxn modelId="{E4D44C00-16FF-4A64-AA71-A4186F62E978}" type="presOf" srcId="{DF59CBC3-4833-441A-98A5-714FE8EEFCDE}" destId="{58B244DD-6D4D-4A7B-8B50-B9817C3DBD6F}" srcOrd="1" destOrd="0" presId="urn:microsoft.com/office/officeart/2005/8/layout/hList9"/>
    <dgm:cxn modelId="{8030DA04-AA42-4AC7-A85F-B2CF1709A29E}" type="presOf" srcId="{8F38F802-348D-4559-9D39-F89D1E146C8E}" destId="{A6B83F19-EB38-491A-9B0A-26A756D1347E}" srcOrd="0" destOrd="0" presId="urn:microsoft.com/office/officeart/2005/8/layout/hList9"/>
    <dgm:cxn modelId="{AD290A0A-BEFB-41C5-B89D-EF0224B924B3}" type="presOf" srcId="{96A12856-F46E-469E-AE2E-C0053CA497FF}" destId="{1970FC06-F639-467C-93FA-8FEA4B1DA522}" srcOrd="0" destOrd="0" presId="urn:microsoft.com/office/officeart/2005/8/layout/hList9"/>
    <dgm:cxn modelId="{EA665766-5DAB-4EDB-AC4E-835142371774}" type="presOf" srcId="{DF59CBC3-4833-441A-98A5-714FE8EEFCDE}" destId="{54305635-7B04-43EC-A8DF-51A3246D24A9}" srcOrd="0" destOrd="0" presId="urn:microsoft.com/office/officeart/2005/8/layout/hList9"/>
    <dgm:cxn modelId="{4F9AFB6D-BBA8-4E1F-B210-38DA9297002E}" srcId="{8F38F802-348D-4559-9D39-F89D1E146C8E}" destId="{D0A579EC-508D-476C-AA18-B1939D303681}" srcOrd="0" destOrd="0" parTransId="{6FF321C7-B5F7-4CBF-98C2-2E147B534390}" sibTransId="{62BFBC0F-6100-45C3-B3DF-47AC1270A825}"/>
    <dgm:cxn modelId="{3F656359-4BC4-4C9E-B901-2F37304C8F26}" srcId="{6EEB88BB-7828-406A-A1FD-32924774D2AD}" destId="{96A12856-F46E-469E-AE2E-C0053CA497FF}" srcOrd="1" destOrd="0" parTransId="{5730BDEA-5D84-4425-9595-C7A3EA26773A}" sibTransId="{6676CD0E-131D-40A1-8294-9F8F6270035D}"/>
    <dgm:cxn modelId="{73741884-7704-47A7-8DDB-FD03382CB301}" srcId="{D0CCD8D1-710D-4B6D-998E-85BBAA017AE0}" destId="{8F38F802-348D-4559-9D39-F89D1E146C8E}" srcOrd="1" destOrd="0" parTransId="{C850B3CF-84DA-48D4-824C-F31932845D8D}" sibTransId="{05A7ADDC-97A8-4929-AE35-5E84CDF18D5E}"/>
    <dgm:cxn modelId="{2C088C84-3359-4D9E-8E6B-282091752BA5}" type="presOf" srcId="{D0A579EC-508D-476C-AA18-B1939D303681}" destId="{592F0D60-91C9-4E39-91C1-BF7BF459A73A}" srcOrd="1" destOrd="0" presId="urn:microsoft.com/office/officeart/2005/8/layout/hList9"/>
    <dgm:cxn modelId="{3543AF8D-7E23-4994-A105-5621C034DBC3}" type="presOf" srcId="{6EEB88BB-7828-406A-A1FD-32924774D2AD}" destId="{184A7F4F-21C5-43F8-9B7E-D23E74FC79CD}" srcOrd="0" destOrd="0" presId="urn:microsoft.com/office/officeart/2005/8/layout/hList9"/>
    <dgm:cxn modelId="{ADC3F591-D3DD-498E-842A-FD75747EA30A}" type="presOf" srcId="{20BCB5CD-CEAF-48F1-88B8-C152BC3EEE02}" destId="{AAA00D2A-86E8-4491-84C4-8E8ECCE87F8C}" srcOrd="1" destOrd="0" presId="urn:microsoft.com/office/officeart/2005/8/layout/hList9"/>
    <dgm:cxn modelId="{9DE6F89E-4A1E-4325-9FCF-B7547C81E8B8}" type="presOf" srcId="{D0A579EC-508D-476C-AA18-B1939D303681}" destId="{CB494CA7-C8F0-4E42-B618-DF79463C0CA6}" srcOrd="0" destOrd="0" presId="urn:microsoft.com/office/officeart/2005/8/layout/hList9"/>
    <dgm:cxn modelId="{731B5FA0-4061-4281-937E-8E5E1F05CF42}" srcId="{8F38F802-348D-4559-9D39-F89D1E146C8E}" destId="{DF59CBC3-4833-441A-98A5-714FE8EEFCDE}" srcOrd="1" destOrd="0" parTransId="{2A499EE0-17C6-4002-BE86-61814214C1D5}" sibTransId="{E9239D42-9F3A-4F6B-8DC3-715575A6B786}"/>
    <dgm:cxn modelId="{DC32D0A0-B7F5-4A1E-9CB9-33382E5B195B}" type="presOf" srcId="{96A12856-F46E-469E-AE2E-C0053CA497FF}" destId="{677862F3-0C8E-4CFE-BF85-E8ED19D96A4B}" srcOrd="1" destOrd="0" presId="urn:microsoft.com/office/officeart/2005/8/layout/hList9"/>
    <dgm:cxn modelId="{CF4D15A1-8AA9-448B-9958-FC23490714C0}" srcId="{6EEB88BB-7828-406A-A1FD-32924774D2AD}" destId="{20BCB5CD-CEAF-48F1-88B8-C152BC3EEE02}" srcOrd="0" destOrd="0" parTransId="{64FF99A1-8D95-489D-B10D-F3FB7B1C870F}" sibTransId="{442F42EF-1FE9-45EA-9419-1EDC0570B160}"/>
    <dgm:cxn modelId="{2B541FBC-D87E-4AD5-ACCA-AA332419654D}" type="presOf" srcId="{D0CCD8D1-710D-4B6D-998E-85BBAA017AE0}" destId="{CB47E423-A1BD-40F0-AFC6-85BE27D32A78}" srcOrd="0" destOrd="0" presId="urn:microsoft.com/office/officeart/2005/8/layout/hList9"/>
    <dgm:cxn modelId="{70194CCE-447E-4560-BBC3-815E45DD0856}" type="presOf" srcId="{20BCB5CD-CEAF-48F1-88B8-C152BC3EEE02}" destId="{A869EBE6-497A-4A76-9179-F0F1ACB9657D}" srcOrd="0" destOrd="0" presId="urn:microsoft.com/office/officeart/2005/8/layout/hList9"/>
    <dgm:cxn modelId="{CFD016EB-C335-4F24-9980-33DAB8937CC1}" srcId="{D0CCD8D1-710D-4B6D-998E-85BBAA017AE0}" destId="{6EEB88BB-7828-406A-A1FD-32924774D2AD}" srcOrd="0" destOrd="0" parTransId="{F2A92FD4-BC32-4CD0-A18C-1B1E3CB1839E}" sibTransId="{1C3DB54A-30FE-47CC-81CD-803CE823EACD}"/>
    <dgm:cxn modelId="{12596C63-3237-4B6C-9731-E7FD9A1EBDD2}" type="presParOf" srcId="{CB47E423-A1BD-40F0-AFC6-85BE27D32A78}" destId="{46FB3770-0D39-45A6-8FC1-B116BCC8482E}" srcOrd="0" destOrd="0" presId="urn:microsoft.com/office/officeart/2005/8/layout/hList9"/>
    <dgm:cxn modelId="{691B54A3-986F-4D51-9F86-18280B1C22D9}" type="presParOf" srcId="{CB47E423-A1BD-40F0-AFC6-85BE27D32A78}" destId="{1CEAF44E-1C25-4408-9A50-54CE6CEDE726}" srcOrd="1" destOrd="0" presId="urn:microsoft.com/office/officeart/2005/8/layout/hList9"/>
    <dgm:cxn modelId="{6DE7A55C-4DC9-435D-B34E-307FA4E9FE12}" type="presParOf" srcId="{1CEAF44E-1C25-4408-9A50-54CE6CEDE726}" destId="{76684E07-5DBC-462E-ACA3-371139A91535}" srcOrd="0" destOrd="0" presId="urn:microsoft.com/office/officeart/2005/8/layout/hList9"/>
    <dgm:cxn modelId="{B471984D-1A2A-445C-876A-F94250A499AF}" type="presParOf" srcId="{1CEAF44E-1C25-4408-9A50-54CE6CEDE726}" destId="{1FA9F22E-F8B0-4DDB-8C2B-4737124B9ED9}" srcOrd="1" destOrd="0" presId="urn:microsoft.com/office/officeart/2005/8/layout/hList9"/>
    <dgm:cxn modelId="{A3E2B506-CE9E-4062-A0B8-2708119422AB}" type="presParOf" srcId="{1FA9F22E-F8B0-4DDB-8C2B-4737124B9ED9}" destId="{A869EBE6-497A-4A76-9179-F0F1ACB9657D}" srcOrd="0" destOrd="0" presId="urn:microsoft.com/office/officeart/2005/8/layout/hList9"/>
    <dgm:cxn modelId="{0D73AC1C-DC79-4DBA-B768-FF1076387F5B}" type="presParOf" srcId="{1FA9F22E-F8B0-4DDB-8C2B-4737124B9ED9}" destId="{AAA00D2A-86E8-4491-84C4-8E8ECCE87F8C}" srcOrd="1" destOrd="0" presId="urn:microsoft.com/office/officeart/2005/8/layout/hList9"/>
    <dgm:cxn modelId="{AFF7D858-0B5F-4B36-9B48-22BA9D8943BE}" type="presParOf" srcId="{1CEAF44E-1C25-4408-9A50-54CE6CEDE726}" destId="{BA9DBB6B-6546-4C7C-BA30-48B8567AEC5D}" srcOrd="2" destOrd="0" presId="urn:microsoft.com/office/officeart/2005/8/layout/hList9"/>
    <dgm:cxn modelId="{8E556470-0A4F-4BB9-AADB-CFC8F4521100}" type="presParOf" srcId="{BA9DBB6B-6546-4C7C-BA30-48B8567AEC5D}" destId="{1970FC06-F639-467C-93FA-8FEA4B1DA522}" srcOrd="0" destOrd="0" presId="urn:microsoft.com/office/officeart/2005/8/layout/hList9"/>
    <dgm:cxn modelId="{7C675BE6-BC2D-41B0-912B-E25652F529DD}" type="presParOf" srcId="{BA9DBB6B-6546-4C7C-BA30-48B8567AEC5D}" destId="{677862F3-0C8E-4CFE-BF85-E8ED19D96A4B}" srcOrd="1" destOrd="0" presId="urn:microsoft.com/office/officeart/2005/8/layout/hList9"/>
    <dgm:cxn modelId="{A2CA1AFB-151B-4673-8D08-903A9A4AEE45}" type="presParOf" srcId="{CB47E423-A1BD-40F0-AFC6-85BE27D32A78}" destId="{331A308D-DF4B-4195-A480-9F04C6069601}" srcOrd="2" destOrd="0" presId="urn:microsoft.com/office/officeart/2005/8/layout/hList9"/>
    <dgm:cxn modelId="{FB61516F-F93A-4A2C-8F3A-D82D667A916F}" type="presParOf" srcId="{CB47E423-A1BD-40F0-AFC6-85BE27D32A78}" destId="{184A7F4F-21C5-43F8-9B7E-D23E74FC79CD}" srcOrd="3" destOrd="0" presId="urn:microsoft.com/office/officeart/2005/8/layout/hList9"/>
    <dgm:cxn modelId="{86231420-7F84-4AA3-8BA7-E0E1DC9D3422}" type="presParOf" srcId="{CB47E423-A1BD-40F0-AFC6-85BE27D32A78}" destId="{E209CB55-75E1-4900-8E3A-CA155F9476FB}" srcOrd="4" destOrd="0" presId="urn:microsoft.com/office/officeart/2005/8/layout/hList9"/>
    <dgm:cxn modelId="{89243B87-1C3F-4E8C-83E2-E6346461518F}" type="presParOf" srcId="{CB47E423-A1BD-40F0-AFC6-85BE27D32A78}" destId="{0E6506F3-0B41-42B5-B349-6C478A78E39E}" srcOrd="5" destOrd="0" presId="urn:microsoft.com/office/officeart/2005/8/layout/hList9"/>
    <dgm:cxn modelId="{252D1E2D-BCF5-481E-9DBE-5401C6FC719A}" type="presParOf" srcId="{CB47E423-A1BD-40F0-AFC6-85BE27D32A78}" destId="{6C6EEC9C-2A27-4DF9-BADB-B0796BE15BEF}" srcOrd="6" destOrd="0" presId="urn:microsoft.com/office/officeart/2005/8/layout/hList9"/>
    <dgm:cxn modelId="{9C072896-0B1B-4DFD-8673-FAF7D4F0B3B0}" type="presParOf" srcId="{6C6EEC9C-2A27-4DF9-BADB-B0796BE15BEF}" destId="{B8252772-7C94-42C2-AEDE-9ED85106E90F}" srcOrd="0" destOrd="0" presId="urn:microsoft.com/office/officeart/2005/8/layout/hList9"/>
    <dgm:cxn modelId="{7CA5884A-4973-4C1D-8E25-744BFCFB485C}" type="presParOf" srcId="{6C6EEC9C-2A27-4DF9-BADB-B0796BE15BEF}" destId="{B8F3171C-1AD8-4A0B-BAE2-D40B2A2BE28A}" srcOrd="1" destOrd="0" presId="urn:microsoft.com/office/officeart/2005/8/layout/hList9"/>
    <dgm:cxn modelId="{E618C6C8-290B-4514-887C-F88C78CF8DFE}" type="presParOf" srcId="{B8F3171C-1AD8-4A0B-BAE2-D40B2A2BE28A}" destId="{CB494CA7-C8F0-4E42-B618-DF79463C0CA6}" srcOrd="0" destOrd="0" presId="urn:microsoft.com/office/officeart/2005/8/layout/hList9"/>
    <dgm:cxn modelId="{6FBCD4CE-5B61-4D19-9D11-F9A6E9C091BB}" type="presParOf" srcId="{B8F3171C-1AD8-4A0B-BAE2-D40B2A2BE28A}" destId="{592F0D60-91C9-4E39-91C1-BF7BF459A73A}" srcOrd="1" destOrd="0" presId="urn:microsoft.com/office/officeart/2005/8/layout/hList9"/>
    <dgm:cxn modelId="{F7833420-6AB5-45F2-B7F9-822321FB0C82}" type="presParOf" srcId="{6C6EEC9C-2A27-4DF9-BADB-B0796BE15BEF}" destId="{102F365D-AE57-49EC-A279-D5E310C8E590}" srcOrd="2" destOrd="0" presId="urn:microsoft.com/office/officeart/2005/8/layout/hList9"/>
    <dgm:cxn modelId="{36858C01-8626-43FD-9CC4-C394D83056FF}" type="presParOf" srcId="{102F365D-AE57-49EC-A279-D5E310C8E590}" destId="{54305635-7B04-43EC-A8DF-51A3246D24A9}" srcOrd="0" destOrd="0" presId="urn:microsoft.com/office/officeart/2005/8/layout/hList9"/>
    <dgm:cxn modelId="{90CAF172-5A55-4418-81B3-6DFB2885613C}" type="presParOf" srcId="{102F365D-AE57-49EC-A279-D5E310C8E590}" destId="{58B244DD-6D4D-4A7B-8B50-B9817C3DBD6F}" srcOrd="1" destOrd="0" presId="urn:microsoft.com/office/officeart/2005/8/layout/hList9"/>
    <dgm:cxn modelId="{6A5A9E92-FAB9-4436-A244-265DA030F588}" type="presParOf" srcId="{CB47E423-A1BD-40F0-AFC6-85BE27D32A78}" destId="{F88F9E63-9469-442A-8121-C7362FE48935}" srcOrd="7" destOrd="0" presId="urn:microsoft.com/office/officeart/2005/8/layout/hList9"/>
    <dgm:cxn modelId="{B98C9A2A-4D1E-46F1-9E51-17E53E9C85CA}" type="presParOf" srcId="{CB47E423-A1BD-40F0-AFC6-85BE27D32A78}" destId="{A6B83F19-EB38-491A-9B0A-26A756D1347E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DFA1E-7C4E-4FB7-A889-E8C559FF12B4}" type="doc">
      <dgm:prSet loTypeId="urn:microsoft.com/office/officeart/2009/3/layout/OpposingIdeas" loCatId="relationship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90982A3E-C9B4-427B-81CF-203B927A631C}">
      <dgm:prSet phldrT="[Texto]"/>
      <dgm:spPr/>
      <dgm:t>
        <a:bodyPr/>
        <a:lstStyle/>
        <a:p>
          <a:r>
            <a:rPr lang="es-ES" dirty="0"/>
            <a:t>AUMENTA</a:t>
          </a:r>
        </a:p>
      </dgm:t>
    </dgm:pt>
    <dgm:pt modelId="{C673A93E-31D0-44CB-9A01-F4AE74A0F74D}" type="parTrans" cxnId="{6AE65D93-791D-442B-BBBB-358CC2AEFEE0}">
      <dgm:prSet/>
      <dgm:spPr/>
      <dgm:t>
        <a:bodyPr/>
        <a:lstStyle/>
        <a:p>
          <a:endParaRPr lang="es-ES"/>
        </a:p>
      </dgm:t>
    </dgm:pt>
    <dgm:pt modelId="{CC691821-6895-4DC5-8968-6B745929EBC9}" type="sibTrans" cxnId="{6AE65D93-791D-442B-BBBB-358CC2AEFEE0}">
      <dgm:prSet/>
      <dgm:spPr/>
      <dgm:t>
        <a:bodyPr/>
        <a:lstStyle/>
        <a:p>
          <a:endParaRPr lang="es-ES"/>
        </a:p>
      </dgm:t>
    </dgm:pt>
    <dgm:pt modelId="{3E739B07-F4FF-4D28-9D92-A1DDF3099B19}">
      <dgm:prSet phldrT="[Texto]"/>
      <dgm:spPr/>
      <dgm:t>
        <a:bodyPr/>
        <a:lstStyle/>
        <a:p>
          <a:r>
            <a:rPr lang="es-ES" dirty="0"/>
            <a:t>PERFORMANCE WINDOW</a:t>
          </a:r>
        </a:p>
      </dgm:t>
    </dgm:pt>
    <dgm:pt modelId="{F0C7C06B-5D90-40D7-90A2-139BD18F7E96}" type="parTrans" cxnId="{E7D27D4F-B874-4091-A633-0C2ED84AE86F}">
      <dgm:prSet/>
      <dgm:spPr/>
      <dgm:t>
        <a:bodyPr/>
        <a:lstStyle/>
        <a:p>
          <a:endParaRPr lang="es-ES"/>
        </a:p>
      </dgm:t>
    </dgm:pt>
    <dgm:pt modelId="{A63D6489-B89D-4C73-9E25-E1C8E328FE31}" type="sibTrans" cxnId="{E7D27D4F-B874-4091-A633-0C2ED84AE86F}">
      <dgm:prSet/>
      <dgm:spPr/>
      <dgm:t>
        <a:bodyPr/>
        <a:lstStyle/>
        <a:p>
          <a:endParaRPr lang="es-ES"/>
        </a:p>
      </dgm:t>
    </dgm:pt>
    <dgm:pt modelId="{7699B58B-1E9E-4E5C-8802-9C180121BE14}">
      <dgm:prSet phldrT="[Texto]"/>
      <dgm:spPr/>
      <dgm:t>
        <a:bodyPr/>
        <a:lstStyle/>
        <a:p>
          <a:r>
            <a:rPr lang="es-ES" dirty="0"/>
            <a:t>DECRECE</a:t>
          </a:r>
        </a:p>
      </dgm:t>
    </dgm:pt>
    <dgm:pt modelId="{05693CF2-8AA4-4761-926A-343BE946AFC5}" type="parTrans" cxnId="{537AEA0E-F8E5-4AB7-9F57-E9864A85A4E3}">
      <dgm:prSet/>
      <dgm:spPr/>
      <dgm:t>
        <a:bodyPr/>
        <a:lstStyle/>
        <a:p>
          <a:endParaRPr lang="es-ES"/>
        </a:p>
      </dgm:t>
    </dgm:pt>
    <dgm:pt modelId="{E7112E7E-BB6A-48C5-A072-817DBA7A95CC}" type="sibTrans" cxnId="{537AEA0E-F8E5-4AB7-9F57-E9864A85A4E3}">
      <dgm:prSet/>
      <dgm:spPr/>
      <dgm:t>
        <a:bodyPr/>
        <a:lstStyle/>
        <a:p>
          <a:endParaRPr lang="es-ES"/>
        </a:p>
      </dgm:t>
    </dgm:pt>
    <dgm:pt modelId="{B287A87B-D644-47AA-B91E-C0AD69FFA9F2}">
      <dgm:prSet phldrT="[Texto]"/>
      <dgm:spPr/>
      <dgm:t>
        <a:bodyPr/>
        <a:lstStyle/>
        <a:p>
          <a:r>
            <a:rPr lang="es-ES" dirty="0"/>
            <a:t>SAMPLE WINDOW</a:t>
          </a:r>
        </a:p>
      </dgm:t>
    </dgm:pt>
    <dgm:pt modelId="{1DE65C56-1E75-4095-82EA-754DC5E7CD22}" type="parTrans" cxnId="{D6A8BE6B-4FCE-4885-A2B6-DCC322B49332}">
      <dgm:prSet/>
      <dgm:spPr/>
      <dgm:t>
        <a:bodyPr/>
        <a:lstStyle/>
        <a:p>
          <a:endParaRPr lang="es-ES"/>
        </a:p>
      </dgm:t>
    </dgm:pt>
    <dgm:pt modelId="{C589D027-9EC0-470E-8982-F1AA1CF493DC}" type="sibTrans" cxnId="{D6A8BE6B-4FCE-4885-A2B6-DCC322B49332}">
      <dgm:prSet/>
      <dgm:spPr/>
      <dgm:t>
        <a:bodyPr/>
        <a:lstStyle/>
        <a:p>
          <a:endParaRPr lang="es-ES"/>
        </a:p>
      </dgm:t>
    </dgm:pt>
    <dgm:pt modelId="{057A90A1-F44A-4D21-A54E-0B05D22E27A2}" type="pres">
      <dgm:prSet presAssocID="{ABCDFA1E-7C4E-4FB7-A889-E8C559FF12B4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7EAB20E8-ABC3-4960-A21E-446BEB18DE3C}" type="pres">
      <dgm:prSet presAssocID="{ABCDFA1E-7C4E-4FB7-A889-E8C559FF12B4}" presName="Background" presStyleLbl="node1" presStyleIdx="0" presStyleCnt="1"/>
      <dgm:spPr/>
    </dgm:pt>
    <dgm:pt modelId="{BB54411A-1197-41A7-8BCB-7FB134CFAEE3}" type="pres">
      <dgm:prSet presAssocID="{ABCDFA1E-7C4E-4FB7-A889-E8C559FF12B4}" presName="Divider" presStyleLbl="callout" presStyleIdx="0" presStyleCnt="1"/>
      <dgm:spPr/>
    </dgm:pt>
    <dgm:pt modelId="{0250B299-1F63-4B1F-B4C0-58460FBC156F}" type="pres">
      <dgm:prSet presAssocID="{ABCDFA1E-7C4E-4FB7-A889-E8C559FF12B4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04B7F8F-7044-4587-BBB6-07FDAF0AB2FC}" type="pres">
      <dgm:prSet presAssocID="{ABCDFA1E-7C4E-4FB7-A889-E8C559FF12B4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F137F8C-A99A-4ACE-A7FF-0DC2969BEE44}" type="pres">
      <dgm:prSet presAssocID="{ABCDFA1E-7C4E-4FB7-A889-E8C559FF12B4}" presName="ParentText1" presStyleLbl="revTx" presStyleIdx="0" presStyleCnt="0">
        <dgm:presLayoutVars>
          <dgm:chMax val="1"/>
          <dgm:chPref val="1"/>
        </dgm:presLayoutVars>
      </dgm:prSet>
      <dgm:spPr/>
    </dgm:pt>
    <dgm:pt modelId="{964D17F3-F5D4-4BAF-830F-BFF334B045B6}" type="pres">
      <dgm:prSet presAssocID="{ABCDFA1E-7C4E-4FB7-A889-E8C559FF12B4}" presName="ParentShape1" presStyleLbl="alignImgPlace1" presStyleIdx="0" presStyleCnt="2" custLinFactNeighborX="9184" custLinFactNeighborY="19444">
        <dgm:presLayoutVars/>
      </dgm:prSet>
      <dgm:spPr/>
    </dgm:pt>
    <dgm:pt modelId="{842ED2CF-BF8C-41DD-BE36-3910D18F8789}" type="pres">
      <dgm:prSet presAssocID="{ABCDFA1E-7C4E-4FB7-A889-E8C559FF12B4}" presName="ParentText2" presStyleLbl="revTx" presStyleIdx="0" presStyleCnt="0">
        <dgm:presLayoutVars>
          <dgm:chMax val="1"/>
          <dgm:chPref val="1"/>
        </dgm:presLayoutVars>
      </dgm:prSet>
      <dgm:spPr/>
    </dgm:pt>
    <dgm:pt modelId="{9A0F9910-4D19-43D8-BB44-B664FC0280C4}" type="pres">
      <dgm:prSet presAssocID="{ABCDFA1E-7C4E-4FB7-A889-E8C559FF12B4}" presName="ParentShape2" presStyleLbl="alignImgPlace1" presStyleIdx="1" presStyleCnt="2" custLinFactNeighborX="-918" custLinFactNeighborY="-14350">
        <dgm:presLayoutVars/>
      </dgm:prSet>
      <dgm:spPr/>
    </dgm:pt>
  </dgm:ptLst>
  <dgm:cxnLst>
    <dgm:cxn modelId="{537AEA0E-F8E5-4AB7-9F57-E9864A85A4E3}" srcId="{ABCDFA1E-7C4E-4FB7-A889-E8C559FF12B4}" destId="{7699B58B-1E9E-4E5C-8802-9C180121BE14}" srcOrd="1" destOrd="0" parTransId="{05693CF2-8AA4-4761-926A-343BE946AFC5}" sibTransId="{E7112E7E-BB6A-48C5-A072-817DBA7A95CC}"/>
    <dgm:cxn modelId="{614DA924-DC4C-431D-A029-98D3ADE4D390}" type="presOf" srcId="{B287A87B-D644-47AA-B91E-C0AD69FFA9F2}" destId="{404B7F8F-7044-4587-BBB6-07FDAF0AB2FC}" srcOrd="0" destOrd="0" presId="urn:microsoft.com/office/officeart/2009/3/layout/OpposingIdeas"/>
    <dgm:cxn modelId="{7BD00442-F5E4-41F2-B6D2-00B4651839CB}" type="presOf" srcId="{90982A3E-C9B4-427B-81CF-203B927A631C}" destId="{5F137F8C-A99A-4ACE-A7FF-0DC2969BEE44}" srcOrd="0" destOrd="0" presId="urn:microsoft.com/office/officeart/2009/3/layout/OpposingIdeas"/>
    <dgm:cxn modelId="{6A933546-25C5-4C5A-A267-AF6227161C0A}" type="presOf" srcId="{3E739B07-F4FF-4D28-9D92-A1DDF3099B19}" destId="{0250B299-1F63-4B1F-B4C0-58460FBC156F}" srcOrd="0" destOrd="0" presId="urn:microsoft.com/office/officeart/2009/3/layout/OpposingIdeas"/>
    <dgm:cxn modelId="{D6A8BE6B-4FCE-4885-A2B6-DCC322B49332}" srcId="{7699B58B-1E9E-4E5C-8802-9C180121BE14}" destId="{B287A87B-D644-47AA-B91E-C0AD69FFA9F2}" srcOrd="0" destOrd="0" parTransId="{1DE65C56-1E75-4095-82EA-754DC5E7CD22}" sibTransId="{C589D027-9EC0-470E-8982-F1AA1CF493DC}"/>
    <dgm:cxn modelId="{E7D27D4F-B874-4091-A633-0C2ED84AE86F}" srcId="{90982A3E-C9B4-427B-81CF-203B927A631C}" destId="{3E739B07-F4FF-4D28-9D92-A1DDF3099B19}" srcOrd="0" destOrd="0" parTransId="{F0C7C06B-5D90-40D7-90A2-139BD18F7E96}" sibTransId="{A63D6489-B89D-4C73-9E25-E1C8E328FE31}"/>
    <dgm:cxn modelId="{6AE65D93-791D-442B-BBBB-358CC2AEFEE0}" srcId="{ABCDFA1E-7C4E-4FB7-A889-E8C559FF12B4}" destId="{90982A3E-C9B4-427B-81CF-203B927A631C}" srcOrd="0" destOrd="0" parTransId="{C673A93E-31D0-44CB-9A01-F4AE74A0F74D}" sibTransId="{CC691821-6895-4DC5-8968-6B745929EBC9}"/>
    <dgm:cxn modelId="{89096DA4-139F-48A2-84A4-49CAD9F013D9}" type="presOf" srcId="{ABCDFA1E-7C4E-4FB7-A889-E8C559FF12B4}" destId="{057A90A1-F44A-4D21-A54E-0B05D22E27A2}" srcOrd="0" destOrd="0" presId="urn:microsoft.com/office/officeart/2009/3/layout/OpposingIdeas"/>
    <dgm:cxn modelId="{9367E6B6-9BE6-4F64-B408-191F2CE46382}" type="presOf" srcId="{7699B58B-1E9E-4E5C-8802-9C180121BE14}" destId="{842ED2CF-BF8C-41DD-BE36-3910D18F8789}" srcOrd="0" destOrd="0" presId="urn:microsoft.com/office/officeart/2009/3/layout/OpposingIdeas"/>
    <dgm:cxn modelId="{307E8BBB-A8E6-4AF6-8CDC-3848D32749A5}" type="presOf" srcId="{90982A3E-C9B4-427B-81CF-203B927A631C}" destId="{964D17F3-F5D4-4BAF-830F-BFF334B045B6}" srcOrd="1" destOrd="0" presId="urn:microsoft.com/office/officeart/2009/3/layout/OpposingIdeas"/>
    <dgm:cxn modelId="{43B876F8-F297-43E1-BA33-569ED68746C7}" type="presOf" srcId="{7699B58B-1E9E-4E5C-8802-9C180121BE14}" destId="{9A0F9910-4D19-43D8-BB44-B664FC0280C4}" srcOrd="1" destOrd="0" presId="urn:microsoft.com/office/officeart/2009/3/layout/OpposingIdeas"/>
    <dgm:cxn modelId="{05C78594-5393-4FE0-B2A9-B9EDF2EE09FA}" type="presParOf" srcId="{057A90A1-F44A-4D21-A54E-0B05D22E27A2}" destId="{7EAB20E8-ABC3-4960-A21E-446BEB18DE3C}" srcOrd="0" destOrd="0" presId="urn:microsoft.com/office/officeart/2009/3/layout/OpposingIdeas"/>
    <dgm:cxn modelId="{15365584-FD74-4243-B5C4-284FA43C52E0}" type="presParOf" srcId="{057A90A1-F44A-4D21-A54E-0B05D22E27A2}" destId="{BB54411A-1197-41A7-8BCB-7FB134CFAEE3}" srcOrd="1" destOrd="0" presId="urn:microsoft.com/office/officeart/2009/3/layout/OpposingIdeas"/>
    <dgm:cxn modelId="{11251C4B-E56D-4A99-8E84-F18E300E9DAA}" type="presParOf" srcId="{057A90A1-F44A-4D21-A54E-0B05D22E27A2}" destId="{0250B299-1F63-4B1F-B4C0-58460FBC156F}" srcOrd="2" destOrd="0" presId="urn:microsoft.com/office/officeart/2009/3/layout/OpposingIdeas"/>
    <dgm:cxn modelId="{3AF23967-ED06-45C3-AAA9-1E627D839957}" type="presParOf" srcId="{057A90A1-F44A-4D21-A54E-0B05D22E27A2}" destId="{404B7F8F-7044-4587-BBB6-07FDAF0AB2FC}" srcOrd="3" destOrd="0" presId="urn:microsoft.com/office/officeart/2009/3/layout/OpposingIdeas"/>
    <dgm:cxn modelId="{58E19A16-CC27-4970-A023-3E44BA3E044C}" type="presParOf" srcId="{057A90A1-F44A-4D21-A54E-0B05D22E27A2}" destId="{5F137F8C-A99A-4ACE-A7FF-0DC2969BEE44}" srcOrd="4" destOrd="0" presId="urn:microsoft.com/office/officeart/2009/3/layout/OpposingIdeas"/>
    <dgm:cxn modelId="{BB9B925C-6920-4168-B840-373D311503EE}" type="presParOf" srcId="{057A90A1-F44A-4D21-A54E-0B05D22E27A2}" destId="{964D17F3-F5D4-4BAF-830F-BFF334B045B6}" srcOrd="5" destOrd="0" presId="urn:microsoft.com/office/officeart/2009/3/layout/OpposingIdeas"/>
    <dgm:cxn modelId="{CEA440F3-26A4-4B48-96FE-C2ECA3EE8E6F}" type="presParOf" srcId="{057A90A1-F44A-4D21-A54E-0B05D22E27A2}" destId="{842ED2CF-BF8C-41DD-BE36-3910D18F8789}" srcOrd="6" destOrd="0" presId="urn:microsoft.com/office/officeart/2009/3/layout/OpposingIdeas"/>
    <dgm:cxn modelId="{526B8258-E658-43A9-B01B-491CD029618B}" type="presParOf" srcId="{057A90A1-F44A-4D21-A54E-0B05D22E27A2}" destId="{9A0F9910-4D19-43D8-BB44-B664FC0280C4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30E0DA-80CB-41E8-BEC7-72B50057C6A6}" type="doc">
      <dgm:prSet loTypeId="urn:microsoft.com/office/officeart/2005/8/layout/vList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FA8373B1-BD7F-43E0-BADF-0BF9E2F93764}">
      <dgm:prSet phldrT="[Texto]"/>
      <dgm:spPr/>
      <dgm:t>
        <a:bodyPr/>
        <a:lstStyle/>
        <a:p>
          <a:r>
            <a:rPr lang="es-ES" dirty="0"/>
            <a:t>IN TIME</a:t>
          </a:r>
        </a:p>
        <a:p>
          <a:r>
            <a:rPr lang="es-ES" dirty="0"/>
            <a:t>2009 hasta primer semestre 2012</a:t>
          </a:r>
        </a:p>
      </dgm:t>
    </dgm:pt>
    <dgm:pt modelId="{CD48F3E4-4DF3-44C2-AD52-CB500CA081EF}" type="parTrans" cxnId="{39D84A00-5B04-4736-8413-35347ABBA96F}">
      <dgm:prSet/>
      <dgm:spPr/>
      <dgm:t>
        <a:bodyPr/>
        <a:lstStyle/>
        <a:p>
          <a:endParaRPr lang="es-ES"/>
        </a:p>
      </dgm:t>
    </dgm:pt>
    <dgm:pt modelId="{07F94648-BCAE-4594-B3DD-625A729C5128}" type="sibTrans" cxnId="{39D84A00-5B04-4736-8413-35347ABBA96F}">
      <dgm:prSet/>
      <dgm:spPr/>
      <dgm:t>
        <a:bodyPr/>
        <a:lstStyle/>
        <a:p>
          <a:endParaRPr lang="es-ES"/>
        </a:p>
      </dgm:t>
    </dgm:pt>
    <dgm:pt modelId="{D18AE1BD-EAA3-46B6-8402-DD8F80749DCE}">
      <dgm:prSet phldrT="[Texto]"/>
      <dgm:spPr/>
      <dgm:t>
        <a:bodyPr/>
        <a:lstStyle/>
        <a:p>
          <a:r>
            <a:rPr lang="es-ES" dirty="0"/>
            <a:t>OUT OF TIME</a:t>
          </a:r>
        </a:p>
        <a:p>
          <a:r>
            <a:rPr lang="es-ES" dirty="0"/>
            <a:t>Segunda mitad de 2012 y 2013</a:t>
          </a:r>
        </a:p>
      </dgm:t>
    </dgm:pt>
    <dgm:pt modelId="{7B96130A-0347-4923-976F-6E04D3CE4B88}" type="parTrans" cxnId="{2063D2E3-7D09-4CF6-97B0-9090C7FC980E}">
      <dgm:prSet/>
      <dgm:spPr/>
      <dgm:t>
        <a:bodyPr/>
        <a:lstStyle/>
        <a:p>
          <a:endParaRPr lang="es-ES"/>
        </a:p>
      </dgm:t>
    </dgm:pt>
    <dgm:pt modelId="{9E37B152-6366-4C7B-BD63-020DEBEA5DDF}" type="sibTrans" cxnId="{2063D2E3-7D09-4CF6-97B0-9090C7FC980E}">
      <dgm:prSet/>
      <dgm:spPr/>
      <dgm:t>
        <a:bodyPr/>
        <a:lstStyle/>
        <a:p>
          <a:endParaRPr lang="es-ES"/>
        </a:p>
      </dgm:t>
    </dgm:pt>
    <dgm:pt modelId="{8AB4CC6B-B978-4A73-B506-9CEB373EC20D}">
      <dgm:prSet/>
      <dgm:spPr/>
      <dgm:t>
        <a:bodyPr/>
        <a:lstStyle/>
        <a:p>
          <a:r>
            <a:rPr lang="es-ES" dirty="0"/>
            <a:t>Train</a:t>
          </a:r>
        </a:p>
      </dgm:t>
    </dgm:pt>
    <dgm:pt modelId="{F10F9E91-9137-458D-914E-50EF45194698}" type="parTrans" cxnId="{2F3E18E3-C98D-42CA-B518-1F3AA8C024C0}">
      <dgm:prSet/>
      <dgm:spPr/>
      <dgm:t>
        <a:bodyPr/>
        <a:lstStyle/>
        <a:p>
          <a:endParaRPr lang="es-ES"/>
        </a:p>
      </dgm:t>
    </dgm:pt>
    <dgm:pt modelId="{52FC4832-75B7-4AE4-9340-9252B5CE3020}" type="sibTrans" cxnId="{2F3E18E3-C98D-42CA-B518-1F3AA8C024C0}">
      <dgm:prSet/>
      <dgm:spPr/>
      <dgm:t>
        <a:bodyPr/>
        <a:lstStyle/>
        <a:p>
          <a:endParaRPr lang="es-ES"/>
        </a:p>
      </dgm:t>
    </dgm:pt>
    <dgm:pt modelId="{F72BAF15-A0AA-4B66-A70F-B9FC3AD27C56}">
      <dgm:prSet/>
      <dgm:spPr/>
      <dgm:t>
        <a:bodyPr/>
        <a:lstStyle/>
        <a:p>
          <a:r>
            <a:rPr lang="es-ES" dirty="0" err="1"/>
            <a:t>Validation</a:t>
          </a:r>
          <a:endParaRPr lang="es-ES" dirty="0"/>
        </a:p>
      </dgm:t>
    </dgm:pt>
    <dgm:pt modelId="{3AFD75BC-C68B-4C8B-8C82-F108CAFB0D99}" type="parTrans" cxnId="{96CAAB24-2FEE-40EF-8A4C-F62CBE1001EA}">
      <dgm:prSet/>
      <dgm:spPr/>
      <dgm:t>
        <a:bodyPr/>
        <a:lstStyle/>
        <a:p>
          <a:endParaRPr lang="es-ES"/>
        </a:p>
      </dgm:t>
    </dgm:pt>
    <dgm:pt modelId="{85885EC3-FADA-4141-9864-DB90AA96DE47}" type="sibTrans" cxnId="{96CAAB24-2FEE-40EF-8A4C-F62CBE1001EA}">
      <dgm:prSet/>
      <dgm:spPr/>
      <dgm:t>
        <a:bodyPr/>
        <a:lstStyle/>
        <a:p>
          <a:endParaRPr lang="es-ES"/>
        </a:p>
      </dgm:t>
    </dgm:pt>
    <dgm:pt modelId="{9C029B2D-CC8E-451F-BEFE-05EB053DC5C5}">
      <dgm:prSet/>
      <dgm:spPr/>
      <dgm:t>
        <a:bodyPr/>
        <a:lstStyle/>
        <a:p>
          <a:r>
            <a:rPr lang="es-ES" dirty="0" err="1"/>
            <a:t>Reject</a:t>
          </a:r>
          <a:r>
            <a:rPr lang="es-ES" dirty="0"/>
            <a:t> </a:t>
          </a:r>
          <a:r>
            <a:rPr lang="es-ES" dirty="0" err="1"/>
            <a:t>Inference</a:t>
          </a:r>
          <a:endParaRPr lang="es-ES" dirty="0"/>
        </a:p>
      </dgm:t>
    </dgm:pt>
    <dgm:pt modelId="{31C4B0A4-51ED-4A81-BD65-8CBD3126B2ED}" type="parTrans" cxnId="{9FB8A295-25A7-4794-A279-96754796EF1C}">
      <dgm:prSet/>
      <dgm:spPr/>
      <dgm:t>
        <a:bodyPr/>
        <a:lstStyle/>
        <a:p>
          <a:endParaRPr lang="es-ES"/>
        </a:p>
      </dgm:t>
    </dgm:pt>
    <dgm:pt modelId="{037E71BE-7B7F-469A-BE34-551E4F0A1131}" type="sibTrans" cxnId="{9FB8A295-25A7-4794-A279-96754796EF1C}">
      <dgm:prSet/>
      <dgm:spPr/>
      <dgm:t>
        <a:bodyPr/>
        <a:lstStyle/>
        <a:p>
          <a:endParaRPr lang="es-ES"/>
        </a:p>
      </dgm:t>
    </dgm:pt>
    <dgm:pt modelId="{7F479D07-E914-4C4A-BADC-6893A91D8381}">
      <dgm:prSet/>
      <dgm:spPr/>
      <dgm:t>
        <a:bodyPr/>
        <a:lstStyle/>
        <a:p>
          <a:r>
            <a:rPr lang="es-ES" dirty="0"/>
            <a:t>Test</a:t>
          </a:r>
        </a:p>
      </dgm:t>
    </dgm:pt>
    <dgm:pt modelId="{F3C482ED-E863-46CD-8296-7564B877A3BE}" type="parTrans" cxnId="{E778AD4F-8AB2-44FC-B111-A67CD8759C9E}">
      <dgm:prSet/>
      <dgm:spPr/>
      <dgm:t>
        <a:bodyPr/>
        <a:lstStyle/>
        <a:p>
          <a:endParaRPr lang="es-ES"/>
        </a:p>
      </dgm:t>
    </dgm:pt>
    <dgm:pt modelId="{E59D536A-DB69-48CA-BDEB-C0219FFB745C}" type="sibTrans" cxnId="{E778AD4F-8AB2-44FC-B111-A67CD8759C9E}">
      <dgm:prSet/>
      <dgm:spPr/>
      <dgm:t>
        <a:bodyPr/>
        <a:lstStyle/>
        <a:p>
          <a:endParaRPr lang="es-ES"/>
        </a:p>
      </dgm:t>
    </dgm:pt>
    <dgm:pt modelId="{8E6AE8AF-16F3-424C-8C42-7DFD4FC7AC60}" type="pres">
      <dgm:prSet presAssocID="{FE30E0DA-80CB-41E8-BEC7-72B50057C6A6}" presName="Name0" presStyleCnt="0">
        <dgm:presLayoutVars>
          <dgm:dir/>
          <dgm:animLvl val="lvl"/>
          <dgm:resizeHandles/>
        </dgm:presLayoutVars>
      </dgm:prSet>
      <dgm:spPr/>
    </dgm:pt>
    <dgm:pt modelId="{FB399ABB-B18C-4E32-9CC9-FAA86FE44C42}" type="pres">
      <dgm:prSet presAssocID="{FA8373B1-BD7F-43E0-BADF-0BF9E2F93764}" presName="linNode" presStyleCnt="0"/>
      <dgm:spPr/>
    </dgm:pt>
    <dgm:pt modelId="{5320617F-7850-4466-8D12-065D79D9E44C}" type="pres">
      <dgm:prSet presAssocID="{FA8373B1-BD7F-43E0-BADF-0BF9E2F93764}" presName="parentShp" presStyleLbl="node1" presStyleIdx="0" presStyleCnt="2">
        <dgm:presLayoutVars>
          <dgm:bulletEnabled val="1"/>
        </dgm:presLayoutVars>
      </dgm:prSet>
      <dgm:spPr/>
    </dgm:pt>
    <dgm:pt modelId="{FD0C5F4F-F819-48CC-ACD7-3461CD469F78}" type="pres">
      <dgm:prSet presAssocID="{FA8373B1-BD7F-43E0-BADF-0BF9E2F93764}" presName="childShp" presStyleLbl="bgAccFollowNode1" presStyleIdx="0" presStyleCnt="2">
        <dgm:presLayoutVars>
          <dgm:bulletEnabled val="1"/>
        </dgm:presLayoutVars>
      </dgm:prSet>
      <dgm:spPr/>
    </dgm:pt>
    <dgm:pt modelId="{4FC9D159-C6BE-4A89-8637-3EC286C37D4C}" type="pres">
      <dgm:prSet presAssocID="{07F94648-BCAE-4594-B3DD-625A729C5128}" presName="spacing" presStyleCnt="0"/>
      <dgm:spPr/>
    </dgm:pt>
    <dgm:pt modelId="{79C86FDB-885C-4D91-AE0C-7A608D8339EF}" type="pres">
      <dgm:prSet presAssocID="{D18AE1BD-EAA3-46B6-8402-DD8F80749DCE}" presName="linNode" presStyleCnt="0"/>
      <dgm:spPr/>
    </dgm:pt>
    <dgm:pt modelId="{ABFFD96D-6235-48F5-B7FC-8474B2F55466}" type="pres">
      <dgm:prSet presAssocID="{D18AE1BD-EAA3-46B6-8402-DD8F80749DCE}" presName="parentShp" presStyleLbl="node1" presStyleIdx="1" presStyleCnt="2">
        <dgm:presLayoutVars>
          <dgm:bulletEnabled val="1"/>
        </dgm:presLayoutVars>
      </dgm:prSet>
      <dgm:spPr/>
    </dgm:pt>
    <dgm:pt modelId="{B9379FE3-E557-47A2-9C4A-DB219BBB828B}" type="pres">
      <dgm:prSet presAssocID="{D18AE1BD-EAA3-46B6-8402-DD8F80749DCE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39D84A00-5B04-4736-8413-35347ABBA96F}" srcId="{FE30E0DA-80CB-41E8-BEC7-72B50057C6A6}" destId="{FA8373B1-BD7F-43E0-BADF-0BF9E2F93764}" srcOrd="0" destOrd="0" parTransId="{CD48F3E4-4DF3-44C2-AD52-CB500CA081EF}" sibTransId="{07F94648-BCAE-4594-B3DD-625A729C5128}"/>
    <dgm:cxn modelId="{18B9670F-EC7A-4505-B561-DC4F56CD4EDA}" type="presOf" srcId="{F72BAF15-A0AA-4B66-A70F-B9FC3AD27C56}" destId="{FD0C5F4F-F819-48CC-ACD7-3461CD469F78}" srcOrd="0" destOrd="1" presId="urn:microsoft.com/office/officeart/2005/8/layout/vList6"/>
    <dgm:cxn modelId="{96CAAB24-2FEE-40EF-8A4C-F62CBE1001EA}" srcId="{FA8373B1-BD7F-43E0-BADF-0BF9E2F93764}" destId="{F72BAF15-A0AA-4B66-A70F-B9FC3AD27C56}" srcOrd="1" destOrd="0" parTransId="{3AFD75BC-C68B-4C8B-8C82-F108CAFB0D99}" sibTransId="{85885EC3-FADA-4141-9864-DB90AA96DE47}"/>
    <dgm:cxn modelId="{8A56213C-7AC3-4BE5-8160-663B2F21E73D}" type="presOf" srcId="{9C029B2D-CC8E-451F-BEFE-05EB053DC5C5}" destId="{FD0C5F4F-F819-48CC-ACD7-3461CD469F78}" srcOrd="0" destOrd="2" presId="urn:microsoft.com/office/officeart/2005/8/layout/vList6"/>
    <dgm:cxn modelId="{FDDC8060-FC1C-4F9A-BE93-FC0585EC3A6D}" type="presOf" srcId="{D18AE1BD-EAA3-46B6-8402-DD8F80749DCE}" destId="{ABFFD96D-6235-48F5-B7FC-8474B2F55466}" srcOrd="0" destOrd="0" presId="urn:microsoft.com/office/officeart/2005/8/layout/vList6"/>
    <dgm:cxn modelId="{E778AD4F-8AB2-44FC-B111-A67CD8759C9E}" srcId="{D18AE1BD-EAA3-46B6-8402-DD8F80749DCE}" destId="{7F479D07-E914-4C4A-BADC-6893A91D8381}" srcOrd="0" destOrd="0" parTransId="{F3C482ED-E863-46CD-8296-7564B877A3BE}" sibTransId="{E59D536A-DB69-48CA-BDEB-C0219FFB745C}"/>
    <dgm:cxn modelId="{7E845873-BF66-4B93-BB99-9581DAD01D7E}" type="presOf" srcId="{FE30E0DA-80CB-41E8-BEC7-72B50057C6A6}" destId="{8E6AE8AF-16F3-424C-8C42-7DFD4FC7AC60}" srcOrd="0" destOrd="0" presId="urn:microsoft.com/office/officeart/2005/8/layout/vList6"/>
    <dgm:cxn modelId="{9FB8A295-25A7-4794-A279-96754796EF1C}" srcId="{FA8373B1-BD7F-43E0-BADF-0BF9E2F93764}" destId="{9C029B2D-CC8E-451F-BEFE-05EB053DC5C5}" srcOrd="2" destOrd="0" parTransId="{31C4B0A4-51ED-4A81-BD65-8CBD3126B2ED}" sibTransId="{037E71BE-7B7F-469A-BE34-551E4F0A1131}"/>
    <dgm:cxn modelId="{3A1C54B7-DF8F-4F2B-8CD7-542A456ADDCA}" type="presOf" srcId="{FA8373B1-BD7F-43E0-BADF-0BF9E2F93764}" destId="{5320617F-7850-4466-8D12-065D79D9E44C}" srcOrd="0" destOrd="0" presId="urn:microsoft.com/office/officeart/2005/8/layout/vList6"/>
    <dgm:cxn modelId="{202E5DC6-811E-47AA-80A6-B6002A656530}" type="presOf" srcId="{7F479D07-E914-4C4A-BADC-6893A91D8381}" destId="{B9379FE3-E557-47A2-9C4A-DB219BBB828B}" srcOrd="0" destOrd="0" presId="urn:microsoft.com/office/officeart/2005/8/layout/vList6"/>
    <dgm:cxn modelId="{2F3E18E3-C98D-42CA-B518-1F3AA8C024C0}" srcId="{FA8373B1-BD7F-43E0-BADF-0BF9E2F93764}" destId="{8AB4CC6B-B978-4A73-B506-9CEB373EC20D}" srcOrd="0" destOrd="0" parTransId="{F10F9E91-9137-458D-914E-50EF45194698}" sibTransId="{52FC4832-75B7-4AE4-9340-9252B5CE3020}"/>
    <dgm:cxn modelId="{9979B8E3-4751-41CA-BE08-063C3569555F}" type="presOf" srcId="{8AB4CC6B-B978-4A73-B506-9CEB373EC20D}" destId="{FD0C5F4F-F819-48CC-ACD7-3461CD469F78}" srcOrd="0" destOrd="0" presId="urn:microsoft.com/office/officeart/2005/8/layout/vList6"/>
    <dgm:cxn modelId="{2063D2E3-7D09-4CF6-97B0-9090C7FC980E}" srcId="{FE30E0DA-80CB-41E8-BEC7-72B50057C6A6}" destId="{D18AE1BD-EAA3-46B6-8402-DD8F80749DCE}" srcOrd="1" destOrd="0" parTransId="{7B96130A-0347-4923-976F-6E04D3CE4B88}" sibTransId="{9E37B152-6366-4C7B-BD63-020DEBEA5DDF}"/>
    <dgm:cxn modelId="{752F4F28-DE2D-4728-96AA-96132A384704}" type="presParOf" srcId="{8E6AE8AF-16F3-424C-8C42-7DFD4FC7AC60}" destId="{FB399ABB-B18C-4E32-9CC9-FAA86FE44C42}" srcOrd="0" destOrd="0" presId="urn:microsoft.com/office/officeart/2005/8/layout/vList6"/>
    <dgm:cxn modelId="{03E75D90-3378-422C-8542-DC390B137B58}" type="presParOf" srcId="{FB399ABB-B18C-4E32-9CC9-FAA86FE44C42}" destId="{5320617F-7850-4466-8D12-065D79D9E44C}" srcOrd="0" destOrd="0" presId="urn:microsoft.com/office/officeart/2005/8/layout/vList6"/>
    <dgm:cxn modelId="{0A02FAEB-E57E-4F43-8A5F-CB410B01CFC0}" type="presParOf" srcId="{FB399ABB-B18C-4E32-9CC9-FAA86FE44C42}" destId="{FD0C5F4F-F819-48CC-ACD7-3461CD469F78}" srcOrd="1" destOrd="0" presId="urn:microsoft.com/office/officeart/2005/8/layout/vList6"/>
    <dgm:cxn modelId="{2713D4C9-8385-404B-86A1-035251717D1A}" type="presParOf" srcId="{8E6AE8AF-16F3-424C-8C42-7DFD4FC7AC60}" destId="{4FC9D159-C6BE-4A89-8637-3EC286C37D4C}" srcOrd="1" destOrd="0" presId="urn:microsoft.com/office/officeart/2005/8/layout/vList6"/>
    <dgm:cxn modelId="{1A564C2A-E779-49C0-BB9E-D0F3C6D10C1D}" type="presParOf" srcId="{8E6AE8AF-16F3-424C-8C42-7DFD4FC7AC60}" destId="{79C86FDB-885C-4D91-AE0C-7A608D8339EF}" srcOrd="2" destOrd="0" presId="urn:microsoft.com/office/officeart/2005/8/layout/vList6"/>
    <dgm:cxn modelId="{ECFE1BF2-476C-4F62-ABED-C0A55A04E623}" type="presParOf" srcId="{79C86FDB-885C-4D91-AE0C-7A608D8339EF}" destId="{ABFFD96D-6235-48F5-B7FC-8474B2F55466}" srcOrd="0" destOrd="0" presId="urn:microsoft.com/office/officeart/2005/8/layout/vList6"/>
    <dgm:cxn modelId="{A029FF46-BBC1-4457-BC46-2A0A7AA2A119}" type="presParOf" srcId="{79C86FDB-885C-4D91-AE0C-7A608D8339EF}" destId="{B9379FE3-E557-47A2-9C4A-DB219BBB828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70E805-6DCC-40C7-936E-97F6BE6C355D}" type="doc">
      <dgm:prSet loTypeId="urn:microsoft.com/office/officeart/2005/8/layout/equation2" loCatId="process" qsTypeId="urn:microsoft.com/office/officeart/2005/8/quickstyle/simple1" qsCatId="simple" csTypeId="urn:microsoft.com/office/officeart/2005/8/colors/accent0_1" csCatId="mainScheme" phldr="1"/>
      <dgm:spPr/>
    </dgm:pt>
    <dgm:pt modelId="{A702350C-DB99-48F5-A0AC-E24B71265F7B}">
      <dgm:prSet phldrT="[Texto]"/>
      <dgm:spPr/>
      <dgm:t>
        <a:bodyPr/>
        <a:lstStyle/>
        <a:p>
          <a:r>
            <a:rPr lang="es-ES" dirty="0"/>
            <a:t>Variables Categóricas</a:t>
          </a:r>
        </a:p>
      </dgm:t>
    </dgm:pt>
    <dgm:pt modelId="{7DAB2398-A781-43D2-8A37-136821A85227}" type="parTrans" cxnId="{8271FB2E-E826-4B94-92E9-A63053CC747E}">
      <dgm:prSet/>
      <dgm:spPr/>
      <dgm:t>
        <a:bodyPr/>
        <a:lstStyle/>
        <a:p>
          <a:endParaRPr lang="es-ES"/>
        </a:p>
      </dgm:t>
    </dgm:pt>
    <dgm:pt modelId="{4A198084-D9BE-4EF1-A938-0EC7DCE661AB}" type="sibTrans" cxnId="{8271FB2E-E826-4B94-92E9-A63053CC747E}">
      <dgm:prSet/>
      <dgm:spPr/>
      <dgm:t>
        <a:bodyPr/>
        <a:lstStyle/>
        <a:p>
          <a:endParaRPr lang="es-ES"/>
        </a:p>
      </dgm:t>
    </dgm:pt>
    <dgm:pt modelId="{0D7630C4-8DE2-4441-899D-FB8FEB4C04F0}">
      <dgm:prSet phldrT="[Texto]"/>
      <dgm:spPr/>
      <dgm:t>
        <a:bodyPr/>
        <a:lstStyle/>
        <a:p>
          <a:r>
            <a:rPr lang="es-ES" dirty="0"/>
            <a:t>Variables Numéricas</a:t>
          </a:r>
        </a:p>
      </dgm:t>
    </dgm:pt>
    <dgm:pt modelId="{1221A126-A6E5-4B63-823B-76411DBB9377}" type="parTrans" cxnId="{252E0835-C655-4A26-B4F7-5B1E68665730}">
      <dgm:prSet/>
      <dgm:spPr/>
      <dgm:t>
        <a:bodyPr/>
        <a:lstStyle/>
        <a:p>
          <a:endParaRPr lang="es-ES"/>
        </a:p>
      </dgm:t>
    </dgm:pt>
    <dgm:pt modelId="{96253799-DBBD-4CA8-BDC8-449858A28246}" type="sibTrans" cxnId="{252E0835-C655-4A26-B4F7-5B1E68665730}">
      <dgm:prSet/>
      <dgm:spPr/>
      <dgm:t>
        <a:bodyPr/>
        <a:lstStyle/>
        <a:p>
          <a:endParaRPr lang="es-ES"/>
        </a:p>
      </dgm:t>
    </dgm:pt>
    <dgm:pt modelId="{58828203-68A2-4B24-9FB0-F66D3DB11622}">
      <dgm:prSet phldrT="[Texto]"/>
      <dgm:spPr/>
      <dgm:t>
        <a:bodyPr/>
        <a:lstStyle/>
        <a:p>
          <a:r>
            <a:rPr lang="es-ES" dirty="0"/>
            <a:t>Total </a:t>
          </a:r>
          <a:r>
            <a:rPr lang="es-ES" dirty="0" err="1"/>
            <a:t>Features</a:t>
          </a:r>
          <a:endParaRPr lang="es-ES" dirty="0"/>
        </a:p>
      </dgm:t>
    </dgm:pt>
    <dgm:pt modelId="{94737177-D8F7-4331-A9DF-2523D9C20274}" type="parTrans" cxnId="{C183F979-112D-48EC-938B-1135FEB5A550}">
      <dgm:prSet/>
      <dgm:spPr/>
      <dgm:t>
        <a:bodyPr/>
        <a:lstStyle/>
        <a:p>
          <a:endParaRPr lang="es-ES"/>
        </a:p>
      </dgm:t>
    </dgm:pt>
    <dgm:pt modelId="{E6AE02ED-DDC9-48EE-BF37-AF9E60AFEBF3}" type="sibTrans" cxnId="{C183F979-112D-48EC-938B-1135FEB5A550}">
      <dgm:prSet/>
      <dgm:spPr/>
      <dgm:t>
        <a:bodyPr/>
        <a:lstStyle/>
        <a:p>
          <a:endParaRPr lang="es-ES"/>
        </a:p>
      </dgm:t>
    </dgm:pt>
    <dgm:pt modelId="{75B451F4-FA2E-47E2-9DA5-70C6A1AF3670}" type="pres">
      <dgm:prSet presAssocID="{A370E805-6DCC-40C7-936E-97F6BE6C355D}" presName="Name0" presStyleCnt="0">
        <dgm:presLayoutVars>
          <dgm:dir/>
          <dgm:resizeHandles val="exact"/>
        </dgm:presLayoutVars>
      </dgm:prSet>
      <dgm:spPr/>
    </dgm:pt>
    <dgm:pt modelId="{9734B6F9-B41F-41EF-B3D8-2B86A25CD476}" type="pres">
      <dgm:prSet presAssocID="{A370E805-6DCC-40C7-936E-97F6BE6C355D}" presName="vNodes" presStyleCnt="0"/>
      <dgm:spPr/>
    </dgm:pt>
    <dgm:pt modelId="{B71180B0-0CDF-4740-AE8F-DA972808EF8F}" type="pres">
      <dgm:prSet presAssocID="{A702350C-DB99-48F5-A0AC-E24B71265F7B}" presName="node" presStyleLbl="node1" presStyleIdx="0" presStyleCnt="3">
        <dgm:presLayoutVars>
          <dgm:bulletEnabled val="1"/>
        </dgm:presLayoutVars>
      </dgm:prSet>
      <dgm:spPr/>
    </dgm:pt>
    <dgm:pt modelId="{48A84667-4FD4-4001-8A43-771069B9B932}" type="pres">
      <dgm:prSet presAssocID="{4A198084-D9BE-4EF1-A938-0EC7DCE661AB}" presName="spacerT" presStyleCnt="0"/>
      <dgm:spPr/>
    </dgm:pt>
    <dgm:pt modelId="{217B1A2C-1736-4C77-8E47-5E70489DDA7F}" type="pres">
      <dgm:prSet presAssocID="{4A198084-D9BE-4EF1-A938-0EC7DCE661AB}" presName="sibTrans" presStyleLbl="sibTrans2D1" presStyleIdx="0" presStyleCnt="2"/>
      <dgm:spPr/>
    </dgm:pt>
    <dgm:pt modelId="{04568EA7-30EA-4ADF-B26D-39A447BBB8E8}" type="pres">
      <dgm:prSet presAssocID="{4A198084-D9BE-4EF1-A938-0EC7DCE661AB}" presName="spacerB" presStyleCnt="0"/>
      <dgm:spPr/>
    </dgm:pt>
    <dgm:pt modelId="{A957E937-2FBF-4A6B-AFEF-83C07FC81207}" type="pres">
      <dgm:prSet presAssocID="{0D7630C4-8DE2-4441-899D-FB8FEB4C04F0}" presName="node" presStyleLbl="node1" presStyleIdx="1" presStyleCnt="3">
        <dgm:presLayoutVars>
          <dgm:bulletEnabled val="1"/>
        </dgm:presLayoutVars>
      </dgm:prSet>
      <dgm:spPr/>
    </dgm:pt>
    <dgm:pt modelId="{C56637E6-5CD1-4D40-826C-E142B97D7FBA}" type="pres">
      <dgm:prSet presAssocID="{A370E805-6DCC-40C7-936E-97F6BE6C355D}" presName="sibTransLast" presStyleLbl="sibTrans2D1" presStyleIdx="1" presStyleCnt="2"/>
      <dgm:spPr/>
    </dgm:pt>
    <dgm:pt modelId="{06C1FF7D-E8DC-4423-9822-927B1E9B2E02}" type="pres">
      <dgm:prSet presAssocID="{A370E805-6DCC-40C7-936E-97F6BE6C355D}" presName="connectorText" presStyleLbl="sibTrans2D1" presStyleIdx="1" presStyleCnt="2"/>
      <dgm:spPr/>
    </dgm:pt>
    <dgm:pt modelId="{0010B886-3745-44CB-B84D-DEC1CB8B37FD}" type="pres">
      <dgm:prSet presAssocID="{A370E805-6DCC-40C7-936E-97F6BE6C355D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FC4F7D13-5885-4E4A-BBC5-F414AC4EF551}" type="presOf" srcId="{0D7630C4-8DE2-4441-899D-FB8FEB4C04F0}" destId="{A957E937-2FBF-4A6B-AFEF-83C07FC81207}" srcOrd="0" destOrd="0" presId="urn:microsoft.com/office/officeart/2005/8/layout/equation2"/>
    <dgm:cxn modelId="{8271FB2E-E826-4B94-92E9-A63053CC747E}" srcId="{A370E805-6DCC-40C7-936E-97F6BE6C355D}" destId="{A702350C-DB99-48F5-A0AC-E24B71265F7B}" srcOrd="0" destOrd="0" parTransId="{7DAB2398-A781-43D2-8A37-136821A85227}" sibTransId="{4A198084-D9BE-4EF1-A938-0EC7DCE661AB}"/>
    <dgm:cxn modelId="{252E0835-C655-4A26-B4F7-5B1E68665730}" srcId="{A370E805-6DCC-40C7-936E-97F6BE6C355D}" destId="{0D7630C4-8DE2-4441-899D-FB8FEB4C04F0}" srcOrd="1" destOrd="0" parTransId="{1221A126-A6E5-4B63-823B-76411DBB9377}" sibTransId="{96253799-DBBD-4CA8-BDC8-449858A28246}"/>
    <dgm:cxn modelId="{AEEC4F6A-2553-4FE8-BCA9-264F3DD2C280}" type="presOf" srcId="{A370E805-6DCC-40C7-936E-97F6BE6C355D}" destId="{75B451F4-FA2E-47E2-9DA5-70C6A1AF3670}" srcOrd="0" destOrd="0" presId="urn:microsoft.com/office/officeart/2005/8/layout/equation2"/>
    <dgm:cxn modelId="{C183F979-112D-48EC-938B-1135FEB5A550}" srcId="{A370E805-6DCC-40C7-936E-97F6BE6C355D}" destId="{58828203-68A2-4B24-9FB0-F66D3DB11622}" srcOrd="2" destOrd="0" parTransId="{94737177-D8F7-4331-A9DF-2523D9C20274}" sibTransId="{E6AE02ED-DDC9-48EE-BF37-AF9E60AFEBF3}"/>
    <dgm:cxn modelId="{B9E77D8B-BAD0-4D88-BA4A-DD98E00E4D15}" type="presOf" srcId="{A702350C-DB99-48F5-A0AC-E24B71265F7B}" destId="{B71180B0-0CDF-4740-AE8F-DA972808EF8F}" srcOrd="0" destOrd="0" presId="urn:microsoft.com/office/officeart/2005/8/layout/equation2"/>
    <dgm:cxn modelId="{9BAB4397-56B8-4BE1-A6F2-6350E98F80D2}" type="presOf" srcId="{4A198084-D9BE-4EF1-A938-0EC7DCE661AB}" destId="{217B1A2C-1736-4C77-8E47-5E70489DDA7F}" srcOrd="0" destOrd="0" presId="urn:microsoft.com/office/officeart/2005/8/layout/equation2"/>
    <dgm:cxn modelId="{B5AD5FC6-4E0C-47F3-9293-1C3BFA5F896D}" type="presOf" srcId="{58828203-68A2-4B24-9FB0-F66D3DB11622}" destId="{0010B886-3745-44CB-B84D-DEC1CB8B37FD}" srcOrd="0" destOrd="0" presId="urn:microsoft.com/office/officeart/2005/8/layout/equation2"/>
    <dgm:cxn modelId="{8241FCCA-15BD-4121-B72F-A79105405236}" type="presOf" srcId="{96253799-DBBD-4CA8-BDC8-449858A28246}" destId="{C56637E6-5CD1-4D40-826C-E142B97D7FBA}" srcOrd="0" destOrd="0" presId="urn:microsoft.com/office/officeart/2005/8/layout/equation2"/>
    <dgm:cxn modelId="{84FF02EC-510B-471B-8DF3-DDF066956960}" type="presOf" srcId="{96253799-DBBD-4CA8-BDC8-449858A28246}" destId="{06C1FF7D-E8DC-4423-9822-927B1E9B2E02}" srcOrd="1" destOrd="0" presId="urn:microsoft.com/office/officeart/2005/8/layout/equation2"/>
    <dgm:cxn modelId="{A6B16BDB-5924-408E-94DE-DB16970A1372}" type="presParOf" srcId="{75B451F4-FA2E-47E2-9DA5-70C6A1AF3670}" destId="{9734B6F9-B41F-41EF-B3D8-2B86A25CD476}" srcOrd="0" destOrd="0" presId="urn:microsoft.com/office/officeart/2005/8/layout/equation2"/>
    <dgm:cxn modelId="{034D064D-3EE3-4E8F-9950-83241B8C17CE}" type="presParOf" srcId="{9734B6F9-B41F-41EF-B3D8-2B86A25CD476}" destId="{B71180B0-0CDF-4740-AE8F-DA972808EF8F}" srcOrd="0" destOrd="0" presId="urn:microsoft.com/office/officeart/2005/8/layout/equation2"/>
    <dgm:cxn modelId="{1C20432E-C748-43C6-833B-2252D0C0031A}" type="presParOf" srcId="{9734B6F9-B41F-41EF-B3D8-2B86A25CD476}" destId="{48A84667-4FD4-4001-8A43-771069B9B932}" srcOrd="1" destOrd="0" presId="urn:microsoft.com/office/officeart/2005/8/layout/equation2"/>
    <dgm:cxn modelId="{14ACD297-5720-4F2D-B16E-EF06DCE30256}" type="presParOf" srcId="{9734B6F9-B41F-41EF-B3D8-2B86A25CD476}" destId="{217B1A2C-1736-4C77-8E47-5E70489DDA7F}" srcOrd="2" destOrd="0" presId="urn:microsoft.com/office/officeart/2005/8/layout/equation2"/>
    <dgm:cxn modelId="{445AFCC2-2868-4B53-BC8A-5100A1E3BEE7}" type="presParOf" srcId="{9734B6F9-B41F-41EF-B3D8-2B86A25CD476}" destId="{04568EA7-30EA-4ADF-B26D-39A447BBB8E8}" srcOrd="3" destOrd="0" presId="urn:microsoft.com/office/officeart/2005/8/layout/equation2"/>
    <dgm:cxn modelId="{BC171AD1-C711-44B5-B67A-E02E5CCAADE6}" type="presParOf" srcId="{9734B6F9-B41F-41EF-B3D8-2B86A25CD476}" destId="{A957E937-2FBF-4A6B-AFEF-83C07FC81207}" srcOrd="4" destOrd="0" presId="urn:microsoft.com/office/officeart/2005/8/layout/equation2"/>
    <dgm:cxn modelId="{347C1323-5751-432C-AA33-642CB75F6957}" type="presParOf" srcId="{75B451F4-FA2E-47E2-9DA5-70C6A1AF3670}" destId="{C56637E6-5CD1-4D40-826C-E142B97D7FBA}" srcOrd="1" destOrd="0" presId="urn:microsoft.com/office/officeart/2005/8/layout/equation2"/>
    <dgm:cxn modelId="{B7AD5DE6-451C-41CB-828C-419B9E9F9B30}" type="presParOf" srcId="{C56637E6-5CD1-4D40-826C-E142B97D7FBA}" destId="{06C1FF7D-E8DC-4423-9822-927B1E9B2E02}" srcOrd="0" destOrd="0" presId="urn:microsoft.com/office/officeart/2005/8/layout/equation2"/>
    <dgm:cxn modelId="{7A875FB7-D147-44E7-8AF5-714A18D6357B}" type="presParOf" srcId="{75B451F4-FA2E-47E2-9DA5-70C6A1AF3670}" destId="{0010B886-3745-44CB-B84D-DEC1CB8B37F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579CEF-2848-4FA0-B23F-35E3F68B973D}" type="doc">
      <dgm:prSet loTypeId="urn:microsoft.com/office/officeart/2009/3/layout/StepUp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018737D3-3A64-472D-8B75-301767637886}">
      <dgm:prSet phldrT="[Texto]"/>
      <dgm:spPr/>
      <dgm:t>
        <a:bodyPr/>
        <a:lstStyle/>
        <a:p>
          <a:r>
            <a:rPr lang="es-ES" dirty="0"/>
            <a:t>Establecemos 5 </a:t>
          </a:r>
          <a:r>
            <a:rPr lang="es-ES" dirty="0" err="1"/>
            <a:t>Buckets</a:t>
          </a:r>
          <a:r>
            <a:rPr lang="es-ES" dirty="0"/>
            <a:t> con la </a:t>
          </a:r>
          <a:r>
            <a:rPr lang="es-ES" dirty="0" err="1"/>
            <a:t>Bad</a:t>
          </a:r>
          <a:r>
            <a:rPr lang="es-ES" dirty="0"/>
            <a:t> </a:t>
          </a:r>
          <a:r>
            <a:rPr lang="es-ES" dirty="0" err="1"/>
            <a:t>Rate</a:t>
          </a:r>
          <a:r>
            <a:rPr lang="es-ES" dirty="0"/>
            <a:t> para cada uno de ellos</a:t>
          </a:r>
        </a:p>
      </dgm:t>
    </dgm:pt>
    <dgm:pt modelId="{554587C9-FF7C-4C75-ABF5-94DC2FC7C0FD}" type="parTrans" cxnId="{C23CBABC-8183-4D5B-83D8-FD3C904C96AF}">
      <dgm:prSet/>
      <dgm:spPr/>
      <dgm:t>
        <a:bodyPr/>
        <a:lstStyle/>
        <a:p>
          <a:endParaRPr lang="es-ES"/>
        </a:p>
      </dgm:t>
    </dgm:pt>
    <dgm:pt modelId="{1DBCE623-A3E2-40B8-820F-2982799CC616}" type="sibTrans" cxnId="{C23CBABC-8183-4D5B-83D8-FD3C904C96AF}">
      <dgm:prSet/>
      <dgm:spPr/>
      <dgm:t>
        <a:bodyPr/>
        <a:lstStyle/>
        <a:p>
          <a:endParaRPr lang="es-ES"/>
        </a:p>
      </dgm:t>
    </dgm:pt>
    <dgm:pt modelId="{3C60E759-E230-4C78-B172-1EF8A23DF803}">
      <dgm:prSet phldrT="[Texto]"/>
      <dgm:spPr/>
      <dgm:t>
        <a:bodyPr/>
        <a:lstStyle/>
        <a:p>
          <a:r>
            <a:rPr lang="es-ES" dirty="0"/>
            <a:t>Valores negativos implican que ese atributo separa una mayor proporción de malos que de buenos</a:t>
          </a:r>
        </a:p>
      </dgm:t>
    </dgm:pt>
    <dgm:pt modelId="{781E4916-87B7-4DEA-879C-FF5AD4AD7074}" type="parTrans" cxnId="{85F897A8-D41F-41D9-947F-5DF9BDB3F66B}">
      <dgm:prSet/>
      <dgm:spPr/>
      <dgm:t>
        <a:bodyPr/>
        <a:lstStyle/>
        <a:p>
          <a:endParaRPr lang="es-ES"/>
        </a:p>
      </dgm:t>
    </dgm:pt>
    <dgm:pt modelId="{4BFDDF39-86DC-45D3-A748-2BE95B5E3226}" type="sibTrans" cxnId="{85F897A8-D41F-41D9-947F-5DF9BDB3F66B}">
      <dgm:prSet/>
      <dgm:spPr/>
      <dgm:t>
        <a:bodyPr/>
        <a:lstStyle/>
        <a:p>
          <a:endParaRPr lang="es-ES"/>
        </a:p>
      </dgm:t>
    </dgm:pt>
    <dgm:pt modelId="{85178257-1D01-40DB-9FB0-BC49D5F17E43}">
      <dgm:prSet phldrT="[Texto]"/>
      <dgm:spPr/>
      <dgm:t>
        <a:bodyPr/>
        <a:lstStyle/>
        <a:p>
          <a:r>
            <a:rPr lang="es-ES" dirty="0"/>
            <a:t>IV menor que 0,02 es no predictivo, mas de 0,3 es potente. Si fuera superior a 0,5 habría que confirmar que no tengamos problemas de sobreajuste, o que haya alguna fuga de información </a:t>
          </a:r>
        </a:p>
      </dgm:t>
    </dgm:pt>
    <dgm:pt modelId="{D2156EDF-1527-44BB-83E1-B6C72BD8C44D}" type="parTrans" cxnId="{5EE16DA5-CD3C-41E5-81EC-2CE36E750325}">
      <dgm:prSet/>
      <dgm:spPr/>
      <dgm:t>
        <a:bodyPr/>
        <a:lstStyle/>
        <a:p>
          <a:endParaRPr lang="es-ES"/>
        </a:p>
      </dgm:t>
    </dgm:pt>
    <dgm:pt modelId="{02E1FE6E-043E-4708-9C6C-2DBE33D53951}" type="sibTrans" cxnId="{5EE16DA5-CD3C-41E5-81EC-2CE36E750325}">
      <dgm:prSet/>
      <dgm:spPr/>
      <dgm:t>
        <a:bodyPr/>
        <a:lstStyle/>
        <a:p>
          <a:endParaRPr lang="es-ES"/>
        </a:p>
      </dgm:t>
    </dgm:pt>
    <dgm:pt modelId="{F3E8A294-2D88-4E4A-AB25-D3C6C88FEE48}" type="pres">
      <dgm:prSet presAssocID="{1C579CEF-2848-4FA0-B23F-35E3F68B973D}" presName="rootnode" presStyleCnt="0">
        <dgm:presLayoutVars>
          <dgm:chMax/>
          <dgm:chPref/>
          <dgm:dir/>
          <dgm:animLvl val="lvl"/>
        </dgm:presLayoutVars>
      </dgm:prSet>
      <dgm:spPr/>
    </dgm:pt>
    <dgm:pt modelId="{F12D81E6-CCA3-4205-BB87-3EA6D019719E}" type="pres">
      <dgm:prSet presAssocID="{018737D3-3A64-472D-8B75-301767637886}" presName="composite" presStyleCnt="0"/>
      <dgm:spPr/>
    </dgm:pt>
    <dgm:pt modelId="{A594A3E3-ECAA-4891-8101-AE5A79E519C9}" type="pres">
      <dgm:prSet presAssocID="{018737D3-3A64-472D-8B75-301767637886}" presName="LShape" presStyleLbl="alignNode1" presStyleIdx="0" presStyleCnt="5"/>
      <dgm:spPr/>
    </dgm:pt>
    <dgm:pt modelId="{9FFB8777-CBF1-4982-AB40-227EFB229E01}" type="pres">
      <dgm:prSet presAssocID="{018737D3-3A64-472D-8B75-30176763788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85E0E63-E6C9-46EE-8D5A-CF24904043A2}" type="pres">
      <dgm:prSet presAssocID="{018737D3-3A64-472D-8B75-301767637886}" presName="Triangle" presStyleLbl="alignNode1" presStyleIdx="1" presStyleCnt="5"/>
      <dgm:spPr/>
    </dgm:pt>
    <dgm:pt modelId="{DA8FA1AA-46AF-4095-9EE5-5422CFC97DB7}" type="pres">
      <dgm:prSet presAssocID="{1DBCE623-A3E2-40B8-820F-2982799CC616}" presName="sibTrans" presStyleCnt="0"/>
      <dgm:spPr/>
    </dgm:pt>
    <dgm:pt modelId="{16FE4EB0-BFC0-430E-8BC0-6297588470A3}" type="pres">
      <dgm:prSet presAssocID="{1DBCE623-A3E2-40B8-820F-2982799CC616}" presName="space" presStyleCnt="0"/>
      <dgm:spPr/>
    </dgm:pt>
    <dgm:pt modelId="{6522B0EB-D222-448E-B960-16A91B1412F9}" type="pres">
      <dgm:prSet presAssocID="{3C60E759-E230-4C78-B172-1EF8A23DF803}" presName="composite" presStyleCnt="0"/>
      <dgm:spPr/>
    </dgm:pt>
    <dgm:pt modelId="{7538E0EE-2958-4D6B-BC9E-089ED797A910}" type="pres">
      <dgm:prSet presAssocID="{3C60E759-E230-4C78-B172-1EF8A23DF803}" presName="LShape" presStyleLbl="alignNode1" presStyleIdx="2" presStyleCnt="5"/>
      <dgm:spPr/>
    </dgm:pt>
    <dgm:pt modelId="{A3578BB3-570C-4BFD-BBFB-EBECDDA3182D}" type="pres">
      <dgm:prSet presAssocID="{3C60E759-E230-4C78-B172-1EF8A23DF803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E0240C0-CBD8-4666-9A11-CB0432247297}" type="pres">
      <dgm:prSet presAssocID="{3C60E759-E230-4C78-B172-1EF8A23DF803}" presName="Triangle" presStyleLbl="alignNode1" presStyleIdx="3" presStyleCnt="5"/>
      <dgm:spPr/>
    </dgm:pt>
    <dgm:pt modelId="{997E5B51-E95E-4FC8-9E52-593D20F66A0D}" type="pres">
      <dgm:prSet presAssocID="{4BFDDF39-86DC-45D3-A748-2BE95B5E3226}" presName="sibTrans" presStyleCnt="0"/>
      <dgm:spPr/>
    </dgm:pt>
    <dgm:pt modelId="{BE8451B9-1397-4779-B150-D6406EB1A9B4}" type="pres">
      <dgm:prSet presAssocID="{4BFDDF39-86DC-45D3-A748-2BE95B5E3226}" presName="space" presStyleCnt="0"/>
      <dgm:spPr/>
    </dgm:pt>
    <dgm:pt modelId="{7FE3D874-D949-4F9F-84B1-497F7755E824}" type="pres">
      <dgm:prSet presAssocID="{85178257-1D01-40DB-9FB0-BC49D5F17E43}" presName="composite" presStyleCnt="0"/>
      <dgm:spPr/>
    </dgm:pt>
    <dgm:pt modelId="{A306DF0B-3D7D-4C76-A321-84009613791F}" type="pres">
      <dgm:prSet presAssocID="{85178257-1D01-40DB-9FB0-BC49D5F17E43}" presName="LShape" presStyleLbl="alignNode1" presStyleIdx="4" presStyleCnt="5"/>
      <dgm:spPr/>
    </dgm:pt>
    <dgm:pt modelId="{FE0DC1D0-72EC-4689-BA74-DA24DF308F27}" type="pres">
      <dgm:prSet presAssocID="{85178257-1D01-40DB-9FB0-BC49D5F17E43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D376417-078E-450C-A2E5-607885F969F6}" type="presOf" srcId="{1C579CEF-2848-4FA0-B23F-35E3F68B973D}" destId="{F3E8A294-2D88-4E4A-AB25-D3C6C88FEE48}" srcOrd="0" destOrd="0" presId="urn:microsoft.com/office/officeart/2009/3/layout/StepUpProcess"/>
    <dgm:cxn modelId="{982C0326-8B05-42C5-8B38-D96141F1FAD3}" type="presOf" srcId="{3C60E759-E230-4C78-B172-1EF8A23DF803}" destId="{A3578BB3-570C-4BFD-BBFB-EBECDDA3182D}" srcOrd="0" destOrd="0" presId="urn:microsoft.com/office/officeart/2009/3/layout/StepUpProcess"/>
    <dgm:cxn modelId="{528D7E38-47FE-45C5-9996-80F480386B30}" type="presOf" srcId="{85178257-1D01-40DB-9FB0-BC49D5F17E43}" destId="{FE0DC1D0-72EC-4689-BA74-DA24DF308F27}" srcOrd="0" destOrd="0" presId="urn:microsoft.com/office/officeart/2009/3/layout/StepUpProcess"/>
    <dgm:cxn modelId="{5EE16DA5-CD3C-41E5-81EC-2CE36E750325}" srcId="{1C579CEF-2848-4FA0-B23F-35E3F68B973D}" destId="{85178257-1D01-40DB-9FB0-BC49D5F17E43}" srcOrd="2" destOrd="0" parTransId="{D2156EDF-1527-44BB-83E1-B6C72BD8C44D}" sibTransId="{02E1FE6E-043E-4708-9C6C-2DBE33D53951}"/>
    <dgm:cxn modelId="{85F897A8-D41F-41D9-947F-5DF9BDB3F66B}" srcId="{1C579CEF-2848-4FA0-B23F-35E3F68B973D}" destId="{3C60E759-E230-4C78-B172-1EF8A23DF803}" srcOrd="1" destOrd="0" parTransId="{781E4916-87B7-4DEA-879C-FF5AD4AD7074}" sibTransId="{4BFDDF39-86DC-45D3-A748-2BE95B5E3226}"/>
    <dgm:cxn modelId="{C23CBABC-8183-4D5B-83D8-FD3C904C96AF}" srcId="{1C579CEF-2848-4FA0-B23F-35E3F68B973D}" destId="{018737D3-3A64-472D-8B75-301767637886}" srcOrd="0" destOrd="0" parTransId="{554587C9-FF7C-4C75-ABF5-94DC2FC7C0FD}" sibTransId="{1DBCE623-A3E2-40B8-820F-2982799CC616}"/>
    <dgm:cxn modelId="{0BAB9AFA-7098-4F22-B094-7BB4EEA606D0}" type="presOf" srcId="{018737D3-3A64-472D-8B75-301767637886}" destId="{9FFB8777-CBF1-4982-AB40-227EFB229E01}" srcOrd="0" destOrd="0" presId="urn:microsoft.com/office/officeart/2009/3/layout/StepUpProcess"/>
    <dgm:cxn modelId="{5DE62892-C16E-44AA-A42E-85A55418A3AD}" type="presParOf" srcId="{F3E8A294-2D88-4E4A-AB25-D3C6C88FEE48}" destId="{F12D81E6-CCA3-4205-BB87-3EA6D019719E}" srcOrd="0" destOrd="0" presId="urn:microsoft.com/office/officeart/2009/3/layout/StepUpProcess"/>
    <dgm:cxn modelId="{8AC71701-8B53-4238-8CB5-4CF0DEC7F39E}" type="presParOf" srcId="{F12D81E6-CCA3-4205-BB87-3EA6D019719E}" destId="{A594A3E3-ECAA-4891-8101-AE5A79E519C9}" srcOrd="0" destOrd="0" presId="urn:microsoft.com/office/officeart/2009/3/layout/StepUpProcess"/>
    <dgm:cxn modelId="{747DE960-EE55-46CF-96E8-9A30642FF0B5}" type="presParOf" srcId="{F12D81E6-CCA3-4205-BB87-3EA6D019719E}" destId="{9FFB8777-CBF1-4982-AB40-227EFB229E01}" srcOrd="1" destOrd="0" presId="urn:microsoft.com/office/officeart/2009/3/layout/StepUpProcess"/>
    <dgm:cxn modelId="{74AECDE2-7A43-4B8D-AA6C-961403A578BB}" type="presParOf" srcId="{F12D81E6-CCA3-4205-BB87-3EA6D019719E}" destId="{685E0E63-E6C9-46EE-8D5A-CF24904043A2}" srcOrd="2" destOrd="0" presId="urn:microsoft.com/office/officeart/2009/3/layout/StepUpProcess"/>
    <dgm:cxn modelId="{C617C39C-B85F-4746-B643-0B34D9252761}" type="presParOf" srcId="{F3E8A294-2D88-4E4A-AB25-D3C6C88FEE48}" destId="{DA8FA1AA-46AF-4095-9EE5-5422CFC97DB7}" srcOrd="1" destOrd="0" presId="urn:microsoft.com/office/officeart/2009/3/layout/StepUpProcess"/>
    <dgm:cxn modelId="{282461BF-2580-4EB5-A05D-E96BE9DD05FD}" type="presParOf" srcId="{DA8FA1AA-46AF-4095-9EE5-5422CFC97DB7}" destId="{16FE4EB0-BFC0-430E-8BC0-6297588470A3}" srcOrd="0" destOrd="0" presId="urn:microsoft.com/office/officeart/2009/3/layout/StepUpProcess"/>
    <dgm:cxn modelId="{4EBF34BB-1EEE-453E-ADEF-08784488548D}" type="presParOf" srcId="{F3E8A294-2D88-4E4A-AB25-D3C6C88FEE48}" destId="{6522B0EB-D222-448E-B960-16A91B1412F9}" srcOrd="2" destOrd="0" presId="urn:microsoft.com/office/officeart/2009/3/layout/StepUpProcess"/>
    <dgm:cxn modelId="{9B19CC6A-C140-483E-8D45-7F44D1F8053C}" type="presParOf" srcId="{6522B0EB-D222-448E-B960-16A91B1412F9}" destId="{7538E0EE-2958-4D6B-BC9E-089ED797A910}" srcOrd="0" destOrd="0" presId="urn:microsoft.com/office/officeart/2009/3/layout/StepUpProcess"/>
    <dgm:cxn modelId="{5D279EBF-95DB-4024-BCBB-4BE92F93F6B5}" type="presParOf" srcId="{6522B0EB-D222-448E-B960-16A91B1412F9}" destId="{A3578BB3-570C-4BFD-BBFB-EBECDDA3182D}" srcOrd="1" destOrd="0" presId="urn:microsoft.com/office/officeart/2009/3/layout/StepUpProcess"/>
    <dgm:cxn modelId="{C95C0ABC-3359-4844-AECB-D6BBC08D3081}" type="presParOf" srcId="{6522B0EB-D222-448E-B960-16A91B1412F9}" destId="{CE0240C0-CBD8-4666-9A11-CB0432247297}" srcOrd="2" destOrd="0" presId="urn:microsoft.com/office/officeart/2009/3/layout/StepUpProcess"/>
    <dgm:cxn modelId="{7FCF6636-257A-4C34-8ADD-84F84128F09D}" type="presParOf" srcId="{F3E8A294-2D88-4E4A-AB25-D3C6C88FEE48}" destId="{997E5B51-E95E-4FC8-9E52-593D20F66A0D}" srcOrd="3" destOrd="0" presId="urn:microsoft.com/office/officeart/2009/3/layout/StepUpProcess"/>
    <dgm:cxn modelId="{AC39914A-46ED-4398-887A-4CD982728987}" type="presParOf" srcId="{997E5B51-E95E-4FC8-9E52-593D20F66A0D}" destId="{BE8451B9-1397-4779-B150-D6406EB1A9B4}" srcOrd="0" destOrd="0" presId="urn:microsoft.com/office/officeart/2009/3/layout/StepUpProcess"/>
    <dgm:cxn modelId="{8E776AD0-871E-4F63-B559-FD2F77F201F4}" type="presParOf" srcId="{F3E8A294-2D88-4E4A-AB25-D3C6C88FEE48}" destId="{7FE3D874-D949-4F9F-84B1-497F7755E824}" srcOrd="4" destOrd="0" presId="urn:microsoft.com/office/officeart/2009/3/layout/StepUpProcess"/>
    <dgm:cxn modelId="{9F7763B5-FF8A-443D-9849-810736C77D98}" type="presParOf" srcId="{7FE3D874-D949-4F9F-84B1-497F7755E824}" destId="{A306DF0B-3D7D-4C76-A321-84009613791F}" srcOrd="0" destOrd="0" presId="urn:microsoft.com/office/officeart/2009/3/layout/StepUpProcess"/>
    <dgm:cxn modelId="{38958D8A-D9EA-4591-8C54-D66EE359F52B}" type="presParOf" srcId="{7FE3D874-D949-4F9F-84B1-497F7755E824}" destId="{FE0DC1D0-72EC-4689-BA74-DA24DF308F2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21B458-2DC2-42E8-BD28-EA11CAC6EED1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18B7FEBD-04A8-4DFF-9638-FCA5FA96E527}">
      <dgm:prSet phldrT="[Texto]"/>
      <dgm:spPr/>
      <dgm:t>
        <a:bodyPr/>
        <a:lstStyle/>
        <a:p>
          <a:r>
            <a:rPr lang="es-ES" dirty="0"/>
            <a:t>BUCKETS</a:t>
          </a:r>
        </a:p>
      </dgm:t>
    </dgm:pt>
    <dgm:pt modelId="{00CDFCBD-2051-4E6B-A00D-94FE6FEE12A6}" type="parTrans" cxnId="{26C6632F-2EDB-4888-A94F-3FAA6BE6E733}">
      <dgm:prSet/>
      <dgm:spPr/>
      <dgm:t>
        <a:bodyPr/>
        <a:lstStyle/>
        <a:p>
          <a:endParaRPr lang="es-ES"/>
        </a:p>
      </dgm:t>
    </dgm:pt>
    <dgm:pt modelId="{189F87C1-5F50-4590-BD90-487CD136FD0B}" type="sibTrans" cxnId="{26C6632F-2EDB-4888-A94F-3FAA6BE6E733}">
      <dgm:prSet/>
      <dgm:spPr/>
      <dgm:t>
        <a:bodyPr/>
        <a:lstStyle/>
        <a:p>
          <a:endParaRPr lang="es-ES"/>
        </a:p>
      </dgm:t>
    </dgm:pt>
    <dgm:pt modelId="{80B4183A-BB30-4705-97A3-0A4AD47DF129}">
      <dgm:prSet phldrT="[Texto]"/>
      <dgm:spPr/>
      <dgm:t>
        <a:bodyPr/>
        <a:lstStyle/>
        <a:p>
          <a:r>
            <a:rPr lang="es-ES" dirty="0"/>
            <a:t>WOE</a:t>
          </a:r>
        </a:p>
      </dgm:t>
    </dgm:pt>
    <dgm:pt modelId="{2C571BDD-B1C9-438C-8E1B-0652AB1FFA47}" type="parTrans" cxnId="{D7EA9144-CAD9-4EB4-B359-BBC8E359BAB6}">
      <dgm:prSet/>
      <dgm:spPr/>
      <dgm:t>
        <a:bodyPr/>
        <a:lstStyle/>
        <a:p>
          <a:endParaRPr lang="es-ES"/>
        </a:p>
      </dgm:t>
    </dgm:pt>
    <dgm:pt modelId="{03F95EE7-EB5F-41F3-ABF7-33BB07345435}" type="sibTrans" cxnId="{D7EA9144-CAD9-4EB4-B359-BBC8E359BAB6}">
      <dgm:prSet/>
      <dgm:spPr/>
      <dgm:t>
        <a:bodyPr/>
        <a:lstStyle/>
        <a:p>
          <a:endParaRPr lang="es-ES"/>
        </a:p>
      </dgm:t>
    </dgm:pt>
    <dgm:pt modelId="{3871E093-DB0B-4CD0-A73C-A51E7EEA7176}">
      <dgm:prSet phldrT="[Texto]"/>
      <dgm:spPr/>
      <dgm:t>
        <a:bodyPr/>
        <a:lstStyle/>
        <a:p>
          <a:r>
            <a:rPr lang="es-ES" dirty="0"/>
            <a:t>IV</a:t>
          </a:r>
        </a:p>
      </dgm:t>
    </dgm:pt>
    <dgm:pt modelId="{02149B47-789A-4F12-8831-DFB9C1F31F67}" type="parTrans" cxnId="{07E21811-6B3B-4CE3-B6F7-609E6FB42695}">
      <dgm:prSet/>
      <dgm:spPr/>
      <dgm:t>
        <a:bodyPr/>
        <a:lstStyle/>
        <a:p>
          <a:endParaRPr lang="es-ES"/>
        </a:p>
      </dgm:t>
    </dgm:pt>
    <dgm:pt modelId="{33BE8FEE-5C41-4E59-B30A-AB3F0F44287F}" type="sibTrans" cxnId="{07E21811-6B3B-4CE3-B6F7-609E6FB42695}">
      <dgm:prSet/>
      <dgm:spPr/>
      <dgm:t>
        <a:bodyPr/>
        <a:lstStyle/>
        <a:p>
          <a:endParaRPr lang="es-ES"/>
        </a:p>
      </dgm:t>
    </dgm:pt>
    <dgm:pt modelId="{923295E1-EDCB-4F52-98F5-B70EE8F81649}" type="pres">
      <dgm:prSet presAssocID="{2921B458-2DC2-42E8-BD28-EA11CAC6EED1}" presName="Name0" presStyleCnt="0">
        <dgm:presLayoutVars>
          <dgm:chMax/>
          <dgm:chPref/>
          <dgm:dir/>
        </dgm:presLayoutVars>
      </dgm:prSet>
      <dgm:spPr/>
    </dgm:pt>
    <dgm:pt modelId="{1D61411E-30DE-428C-B94F-1DD6AB679611}" type="pres">
      <dgm:prSet presAssocID="{18B7FEBD-04A8-4DFF-9638-FCA5FA96E527}" presName="composite" presStyleCnt="0">
        <dgm:presLayoutVars>
          <dgm:chMax val="1"/>
          <dgm:chPref val="1"/>
        </dgm:presLayoutVars>
      </dgm:prSet>
      <dgm:spPr/>
    </dgm:pt>
    <dgm:pt modelId="{6511EDFC-149A-4B32-8F6F-78EB00228A2F}" type="pres">
      <dgm:prSet presAssocID="{18B7FEBD-04A8-4DFF-9638-FCA5FA96E527}" presName="Accent" presStyleLbl="trAlignAcc1" presStyleIdx="0" presStyleCnt="3">
        <dgm:presLayoutVars>
          <dgm:chMax val="0"/>
          <dgm:chPref val="0"/>
        </dgm:presLayoutVars>
      </dgm:prSet>
      <dgm:spPr/>
    </dgm:pt>
    <dgm:pt modelId="{C440B7F5-7DA7-432B-8B42-B843BC7C271B}" type="pres">
      <dgm:prSet presAssocID="{18B7FEBD-04A8-4DFF-9638-FCA5FA96E527}" presName="Image" presStyleLbl="alignImgPlace1" presStyleIdx="0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7CCDB55E-1B68-4249-8406-B3DA0E138E6C}" type="pres">
      <dgm:prSet presAssocID="{18B7FEBD-04A8-4DFF-9638-FCA5FA96E527}" presName="ChildComposite" presStyleCnt="0"/>
      <dgm:spPr/>
    </dgm:pt>
    <dgm:pt modelId="{B839AF7D-BBBE-414C-8D13-5F3BD0686142}" type="pres">
      <dgm:prSet presAssocID="{18B7FEBD-04A8-4DFF-9638-FCA5FA96E527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0BC6E8F-3289-4451-8B3E-339BE2836D89}" type="pres">
      <dgm:prSet presAssocID="{18B7FEBD-04A8-4DFF-9638-FCA5FA96E527}" presName="Parent" presStyleLbl="revTx" presStyleIdx="0" presStyleCnt="3">
        <dgm:presLayoutVars>
          <dgm:chMax val="1"/>
          <dgm:chPref val="0"/>
          <dgm:bulletEnabled val="1"/>
        </dgm:presLayoutVars>
      </dgm:prSet>
      <dgm:spPr/>
    </dgm:pt>
    <dgm:pt modelId="{3687112F-C27F-403D-8468-83F1C65F5235}" type="pres">
      <dgm:prSet presAssocID="{189F87C1-5F50-4590-BD90-487CD136FD0B}" presName="sibTrans" presStyleCnt="0"/>
      <dgm:spPr/>
    </dgm:pt>
    <dgm:pt modelId="{BA741DE3-31B9-4082-9D13-E57AE7C98832}" type="pres">
      <dgm:prSet presAssocID="{80B4183A-BB30-4705-97A3-0A4AD47DF129}" presName="composite" presStyleCnt="0">
        <dgm:presLayoutVars>
          <dgm:chMax val="1"/>
          <dgm:chPref val="1"/>
        </dgm:presLayoutVars>
      </dgm:prSet>
      <dgm:spPr/>
    </dgm:pt>
    <dgm:pt modelId="{54F9B81E-F0F6-4FEF-8ECA-6C53455490A2}" type="pres">
      <dgm:prSet presAssocID="{80B4183A-BB30-4705-97A3-0A4AD47DF129}" presName="Accent" presStyleLbl="trAlignAcc1" presStyleIdx="1" presStyleCnt="3">
        <dgm:presLayoutVars>
          <dgm:chMax val="0"/>
          <dgm:chPref val="0"/>
        </dgm:presLayoutVars>
      </dgm:prSet>
      <dgm:spPr/>
    </dgm:pt>
    <dgm:pt modelId="{6C403B30-40EC-4E60-91B3-4F70A32DD814}" type="pres">
      <dgm:prSet presAssocID="{80B4183A-BB30-4705-97A3-0A4AD47DF129}" presName="Image" presStyleLbl="alignImgPlace1" presStyleIdx="1" presStyleCnt="3" custLinFactNeighborX="1497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B58ED6DF-3378-49AE-9EF2-81843D319E9E}" type="pres">
      <dgm:prSet presAssocID="{80B4183A-BB30-4705-97A3-0A4AD47DF129}" presName="ChildComposite" presStyleCnt="0"/>
      <dgm:spPr/>
    </dgm:pt>
    <dgm:pt modelId="{B88A5A3F-0AD7-42A6-B851-4297768A0463}" type="pres">
      <dgm:prSet presAssocID="{80B4183A-BB30-4705-97A3-0A4AD47DF129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A77F813-F726-420B-A77E-912969EB373C}" type="pres">
      <dgm:prSet presAssocID="{80B4183A-BB30-4705-97A3-0A4AD47DF129}" presName="Parent" presStyleLbl="revTx" presStyleIdx="1" presStyleCnt="3">
        <dgm:presLayoutVars>
          <dgm:chMax val="1"/>
          <dgm:chPref val="0"/>
          <dgm:bulletEnabled val="1"/>
        </dgm:presLayoutVars>
      </dgm:prSet>
      <dgm:spPr/>
    </dgm:pt>
    <dgm:pt modelId="{182811E3-6E40-41C7-89B1-BF7C9162D512}" type="pres">
      <dgm:prSet presAssocID="{03F95EE7-EB5F-41F3-ABF7-33BB07345435}" presName="sibTrans" presStyleCnt="0"/>
      <dgm:spPr/>
    </dgm:pt>
    <dgm:pt modelId="{0D6C005A-7B90-419A-ADA4-2CF9D2299AC4}" type="pres">
      <dgm:prSet presAssocID="{3871E093-DB0B-4CD0-A73C-A51E7EEA7176}" presName="composite" presStyleCnt="0">
        <dgm:presLayoutVars>
          <dgm:chMax val="1"/>
          <dgm:chPref val="1"/>
        </dgm:presLayoutVars>
      </dgm:prSet>
      <dgm:spPr/>
    </dgm:pt>
    <dgm:pt modelId="{288C3209-0754-443E-85F0-AA0E4F074789}" type="pres">
      <dgm:prSet presAssocID="{3871E093-DB0B-4CD0-A73C-A51E7EEA7176}" presName="Accent" presStyleLbl="trAlignAcc1" presStyleIdx="2" presStyleCnt="3">
        <dgm:presLayoutVars>
          <dgm:chMax val="0"/>
          <dgm:chPref val="0"/>
        </dgm:presLayoutVars>
      </dgm:prSet>
      <dgm:spPr/>
    </dgm:pt>
    <dgm:pt modelId="{F34B2772-C0E4-471A-8518-EC415438F525}" type="pres">
      <dgm:prSet presAssocID="{3871E093-DB0B-4CD0-A73C-A51E7EEA7176}" presName="Image" presStyleLbl="alignImgPlace1" presStyleIdx="2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D4FDD1C4-2FB3-405F-A444-4F8F2D985E71}" type="pres">
      <dgm:prSet presAssocID="{3871E093-DB0B-4CD0-A73C-A51E7EEA7176}" presName="ChildComposite" presStyleCnt="0"/>
      <dgm:spPr/>
    </dgm:pt>
    <dgm:pt modelId="{C69B69EC-D57B-4381-A530-A2BD36C9DC20}" type="pres">
      <dgm:prSet presAssocID="{3871E093-DB0B-4CD0-A73C-A51E7EEA71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C77C9F1-730D-4AB7-9298-731553E8580A}" type="pres">
      <dgm:prSet presAssocID="{3871E093-DB0B-4CD0-A73C-A51E7EEA7176}" presName="Parent" presStyleLbl="revTx" presStyleIdx="2" presStyleCnt="3">
        <dgm:presLayoutVars>
          <dgm:chMax val="1"/>
          <dgm:chPref val="0"/>
          <dgm:bulletEnabled val="1"/>
        </dgm:presLayoutVars>
      </dgm:prSet>
      <dgm:spPr/>
    </dgm:pt>
  </dgm:ptLst>
  <dgm:cxnLst>
    <dgm:cxn modelId="{07E21811-6B3B-4CE3-B6F7-609E6FB42695}" srcId="{2921B458-2DC2-42E8-BD28-EA11CAC6EED1}" destId="{3871E093-DB0B-4CD0-A73C-A51E7EEA7176}" srcOrd="2" destOrd="0" parTransId="{02149B47-789A-4F12-8831-DFB9C1F31F67}" sibTransId="{33BE8FEE-5C41-4E59-B30A-AB3F0F44287F}"/>
    <dgm:cxn modelId="{26C6632F-2EDB-4888-A94F-3FAA6BE6E733}" srcId="{2921B458-2DC2-42E8-BD28-EA11CAC6EED1}" destId="{18B7FEBD-04A8-4DFF-9638-FCA5FA96E527}" srcOrd="0" destOrd="0" parTransId="{00CDFCBD-2051-4E6B-A00D-94FE6FEE12A6}" sibTransId="{189F87C1-5F50-4590-BD90-487CD136FD0B}"/>
    <dgm:cxn modelId="{D7EA9144-CAD9-4EB4-B359-BBC8E359BAB6}" srcId="{2921B458-2DC2-42E8-BD28-EA11CAC6EED1}" destId="{80B4183A-BB30-4705-97A3-0A4AD47DF129}" srcOrd="1" destOrd="0" parTransId="{2C571BDD-B1C9-438C-8E1B-0652AB1FFA47}" sibTransId="{03F95EE7-EB5F-41F3-ABF7-33BB07345435}"/>
    <dgm:cxn modelId="{4E6DFA45-911F-47C2-A737-C80E0C20EEA5}" type="presOf" srcId="{3871E093-DB0B-4CD0-A73C-A51E7EEA7176}" destId="{8C77C9F1-730D-4AB7-9298-731553E8580A}" srcOrd="0" destOrd="0" presId="urn:microsoft.com/office/officeart/2008/layout/CaptionedPictures"/>
    <dgm:cxn modelId="{E7021582-B900-423B-8ECD-5D1413BC0F56}" type="presOf" srcId="{2921B458-2DC2-42E8-BD28-EA11CAC6EED1}" destId="{923295E1-EDCB-4F52-98F5-B70EE8F81649}" srcOrd="0" destOrd="0" presId="urn:microsoft.com/office/officeart/2008/layout/CaptionedPictures"/>
    <dgm:cxn modelId="{AD574092-263C-4318-A1CC-C1A6A492249A}" type="presOf" srcId="{80B4183A-BB30-4705-97A3-0A4AD47DF129}" destId="{8A77F813-F726-420B-A77E-912969EB373C}" srcOrd="0" destOrd="0" presId="urn:microsoft.com/office/officeart/2008/layout/CaptionedPictures"/>
    <dgm:cxn modelId="{A697BAD3-ADCB-4F0D-854B-6D709AFBA297}" type="presOf" srcId="{18B7FEBD-04A8-4DFF-9638-FCA5FA96E527}" destId="{E0BC6E8F-3289-4451-8B3E-339BE2836D89}" srcOrd="0" destOrd="0" presId="urn:microsoft.com/office/officeart/2008/layout/CaptionedPictures"/>
    <dgm:cxn modelId="{FE46BB10-9275-4AC4-99D6-1EA0D86B4365}" type="presParOf" srcId="{923295E1-EDCB-4F52-98F5-B70EE8F81649}" destId="{1D61411E-30DE-428C-B94F-1DD6AB679611}" srcOrd="0" destOrd="0" presId="urn:microsoft.com/office/officeart/2008/layout/CaptionedPictures"/>
    <dgm:cxn modelId="{03FB86B1-AC21-453E-BE99-E6CA8292342E}" type="presParOf" srcId="{1D61411E-30DE-428C-B94F-1DD6AB679611}" destId="{6511EDFC-149A-4B32-8F6F-78EB00228A2F}" srcOrd="0" destOrd="0" presId="urn:microsoft.com/office/officeart/2008/layout/CaptionedPictures"/>
    <dgm:cxn modelId="{1A156588-BA63-40A7-8792-828AC44D0E2A}" type="presParOf" srcId="{1D61411E-30DE-428C-B94F-1DD6AB679611}" destId="{C440B7F5-7DA7-432B-8B42-B843BC7C271B}" srcOrd="1" destOrd="0" presId="urn:microsoft.com/office/officeart/2008/layout/CaptionedPictures"/>
    <dgm:cxn modelId="{D3F81B03-06FB-4606-A539-D247CF71ED63}" type="presParOf" srcId="{1D61411E-30DE-428C-B94F-1DD6AB679611}" destId="{7CCDB55E-1B68-4249-8406-B3DA0E138E6C}" srcOrd="2" destOrd="0" presId="urn:microsoft.com/office/officeart/2008/layout/CaptionedPictures"/>
    <dgm:cxn modelId="{33C61325-0551-4940-9114-82643CD69267}" type="presParOf" srcId="{7CCDB55E-1B68-4249-8406-B3DA0E138E6C}" destId="{B839AF7D-BBBE-414C-8D13-5F3BD0686142}" srcOrd="0" destOrd="0" presId="urn:microsoft.com/office/officeart/2008/layout/CaptionedPictures"/>
    <dgm:cxn modelId="{01C907E9-0918-4EEC-A1AD-A3BE9B67C140}" type="presParOf" srcId="{7CCDB55E-1B68-4249-8406-B3DA0E138E6C}" destId="{E0BC6E8F-3289-4451-8B3E-339BE2836D89}" srcOrd="1" destOrd="0" presId="urn:microsoft.com/office/officeart/2008/layout/CaptionedPictures"/>
    <dgm:cxn modelId="{D920E847-F524-47E5-BF6E-7AA8B46263B0}" type="presParOf" srcId="{923295E1-EDCB-4F52-98F5-B70EE8F81649}" destId="{3687112F-C27F-403D-8468-83F1C65F5235}" srcOrd="1" destOrd="0" presId="urn:microsoft.com/office/officeart/2008/layout/CaptionedPictures"/>
    <dgm:cxn modelId="{1F20C0AA-A33A-4840-8588-E61BAB119F19}" type="presParOf" srcId="{923295E1-EDCB-4F52-98F5-B70EE8F81649}" destId="{BA741DE3-31B9-4082-9D13-E57AE7C98832}" srcOrd="2" destOrd="0" presId="urn:microsoft.com/office/officeart/2008/layout/CaptionedPictures"/>
    <dgm:cxn modelId="{A125FC90-009C-4DB9-BCA7-854DC5D8E489}" type="presParOf" srcId="{BA741DE3-31B9-4082-9D13-E57AE7C98832}" destId="{54F9B81E-F0F6-4FEF-8ECA-6C53455490A2}" srcOrd="0" destOrd="0" presId="urn:microsoft.com/office/officeart/2008/layout/CaptionedPictures"/>
    <dgm:cxn modelId="{27E8AF65-08C2-4DB2-B266-5C573FA065A8}" type="presParOf" srcId="{BA741DE3-31B9-4082-9D13-E57AE7C98832}" destId="{6C403B30-40EC-4E60-91B3-4F70A32DD814}" srcOrd="1" destOrd="0" presId="urn:microsoft.com/office/officeart/2008/layout/CaptionedPictures"/>
    <dgm:cxn modelId="{74DACE4C-164F-4953-95E6-D20BA64CFA47}" type="presParOf" srcId="{BA741DE3-31B9-4082-9D13-E57AE7C98832}" destId="{B58ED6DF-3378-49AE-9EF2-81843D319E9E}" srcOrd="2" destOrd="0" presId="urn:microsoft.com/office/officeart/2008/layout/CaptionedPictures"/>
    <dgm:cxn modelId="{420FD9C5-3C0B-4419-99D2-E6A5A7FED846}" type="presParOf" srcId="{B58ED6DF-3378-49AE-9EF2-81843D319E9E}" destId="{B88A5A3F-0AD7-42A6-B851-4297768A0463}" srcOrd="0" destOrd="0" presId="urn:microsoft.com/office/officeart/2008/layout/CaptionedPictures"/>
    <dgm:cxn modelId="{F70E28EA-1270-4983-9342-8EE4F9A803E1}" type="presParOf" srcId="{B58ED6DF-3378-49AE-9EF2-81843D319E9E}" destId="{8A77F813-F726-420B-A77E-912969EB373C}" srcOrd="1" destOrd="0" presId="urn:microsoft.com/office/officeart/2008/layout/CaptionedPictures"/>
    <dgm:cxn modelId="{AF020990-CB9B-41BE-883C-FD37138EF212}" type="presParOf" srcId="{923295E1-EDCB-4F52-98F5-B70EE8F81649}" destId="{182811E3-6E40-41C7-89B1-BF7C9162D512}" srcOrd="3" destOrd="0" presId="urn:microsoft.com/office/officeart/2008/layout/CaptionedPictures"/>
    <dgm:cxn modelId="{6D001E09-A84E-4D7B-9CC3-9D5B55DADF4F}" type="presParOf" srcId="{923295E1-EDCB-4F52-98F5-B70EE8F81649}" destId="{0D6C005A-7B90-419A-ADA4-2CF9D2299AC4}" srcOrd="4" destOrd="0" presId="urn:microsoft.com/office/officeart/2008/layout/CaptionedPictures"/>
    <dgm:cxn modelId="{376369BA-54BD-4DD2-ACE3-5B0CA8B95C67}" type="presParOf" srcId="{0D6C005A-7B90-419A-ADA4-2CF9D2299AC4}" destId="{288C3209-0754-443E-85F0-AA0E4F074789}" srcOrd="0" destOrd="0" presId="urn:microsoft.com/office/officeart/2008/layout/CaptionedPictures"/>
    <dgm:cxn modelId="{9F7DEB00-E792-4927-9D3D-A833CA20D4EF}" type="presParOf" srcId="{0D6C005A-7B90-419A-ADA4-2CF9D2299AC4}" destId="{F34B2772-C0E4-471A-8518-EC415438F525}" srcOrd="1" destOrd="0" presId="urn:microsoft.com/office/officeart/2008/layout/CaptionedPictures"/>
    <dgm:cxn modelId="{540BB3B7-C225-4118-B6B4-FAD7303381EF}" type="presParOf" srcId="{0D6C005A-7B90-419A-ADA4-2CF9D2299AC4}" destId="{D4FDD1C4-2FB3-405F-A444-4F8F2D985E71}" srcOrd="2" destOrd="0" presId="urn:microsoft.com/office/officeart/2008/layout/CaptionedPictures"/>
    <dgm:cxn modelId="{2057597D-AB83-4958-9A83-DA39A56B2B33}" type="presParOf" srcId="{D4FDD1C4-2FB3-405F-A444-4F8F2D985E71}" destId="{C69B69EC-D57B-4381-A530-A2BD36C9DC20}" srcOrd="0" destOrd="0" presId="urn:microsoft.com/office/officeart/2008/layout/CaptionedPictures"/>
    <dgm:cxn modelId="{6D4A53D9-B014-4623-9A65-D2EE48074230}" type="presParOf" srcId="{D4FDD1C4-2FB3-405F-A444-4F8F2D985E71}" destId="{8C77C9F1-730D-4AB7-9298-731553E8580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91BAE5-4893-4685-ABAD-10C18FB09743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CA5F8C9-9D3A-401D-ABD6-6D76C5DF01F7}">
      <dgm:prSet phldrT="[Texto]"/>
      <dgm:spPr/>
      <dgm:t>
        <a:bodyPr/>
        <a:lstStyle/>
        <a:p>
          <a:pPr algn="just"/>
          <a:r>
            <a:rPr lang="es-ES" b="1" dirty="0"/>
            <a:t>Representamos el AUC para cada iteración para el </a:t>
          </a:r>
          <a:r>
            <a:rPr lang="es-ES" b="1" dirty="0" err="1"/>
            <a:t>train</a:t>
          </a:r>
          <a:r>
            <a:rPr lang="es-ES" b="1" dirty="0"/>
            <a:t>, la validación y el </a:t>
          </a:r>
          <a:r>
            <a:rPr lang="es-ES" b="1" dirty="0" err="1"/>
            <a:t>Out</a:t>
          </a:r>
          <a:r>
            <a:rPr lang="es-ES" b="1" dirty="0"/>
            <a:t>-</a:t>
          </a:r>
          <a:r>
            <a:rPr lang="es-ES" b="1" dirty="0" err="1"/>
            <a:t>of</a:t>
          </a:r>
          <a:r>
            <a:rPr lang="es-ES" b="1" dirty="0"/>
            <a:t>-Time</a:t>
          </a:r>
        </a:p>
      </dgm:t>
    </dgm:pt>
    <dgm:pt modelId="{13E50CD0-09C4-4F09-B35D-7EF81E8CC094}" type="parTrans" cxnId="{DBC10F87-EE05-4666-ABCE-17B8F8142501}">
      <dgm:prSet/>
      <dgm:spPr/>
      <dgm:t>
        <a:bodyPr/>
        <a:lstStyle/>
        <a:p>
          <a:endParaRPr lang="es-ES"/>
        </a:p>
      </dgm:t>
    </dgm:pt>
    <dgm:pt modelId="{E257AC2F-A0EF-4797-8871-6D0E7AFC589F}" type="sibTrans" cxnId="{DBC10F87-EE05-4666-ABCE-17B8F8142501}">
      <dgm:prSet/>
      <dgm:spPr/>
      <dgm:t>
        <a:bodyPr/>
        <a:lstStyle/>
        <a:p>
          <a:endParaRPr lang="es-ES"/>
        </a:p>
      </dgm:t>
    </dgm:pt>
    <dgm:pt modelId="{C96DEB25-0946-4FDF-90B7-E278A2A7D788}" type="pres">
      <dgm:prSet presAssocID="{3591BAE5-4893-4685-ABAD-10C18FB09743}" presName="Name0" presStyleCnt="0">
        <dgm:presLayoutVars>
          <dgm:chMax/>
          <dgm:chPref/>
          <dgm:dir/>
        </dgm:presLayoutVars>
      </dgm:prSet>
      <dgm:spPr/>
    </dgm:pt>
    <dgm:pt modelId="{CD5EB8C8-1947-49AB-9CE9-62B8709D579C}" type="pres">
      <dgm:prSet presAssocID="{1CA5F8C9-9D3A-401D-ABD6-6D76C5DF01F7}" presName="composite" presStyleCnt="0">
        <dgm:presLayoutVars>
          <dgm:chMax/>
          <dgm:chPref/>
        </dgm:presLayoutVars>
      </dgm:prSet>
      <dgm:spPr/>
    </dgm:pt>
    <dgm:pt modelId="{97A2BDCE-DFDA-4960-AA92-64F4EB94C75F}" type="pres">
      <dgm:prSet presAssocID="{1CA5F8C9-9D3A-401D-ABD6-6D76C5DF01F7}" presName="Image" presStyleLbl="bgImgPlace1" presStyleIdx="0" presStyleCnt="1" custScaleX="324239" custScaleY="35754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0E3B2FD3-E868-4D0E-B773-310B2D5D3282}" type="pres">
      <dgm:prSet presAssocID="{1CA5F8C9-9D3A-401D-ABD6-6D76C5DF01F7}" presName="ParentText" presStyleLbl="revTx" presStyleIdx="0" presStyleCnt="1" custScaleX="101581" custScaleY="108868" custLinFactNeighborX="-2081" custLinFactNeighborY="7499">
        <dgm:presLayoutVars>
          <dgm:chMax val="0"/>
          <dgm:chPref val="0"/>
          <dgm:bulletEnabled val="1"/>
        </dgm:presLayoutVars>
      </dgm:prSet>
      <dgm:spPr/>
    </dgm:pt>
    <dgm:pt modelId="{6D22AF9F-36B2-427F-99E3-DC6ED68C1980}" type="pres">
      <dgm:prSet presAssocID="{1CA5F8C9-9D3A-401D-ABD6-6D76C5DF01F7}" presName="tlFrame" presStyleLbl="node1" presStyleIdx="0" presStyleCnt="4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</dgm:pt>
    <dgm:pt modelId="{8E38EC65-41CF-47DB-BA54-6BFAFB1A799B}" type="pres">
      <dgm:prSet presAssocID="{1CA5F8C9-9D3A-401D-ABD6-6D76C5DF01F7}" presName="trFrame" presStyleLbl="node1" presStyleIdx="1" presStyleCnt="4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</dgm:pt>
    <dgm:pt modelId="{E69DC250-4345-4D09-B8E4-93A90E1678A4}" type="pres">
      <dgm:prSet presAssocID="{1CA5F8C9-9D3A-401D-ABD6-6D76C5DF01F7}" presName="blFrame" presStyleLbl="node1" presStyleIdx="2" presStyleCnt="4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</dgm:pt>
    <dgm:pt modelId="{007CA04B-C87E-4D55-BD90-12CB18170807}" type="pres">
      <dgm:prSet presAssocID="{1CA5F8C9-9D3A-401D-ABD6-6D76C5DF01F7}" presName="brFrame" presStyleLbl="node1" presStyleIdx="3" presStyleCnt="4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</dgm:pt>
  </dgm:ptLst>
  <dgm:cxnLst>
    <dgm:cxn modelId="{A8B79B12-EFA1-411F-9DD6-ECA223030B03}" type="presOf" srcId="{3591BAE5-4893-4685-ABAD-10C18FB09743}" destId="{C96DEB25-0946-4FDF-90B7-E278A2A7D788}" srcOrd="0" destOrd="0" presId="urn:microsoft.com/office/officeart/2009/3/layout/FramedTextPicture"/>
    <dgm:cxn modelId="{847B4E65-7C2F-447C-AC0A-7B0AD9BA35BA}" type="presOf" srcId="{1CA5F8C9-9D3A-401D-ABD6-6D76C5DF01F7}" destId="{0E3B2FD3-E868-4D0E-B773-310B2D5D3282}" srcOrd="0" destOrd="0" presId="urn:microsoft.com/office/officeart/2009/3/layout/FramedTextPicture"/>
    <dgm:cxn modelId="{DBC10F87-EE05-4666-ABCE-17B8F8142501}" srcId="{3591BAE5-4893-4685-ABAD-10C18FB09743}" destId="{1CA5F8C9-9D3A-401D-ABD6-6D76C5DF01F7}" srcOrd="0" destOrd="0" parTransId="{13E50CD0-09C4-4F09-B35D-7EF81E8CC094}" sibTransId="{E257AC2F-A0EF-4797-8871-6D0E7AFC589F}"/>
    <dgm:cxn modelId="{FAB4E161-E507-4ED0-B5D1-1BCF14F59AFC}" type="presParOf" srcId="{C96DEB25-0946-4FDF-90B7-E278A2A7D788}" destId="{CD5EB8C8-1947-49AB-9CE9-62B8709D579C}" srcOrd="0" destOrd="0" presId="urn:microsoft.com/office/officeart/2009/3/layout/FramedTextPicture"/>
    <dgm:cxn modelId="{9EC36A78-38ED-46B2-BD49-741C517D7527}" type="presParOf" srcId="{CD5EB8C8-1947-49AB-9CE9-62B8709D579C}" destId="{97A2BDCE-DFDA-4960-AA92-64F4EB94C75F}" srcOrd="0" destOrd="0" presId="urn:microsoft.com/office/officeart/2009/3/layout/FramedTextPicture"/>
    <dgm:cxn modelId="{060182C5-62EC-473F-A17A-EABBA12DCDF2}" type="presParOf" srcId="{CD5EB8C8-1947-49AB-9CE9-62B8709D579C}" destId="{0E3B2FD3-E868-4D0E-B773-310B2D5D3282}" srcOrd="1" destOrd="0" presId="urn:microsoft.com/office/officeart/2009/3/layout/FramedTextPicture"/>
    <dgm:cxn modelId="{AF6C712D-DF36-459F-BA8A-1C9DC9B78B72}" type="presParOf" srcId="{CD5EB8C8-1947-49AB-9CE9-62B8709D579C}" destId="{6D22AF9F-36B2-427F-99E3-DC6ED68C1980}" srcOrd="2" destOrd="0" presId="urn:microsoft.com/office/officeart/2009/3/layout/FramedTextPicture"/>
    <dgm:cxn modelId="{D15A1623-1DB0-4B02-B139-B2AEE74821CC}" type="presParOf" srcId="{CD5EB8C8-1947-49AB-9CE9-62B8709D579C}" destId="{8E38EC65-41CF-47DB-BA54-6BFAFB1A799B}" srcOrd="3" destOrd="0" presId="urn:microsoft.com/office/officeart/2009/3/layout/FramedTextPicture"/>
    <dgm:cxn modelId="{10A1362E-F9CB-43C0-BC68-76682C03CC76}" type="presParOf" srcId="{CD5EB8C8-1947-49AB-9CE9-62B8709D579C}" destId="{E69DC250-4345-4D09-B8E4-93A90E1678A4}" srcOrd="4" destOrd="0" presId="urn:microsoft.com/office/officeart/2009/3/layout/FramedTextPicture"/>
    <dgm:cxn modelId="{BAD15822-E283-4E37-9F05-98176E8FFBFB}" type="presParOf" srcId="{CD5EB8C8-1947-49AB-9CE9-62B8709D579C}" destId="{007CA04B-C87E-4D55-BD90-12CB18170807}" srcOrd="5" destOrd="0" presId="urn:microsoft.com/office/officeart/2009/3/layout/FramedTextPicture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9EBE6-497A-4A76-9179-F0F1ACB9657D}">
      <dsp:nvSpPr>
        <dsp:cNvPr id="0" name=""/>
        <dsp:cNvSpPr/>
      </dsp:nvSpPr>
      <dsp:spPr>
        <a:xfrm>
          <a:off x="1054565" y="488066"/>
          <a:ext cx="1829782" cy="122046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Número: 64.266 préstamos </a:t>
          </a:r>
        </a:p>
      </dsp:txBody>
      <dsp:txXfrm>
        <a:off x="1347330" y="488066"/>
        <a:ext cx="1537017" cy="1220465"/>
      </dsp:txXfrm>
    </dsp:sp>
    <dsp:sp modelId="{1970FC06-F639-467C-93FA-8FEA4B1DA522}">
      <dsp:nvSpPr>
        <dsp:cNvPr id="0" name=""/>
        <dsp:cNvSpPr/>
      </dsp:nvSpPr>
      <dsp:spPr>
        <a:xfrm>
          <a:off x="1054565" y="1708531"/>
          <a:ext cx="1829782" cy="122046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Porcentaje: 91.18%</a:t>
          </a:r>
        </a:p>
      </dsp:txBody>
      <dsp:txXfrm>
        <a:off x="1347330" y="1708531"/>
        <a:ext cx="1537017" cy="1220465"/>
      </dsp:txXfrm>
    </dsp:sp>
    <dsp:sp modelId="{184A7F4F-21C5-43F8-9B7E-D23E74FC79CD}">
      <dsp:nvSpPr>
        <dsp:cNvPr id="0" name=""/>
        <dsp:cNvSpPr/>
      </dsp:nvSpPr>
      <dsp:spPr>
        <a:xfrm>
          <a:off x="78681" y="124"/>
          <a:ext cx="1219855" cy="1219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Préstamos buenos</a:t>
          </a:r>
        </a:p>
      </dsp:txBody>
      <dsp:txXfrm>
        <a:off x="257325" y="178768"/>
        <a:ext cx="862567" cy="862567"/>
      </dsp:txXfrm>
    </dsp:sp>
    <dsp:sp modelId="{CB494CA7-C8F0-4E42-B618-DF79463C0CA6}">
      <dsp:nvSpPr>
        <dsp:cNvPr id="0" name=""/>
        <dsp:cNvSpPr/>
      </dsp:nvSpPr>
      <dsp:spPr>
        <a:xfrm>
          <a:off x="4104203" y="488066"/>
          <a:ext cx="1829782" cy="122046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Número: 6.209 préstamos</a:t>
          </a:r>
        </a:p>
      </dsp:txBody>
      <dsp:txXfrm>
        <a:off x="4396968" y="488066"/>
        <a:ext cx="1537017" cy="1220465"/>
      </dsp:txXfrm>
    </dsp:sp>
    <dsp:sp modelId="{54305635-7B04-43EC-A8DF-51A3246D24A9}">
      <dsp:nvSpPr>
        <dsp:cNvPr id="0" name=""/>
        <dsp:cNvSpPr/>
      </dsp:nvSpPr>
      <dsp:spPr>
        <a:xfrm>
          <a:off x="4104203" y="1708531"/>
          <a:ext cx="1829782" cy="122046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Porcentaje: 8.81%</a:t>
          </a:r>
        </a:p>
      </dsp:txBody>
      <dsp:txXfrm>
        <a:off x="4396968" y="1708531"/>
        <a:ext cx="1537017" cy="1220465"/>
      </dsp:txXfrm>
    </dsp:sp>
    <dsp:sp modelId="{A6B83F19-EB38-491A-9B0A-26A756D1347E}">
      <dsp:nvSpPr>
        <dsp:cNvPr id="0" name=""/>
        <dsp:cNvSpPr/>
      </dsp:nvSpPr>
      <dsp:spPr>
        <a:xfrm>
          <a:off x="3128319" y="124"/>
          <a:ext cx="1219855" cy="1219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Préstamos malos</a:t>
          </a:r>
        </a:p>
      </dsp:txBody>
      <dsp:txXfrm>
        <a:off x="3306963" y="178768"/>
        <a:ext cx="862567" cy="8625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B20E8-ABC3-4960-A21E-446BEB18DE3C}">
      <dsp:nvSpPr>
        <dsp:cNvPr id="0" name=""/>
        <dsp:cNvSpPr/>
      </dsp:nvSpPr>
      <dsp:spPr>
        <a:xfrm>
          <a:off x="1015999" y="1070223"/>
          <a:ext cx="6096000" cy="3278220"/>
        </a:xfrm>
        <a:prstGeom prst="round2DiagRect">
          <a:avLst>
            <a:gd name="adj1" fmla="val 0"/>
            <a:gd name="adj2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54411A-1197-41A7-8BCB-7FB134CFAEE3}">
      <dsp:nvSpPr>
        <dsp:cNvPr id="0" name=""/>
        <dsp:cNvSpPr/>
      </dsp:nvSpPr>
      <dsp:spPr>
        <a:xfrm>
          <a:off x="4063999" y="1417913"/>
          <a:ext cx="812" cy="258284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250B299-1F63-4B1F-B4C0-58460FBC156F}">
      <dsp:nvSpPr>
        <dsp:cNvPr id="0" name=""/>
        <dsp:cNvSpPr/>
      </dsp:nvSpPr>
      <dsp:spPr>
        <a:xfrm>
          <a:off x="1219199" y="1318573"/>
          <a:ext cx="2641600" cy="27815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PERFORMANCE WINDOW</a:t>
          </a:r>
        </a:p>
      </dsp:txBody>
      <dsp:txXfrm>
        <a:off x="1219199" y="1318573"/>
        <a:ext cx="2641600" cy="2781520"/>
      </dsp:txXfrm>
    </dsp:sp>
    <dsp:sp modelId="{404B7F8F-7044-4587-BBB6-07FDAF0AB2FC}">
      <dsp:nvSpPr>
        <dsp:cNvPr id="0" name=""/>
        <dsp:cNvSpPr/>
      </dsp:nvSpPr>
      <dsp:spPr>
        <a:xfrm>
          <a:off x="4267199" y="1318573"/>
          <a:ext cx="2641600" cy="27815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SAMPLE WINDOW</a:t>
          </a:r>
        </a:p>
      </dsp:txBody>
      <dsp:txXfrm>
        <a:off x="4267199" y="1318573"/>
        <a:ext cx="2641600" cy="2781520"/>
      </dsp:txXfrm>
    </dsp:sp>
    <dsp:sp modelId="{964D17F3-F5D4-4BAF-830F-BFF334B045B6}">
      <dsp:nvSpPr>
        <dsp:cNvPr id="0" name=""/>
        <dsp:cNvSpPr/>
      </dsp:nvSpPr>
      <dsp:spPr>
        <a:xfrm rot="16200000">
          <a:off x="-1186810" y="2201317"/>
          <a:ext cx="3576240" cy="1016000"/>
        </a:xfrm>
        <a:prstGeom prst="rightArrow">
          <a:avLst>
            <a:gd name="adj1" fmla="val 49830"/>
            <a:gd name="adj2" fmla="val 6066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AUMENTA</a:t>
          </a:r>
        </a:p>
      </dsp:txBody>
      <dsp:txXfrm>
        <a:off x="-1033257" y="2609734"/>
        <a:ext cx="3269135" cy="506272"/>
      </dsp:txXfrm>
    </dsp:sp>
    <dsp:sp modelId="{9A0F9910-4D19-43D8-BB44-B664FC0280C4}">
      <dsp:nvSpPr>
        <dsp:cNvPr id="0" name=""/>
        <dsp:cNvSpPr/>
      </dsp:nvSpPr>
      <dsp:spPr>
        <a:xfrm rot="5400000">
          <a:off x="5822552" y="2383523"/>
          <a:ext cx="3576240" cy="1016000"/>
        </a:xfrm>
        <a:prstGeom prst="rightArrow">
          <a:avLst>
            <a:gd name="adj1" fmla="val 49830"/>
            <a:gd name="adj2" fmla="val 6066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DECRECE</a:t>
          </a:r>
        </a:p>
      </dsp:txBody>
      <dsp:txXfrm>
        <a:off x="5976105" y="2484835"/>
        <a:ext cx="3269135" cy="5062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C5F4F-F819-48CC-ACD7-3461CD469F78}">
      <dsp:nvSpPr>
        <dsp:cNvPr id="0" name=""/>
        <dsp:cNvSpPr/>
      </dsp:nvSpPr>
      <dsp:spPr>
        <a:xfrm>
          <a:off x="1587033" y="273"/>
          <a:ext cx="2380550" cy="1065807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Train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Validation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Reject</a:t>
          </a:r>
          <a:r>
            <a:rPr lang="es-ES" sz="1600" kern="1200" dirty="0"/>
            <a:t> </a:t>
          </a:r>
          <a:r>
            <a:rPr lang="es-ES" sz="1600" kern="1200" dirty="0" err="1"/>
            <a:t>Inference</a:t>
          </a:r>
          <a:endParaRPr lang="es-ES" sz="1600" kern="1200" dirty="0"/>
        </a:p>
      </dsp:txBody>
      <dsp:txXfrm>
        <a:off x="1587033" y="133499"/>
        <a:ext cx="1980872" cy="799355"/>
      </dsp:txXfrm>
    </dsp:sp>
    <dsp:sp modelId="{5320617F-7850-4466-8D12-065D79D9E44C}">
      <dsp:nvSpPr>
        <dsp:cNvPr id="0" name=""/>
        <dsp:cNvSpPr/>
      </dsp:nvSpPr>
      <dsp:spPr>
        <a:xfrm>
          <a:off x="0" y="273"/>
          <a:ext cx="1587033" cy="10658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 TIME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2009 hasta primer semestre 2012</a:t>
          </a:r>
        </a:p>
      </dsp:txBody>
      <dsp:txXfrm>
        <a:off x="52028" y="52301"/>
        <a:ext cx="1482977" cy="961751"/>
      </dsp:txXfrm>
    </dsp:sp>
    <dsp:sp modelId="{B9379FE3-E557-47A2-9C4A-DB219BBB828B}">
      <dsp:nvSpPr>
        <dsp:cNvPr id="0" name=""/>
        <dsp:cNvSpPr/>
      </dsp:nvSpPr>
      <dsp:spPr>
        <a:xfrm>
          <a:off x="1587033" y="1172661"/>
          <a:ext cx="2380550" cy="1065807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Test</a:t>
          </a:r>
        </a:p>
      </dsp:txBody>
      <dsp:txXfrm>
        <a:off x="1587033" y="1305887"/>
        <a:ext cx="1980872" cy="799355"/>
      </dsp:txXfrm>
    </dsp:sp>
    <dsp:sp modelId="{ABFFD96D-6235-48F5-B7FC-8474B2F55466}">
      <dsp:nvSpPr>
        <dsp:cNvPr id="0" name=""/>
        <dsp:cNvSpPr/>
      </dsp:nvSpPr>
      <dsp:spPr>
        <a:xfrm>
          <a:off x="0" y="1172661"/>
          <a:ext cx="1587033" cy="10658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OUT OF TIME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Segunda mitad de 2012 y 2013</a:t>
          </a:r>
        </a:p>
      </dsp:txBody>
      <dsp:txXfrm>
        <a:off x="52028" y="1224689"/>
        <a:ext cx="1482977" cy="9617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180B0-0CDF-4740-AE8F-DA972808EF8F}">
      <dsp:nvSpPr>
        <dsp:cNvPr id="0" name=""/>
        <dsp:cNvSpPr/>
      </dsp:nvSpPr>
      <dsp:spPr>
        <a:xfrm>
          <a:off x="156249" y="2109"/>
          <a:ext cx="903046" cy="9030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Variables Categóricas</a:t>
          </a:r>
        </a:p>
      </dsp:txBody>
      <dsp:txXfrm>
        <a:off x="288497" y="134357"/>
        <a:ext cx="638550" cy="638550"/>
      </dsp:txXfrm>
    </dsp:sp>
    <dsp:sp modelId="{217B1A2C-1736-4C77-8E47-5E70489DDA7F}">
      <dsp:nvSpPr>
        <dsp:cNvPr id="0" name=""/>
        <dsp:cNvSpPr/>
      </dsp:nvSpPr>
      <dsp:spPr>
        <a:xfrm>
          <a:off x="345889" y="978482"/>
          <a:ext cx="523767" cy="523767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415314" y="1178771"/>
        <a:ext cx="384917" cy="123189"/>
      </dsp:txXfrm>
    </dsp:sp>
    <dsp:sp modelId="{A957E937-2FBF-4A6B-AFEF-83C07FC81207}">
      <dsp:nvSpPr>
        <dsp:cNvPr id="0" name=""/>
        <dsp:cNvSpPr/>
      </dsp:nvSpPr>
      <dsp:spPr>
        <a:xfrm>
          <a:off x="156249" y="1575577"/>
          <a:ext cx="903046" cy="9030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Variables Numéricas</a:t>
          </a:r>
        </a:p>
      </dsp:txBody>
      <dsp:txXfrm>
        <a:off x="288497" y="1707825"/>
        <a:ext cx="638550" cy="638550"/>
      </dsp:txXfrm>
    </dsp:sp>
    <dsp:sp modelId="{C56637E6-5CD1-4D40-826C-E142B97D7FBA}">
      <dsp:nvSpPr>
        <dsp:cNvPr id="0" name=""/>
        <dsp:cNvSpPr/>
      </dsp:nvSpPr>
      <dsp:spPr>
        <a:xfrm>
          <a:off x="1194753" y="1072399"/>
          <a:ext cx="287168" cy="33593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1194753" y="1139586"/>
        <a:ext cx="201018" cy="201559"/>
      </dsp:txXfrm>
    </dsp:sp>
    <dsp:sp modelId="{0010B886-3745-44CB-B84D-DEC1CB8B37FD}">
      <dsp:nvSpPr>
        <dsp:cNvPr id="0" name=""/>
        <dsp:cNvSpPr/>
      </dsp:nvSpPr>
      <dsp:spPr>
        <a:xfrm>
          <a:off x="1601124" y="337319"/>
          <a:ext cx="1806093" cy="18060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Total </a:t>
          </a:r>
          <a:r>
            <a:rPr lang="es-ES" sz="2600" kern="1200" dirty="0" err="1"/>
            <a:t>Features</a:t>
          </a:r>
          <a:endParaRPr lang="es-ES" sz="2600" kern="1200" dirty="0"/>
        </a:p>
      </dsp:txBody>
      <dsp:txXfrm>
        <a:off x="1865620" y="601815"/>
        <a:ext cx="1277101" cy="12771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4A3E3-ECAA-4891-8101-AE5A79E519C9}">
      <dsp:nvSpPr>
        <dsp:cNvPr id="0" name=""/>
        <dsp:cNvSpPr/>
      </dsp:nvSpPr>
      <dsp:spPr>
        <a:xfrm rot="5400000">
          <a:off x="476284" y="988842"/>
          <a:ext cx="1425728" cy="2372379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B8777-CBF1-4982-AB40-227EFB229E01}">
      <dsp:nvSpPr>
        <dsp:cNvPr id="0" name=""/>
        <dsp:cNvSpPr/>
      </dsp:nvSpPr>
      <dsp:spPr>
        <a:xfrm>
          <a:off x="238295" y="1697672"/>
          <a:ext cx="2141797" cy="1877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Establecemos 5 </a:t>
          </a:r>
          <a:r>
            <a:rPr lang="es-ES" sz="1400" kern="1200" dirty="0" err="1"/>
            <a:t>Buckets</a:t>
          </a:r>
          <a:r>
            <a:rPr lang="es-ES" sz="1400" kern="1200" dirty="0"/>
            <a:t> con la </a:t>
          </a:r>
          <a:r>
            <a:rPr lang="es-ES" sz="1400" kern="1200" dirty="0" err="1"/>
            <a:t>Bad</a:t>
          </a:r>
          <a:r>
            <a:rPr lang="es-ES" sz="1400" kern="1200" dirty="0"/>
            <a:t> </a:t>
          </a:r>
          <a:r>
            <a:rPr lang="es-ES" sz="1400" kern="1200" dirty="0" err="1"/>
            <a:t>Rate</a:t>
          </a:r>
          <a:r>
            <a:rPr lang="es-ES" sz="1400" kern="1200" dirty="0"/>
            <a:t> para cada uno de ellos</a:t>
          </a:r>
        </a:p>
      </dsp:txBody>
      <dsp:txXfrm>
        <a:off x="238295" y="1697672"/>
        <a:ext cx="2141797" cy="1877411"/>
      </dsp:txXfrm>
    </dsp:sp>
    <dsp:sp modelId="{685E0E63-E6C9-46EE-8D5A-CF24904043A2}">
      <dsp:nvSpPr>
        <dsp:cNvPr id="0" name=""/>
        <dsp:cNvSpPr/>
      </dsp:nvSpPr>
      <dsp:spPr>
        <a:xfrm>
          <a:off x="1975980" y="814185"/>
          <a:ext cx="404112" cy="404112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8E0EE-2958-4D6B-BC9E-089ED797A910}">
      <dsp:nvSpPr>
        <dsp:cNvPr id="0" name=""/>
        <dsp:cNvSpPr/>
      </dsp:nvSpPr>
      <dsp:spPr>
        <a:xfrm rot="5400000">
          <a:off x="3098263" y="340031"/>
          <a:ext cx="1425728" cy="2372379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78BB3-570C-4BFD-BBFB-EBECDDA3182D}">
      <dsp:nvSpPr>
        <dsp:cNvPr id="0" name=""/>
        <dsp:cNvSpPr/>
      </dsp:nvSpPr>
      <dsp:spPr>
        <a:xfrm>
          <a:off x="2860273" y="1048861"/>
          <a:ext cx="2141797" cy="1877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Valores negativos implican que ese atributo separa una mayor proporción de malos que de buenos</a:t>
          </a:r>
        </a:p>
      </dsp:txBody>
      <dsp:txXfrm>
        <a:off x="2860273" y="1048861"/>
        <a:ext cx="2141797" cy="1877411"/>
      </dsp:txXfrm>
    </dsp:sp>
    <dsp:sp modelId="{CE0240C0-CBD8-4666-9A11-CB0432247297}">
      <dsp:nvSpPr>
        <dsp:cNvPr id="0" name=""/>
        <dsp:cNvSpPr/>
      </dsp:nvSpPr>
      <dsp:spPr>
        <a:xfrm>
          <a:off x="4597958" y="165374"/>
          <a:ext cx="404112" cy="404112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6DF0B-3D7D-4C76-A321-84009613791F}">
      <dsp:nvSpPr>
        <dsp:cNvPr id="0" name=""/>
        <dsp:cNvSpPr/>
      </dsp:nvSpPr>
      <dsp:spPr>
        <a:xfrm rot="5400000">
          <a:off x="5720241" y="-308779"/>
          <a:ext cx="1425728" cy="2372379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DC1D0-72EC-4689-BA74-DA24DF308F27}">
      <dsp:nvSpPr>
        <dsp:cNvPr id="0" name=""/>
        <dsp:cNvSpPr/>
      </dsp:nvSpPr>
      <dsp:spPr>
        <a:xfrm>
          <a:off x="5482252" y="400050"/>
          <a:ext cx="2141797" cy="1877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IV menor que 0,02 es no predictivo, mas de 0,3 es potente. Si fuera superior a 0,5 habría que confirmar que no tengamos problemas de sobreajuste, o que haya alguna fuga de información </a:t>
          </a:r>
        </a:p>
      </dsp:txBody>
      <dsp:txXfrm>
        <a:off x="5482252" y="400050"/>
        <a:ext cx="2141797" cy="18774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1EDFC-149A-4B32-8F6F-78EB00228A2F}">
      <dsp:nvSpPr>
        <dsp:cNvPr id="0" name=""/>
        <dsp:cNvSpPr/>
      </dsp:nvSpPr>
      <dsp:spPr>
        <a:xfrm>
          <a:off x="1813" y="457806"/>
          <a:ext cx="2078179" cy="2444916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0B7F5-7DA7-432B-8B42-B843BC7C271B}">
      <dsp:nvSpPr>
        <dsp:cNvPr id="0" name=""/>
        <dsp:cNvSpPr/>
      </dsp:nvSpPr>
      <dsp:spPr>
        <a:xfrm>
          <a:off x="105722" y="555603"/>
          <a:ext cx="1870361" cy="1589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C6E8F-3289-4451-8B3E-339BE2836D89}">
      <dsp:nvSpPr>
        <dsp:cNvPr id="0" name=""/>
        <dsp:cNvSpPr/>
      </dsp:nvSpPr>
      <dsp:spPr>
        <a:xfrm>
          <a:off x="105722" y="2144799"/>
          <a:ext cx="1870361" cy="660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BUCKETS</a:t>
          </a:r>
        </a:p>
      </dsp:txBody>
      <dsp:txXfrm>
        <a:off x="105722" y="2144799"/>
        <a:ext cx="1870361" cy="660127"/>
      </dsp:txXfrm>
    </dsp:sp>
    <dsp:sp modelId="{54F9B81E-F0F6-4FEF-8ECA-6C53455490A2}">
      <dsp:nvSpPr>
        <dsp:cNvPr id="0" name=""/>
        <dsp:cNvSpPr/>
      </dsp:nvSpPr>
      <dsp:spPr>
        <a:xfrm>
          <a:off x="2611128" y="457806"/>
          <a:ext cx="2078179" cy="2444916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03B30-40EC-4E60-91B3-4F70A32DD814}">
      <dsp:nvSpPr>
        <dsp:cNvPr id="0" name=""/>
        <dsp:cNvSpPr/>
      </dsp:nvSpPr>
      <dsp:spPr>
        <a:xfrm>
          <a:off x="2743036" y="555603"/>
          <a:ext cx="1870361" cy="15891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7F813-F726-420B-A77E-912969EB373C}">
      <dsp:nvSpPr>
        <dsp:cNvPr id="0" name=""/>
        <dsp:cNvSpPr/>
      </dsp:nvSpPr>
      <dsp:spPr>
        <a:xfrm>
          <a:off x="2715037" y="2144799"/>
          <a:ext cx="1870361" cy="660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WOE</a:t>
          </a:r>
        </a:p>
      </dsp:txBody>
      <dsp:txXfrm>
        <a:off x="2715037" y="2144799"/>
        <a:ext cx="1870361" cy="660127"/>
      </dsp:txXfrm>
    </dsp:sp>
    <dsp:sp modelId="{288C3209-0754-443E-85F0-AA0E4F074789}">
      <dsp:nvSpPr>
        <dsp:cNvPr id="0" name=""/>
        <dsp:cNvSpPr/>
      </dsp:nvSpPr>
      <dsp:spPr>
        <a:xfrm>
          <a:off x="5220442" y="457806"/>
          <a:ext cx="2078179" cy="2444916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B2772-C0E4-471A-8518-EC415438F525}">
      <dsp:nvSpPr>
        <dsp:cNvPr id="0" name=""/>
        <dsp:cNvSpPr/>
      </dsp:nvSpPr>
      <dsp:spPr>
        <a:xfrm>
          <a:off x="5324351" y="555603"/>
          <a:ext cx="1870361" cy="1589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7C9F1-730D-4AB7-9298-731553E8580A}">
      <dsp:nvSpPr>
        <dsp:cNvPr id="0" name=""/>
        <dsp:cNvSpPr/>
      </dsp:nvSpPr>
      <dsp:spPr>
        <a:xfrm>
          <a:off x="5324351" y="2144799"/>
          <a:ext cx="1870361" cy="660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IV</a:t>
          </a:r>
        </a:p>
      </dsp:txBody>
      <dsp:txXfrm>
        <a:off x="5324351" y="2144799"/>
        <a:ext cx="1870361" cy="6601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2BDCE-DFDA-4960-AA92-64F4EB94C75F}">
      <dsp:nvSpPr>
        <dsp:cNvPr id="0" name=""/>
        <dsp:cNvSpPr/>
      </dsp:nvSpPr>
      <dsp:spPr>
        <a:xfrm>
          <a:off x="2878" y="191699"/>
          <a:ext cx="3909749" cy="2874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B2FD3-E868-4D0E-B773-310B2D5D3282}">
      <dsp:nvSpPr>
        <dsp:cNvPr id="0" name=""/>
        <dsp:cNvSpPr/>
      </dsp:nvSpPr>
      <dsp:spPr>
        <a:xfrm>
          <a:off x="2561956" y="2113348"/>
          <a:ext cx="1735363" cy="1148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Representamos el AUC para cada iteración para el </a:t>
          </a:r>
          <a:r>
            <a:rPr lang="es-ES" sz="1400" b="1" kern="1200" dirty="0" err="1"/>
            <a:t>train</a:t>
          </a:r>
          <a:r>
            <a:rPr lang="es-ES" sz="1400" b="1" kern="1200" dirty="0"/>
            <a:t>, la validación y el </a:t>
          </a:r>
          <a:r>
            <a:rPr lang="es-ES" sz="1400" b="1" kern="1200" dirty="0" err="1"/>
            <a:t>Out</a:t>
          </a:r>
          <a:r>
            <a:rPr lang="es-ES" sz="1400" b="1" kern="1200" dirty="0"/>
            <a:t>-</a:t>
          </a:r>
          <a:r>
            <a:rPr lang="es-ES" sz="1400" b="1" kern="1200" dirty="0" err="1"/>
            <a:t>of</a:t>
          </a:r>
          <a:r>
            <a:rPr lang="es-ES" sz="1400" b="1" kern="1200" dirty="0"/>
            <a:t>-Time</a:t>
          </a:r>
        </a:p>
      </dsp:txBody>
      <dsp:txXfrm>
        <a:off x="2561956" y="2113348"/>
        <a:ext cx="1735363" cy="1148797"/>
      </dsp:txXfrm>
    </dsp:sp>
    <dsp:sp modelId="{6D22AF9F-36B2-427F-99E3-DC6ED68C1980}">
      <dsp:nvSpPr>
        <dsp:cNvPr id="0" name=""/>
        <dsp:cNvSpPr/>
      </dsp:nvSpPr>
      <dsp:spPr>
        <a:xfrm>
          <a:off x="2460283" y="1930407"/>
          <a:ext cx="410280" cy="410386"/>
        </a:xfrm>
        <a:prstGeom prst="halfFrame">
          <a:avLst>
            <a:gd name="adj1" fmla="val 25770"/>
            <a:gd name="adj2" fmla="val 25770"/>
          </a:avLst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EC65-41CF-47DB-BA54-6BFAFB1A799B}">
      <dsp:nvSpPr>
        <dsp:cNvPr id="0" name=""/>
        <dsp:cNvSpPr/>
      </dsp:nvSpPr>
      <dsp:spPr>
        <a:xfrm rot="5400000">
          <a:off x="4071643" y="1930460"/>
          <a:ext cx="410386" cy="410280"/>
        </a:xfrm>
        <a:prstGeom prst="halfFrame">
          <a:avLst>
            <a:gd name="adj1" fmla="val 25770"/>
            <a:gd name="adj2" fmla="val 25770"/>
          </a:avLst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DC250-4345-4D09-B8E4-93A90E1678A4}">
      <dsp:nvSpPr>
        <dsp:cNvPr id="0" name=""/>
        <dsp:cNvSpPr/>
      </dsp:nvSpPr>
      <dsp:spPr>
        <a:xfrm rot="16200000">
          <a:off x="2460230" y="2876697"/>
          <a:ext cx="410386" cy="410280"/>
        </a:xfrm>
        <a:prstGeom prst="halfFrame">
          <a:avLst>
            <a:gd name="adj1" fmla="val 25770"/>
            <a:gd name="adj2" fmla="val 25770"/>
          </a:avLst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CA04B-C87E-4D55-BD90-12CB18170807}">
      <dsp:nvSpPr>
        <dsp:cNvPr id="0" name=""/>
        <dsp:cNvSpPr/>
      </dsp:nvSpPr>
      <dsp:spPr>
        <a:xfrm rot="10800000">
          <a:off x="4071696" y="2876644"/>
          <a:ext cx="410280" cy="410386"/>
        </a:xfrm>
        <a:prstGeom prst="halfFrame">
          <a:avLst>
            <a:gd name="adj1" fmla="val 25770"/>
            <a:gd name="adj2" fmla="val 25770"/>
          </a:avLst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76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77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72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38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8033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412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6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831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13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70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36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00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34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29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73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26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3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C101A-0F5A-49B8-878C-9F4D47CD2EC6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886092-2A34-499B-9156-BEB3D8C510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72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2.jpeg"/><Relationship Id="rId5" Type="http://schemas.openxmlformats.org/officeDocument/2006/relationships/diagramLayout" Target="../diagrams/layout7.xml"/><Relationship Id="rId10" Type="http://schemas.openxmlformats.org/officeDocument/2006/relationships/image" Target="../media/image23.png"/><Relationship Id="rId4" Type="http://schemas.openxmlformats.org/officeDocument/2006/relationships/diagramData" Target="../diagrams/data7.xml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2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92B798A-610B-45F8-BD81-C5A79FEF8E2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RIESGO DE CRÉDITO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9B3D42E-5AA3-4934-AD80-D935D2624C5C}"/>
              </a:ext>
            </a:extLst>
          </p:cNvPr>
          <p:cNvSpPr txBox="1">
            <a:spLocks/>
          </p:cNvSpPr>
          <p:nvPr/>
        </p:nvSpPr>
        <p:spPr>
          <a:xfrm>
            <a:off x="8295765" y="3342549"/>
            <a:ext cx="3767831" cy="334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Luis Llera García</a:t>
            </a:r>
          </a:p>
          <a:p>
            <a:pPr algn="just"/>
            <a:r>
              <a:rPr lang="es-ES" dirty="0"/>
              <a:t>Álvaro Ferro Pérez</a:t>
            </a:r>
          </a:p>
          <a:p>
            <a:pPr algn="just"/>
            <a:r>
              <a:rPr lang="es-ES" dirty="0"/>
              <a:t>Jorge </a:t>
            </a:r>
            <a:r>
              <a:rPr lang="es-ES" dirty="0" err="1"/>
              <a:t>Casañ</a:t>
            </a:r>
            <a:r>
              <a:rPr lang="es-ES" dirty="0"/>
              <a:t> Vázquez</a:t>
            </a:r>
          </a:p>
          <a:p>
            <a:pPr algn="just"/>
            <a:r>
              <a:rPr lang="es-ES"/>
              <a:t>Miguel </a:t>
            </a:r>
            <a:r>
              <a:rPr lang="es-ES" dirty="0"/>
              <a:t>Sempere Navarro</a:t>
            </a:r>
          </a:p>
          <a:p>
            <a:pPr algn="just"/>
            <a:r>
              <a:rPr lang="es-ES" dirty="0"/>
              <a:t>Ricardo Ocaña</a:t>
            </a:r>
          </a:p>
          <a:p>
            <a:pPr algn="just"/>
            <a:r>
              <a:rPr lang="es-ES" dirty="0"/>
              <a:t>Álvaro </a:t>
            </a:r>
            <a:r>
              <a:rPr lang="es-ES" dirty="0" err="1"/>
              <a:t>Rodriguez</a:t>
            </a:r>
            <a:endParaRPr lang="es-ES" dirty="0"/>
          </a:p>
        </p:txBody>
      </p:sp>
      <p:pic>
        <p:nvPicPr>
          <p:cNvPr id="9218" name="Picture 2" descr="Resultado de imagen de cunef">
            <a:extLst>
              <a:ext uri="{FF2B5EF4-FFF2-40B4-BE49-F238E27FC236}">
                <a16:creationId xmlns:a16="http://schemas.microsoft.com/office/drawing/2014/main" id="{7025D061-9FDC-43E4-8A63-9E2CD32DB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471" y="174271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5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5513762-518B-4F9E-969E-F70B6557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9" y="2022731"/>
            <a:ext cx="3661831" cy="2832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2AE47DF-6543-41FE-9644-ACF9BC25AF8D}"/>
              </a:ext>
            </a:extLst>
          </p:cNvPr>
          <p:cNvSpPr txBox="1"/>
          <p:nvPr/>
        </p:nvSpPr>
        <p:spPr>
          <a:xfrm>
            <a:off x="5000438" y="56055"/>
            <a:ext cx="4977578" cy="214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</a:rPr>
              <a:t>Eliminamos</a:t>
            </a:r>
            <a:r>
              <a:rPr lang="en-US" sz="1500" dirty="0">
                <a:solidFill>
                  <a:srgbClr val="000000"/>
                </a:solidFill>
              </a:rPr>
              <a:t> las que </a:t>
            </a:r>
            <a:r>
              <a:rPr lang="en-US" sz="1500" dirty="0" err="1">
                <a:solidFill>
                  <a:srgbClr val="000000"/>
                </a:solidFill>
              </a:rPr>
              <a:t>sean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inestables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según</a:t>
            </a:r>
            <a:r>
              <a:rPr lang="en-US" sz="1500" dirty="0">
                <a:solidFill>
                  <a:srgbClr val="000000"/>
                </a:solidFill>
              </a:rPr>
              <a:t> el PSI.</a:t>
            </a: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</a:rPr>
              <a:t>Establecemos</a:t>
            </a:r>
            <a:r>
              <a:rPr lang="en-US" sz="1500" dirty="0">
                <a:solidFill>
                  <a:srgbClr val="000000"/>
                </a:solidFill>
              </a:rPr>
              <a:t> el threshold </a:t>
            </a:r>
            <a:r>
              <a:rPr lang="en-US" sz="1500" dirty="0" err="1">
                <a:solidFill>
                  <a:srgbClr val="000000"/>
                </a:solidFill>
              </a:rPr>
              <a:t>en</a:t>
            </a:r>
            <a:r>
              <a:rPr lang="en-US" sz="1500" dirty="0">
                <a:solidFill>
                  <a:srgbClr val="000000"/>
                </a:solidFill>
              </a:rPr>
              <a:t> 0.25</a:t>
            </a: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</a:rPr>
              <a:t>Realizamos</a:t>
            </a:r>
            <a:r>
              <a:rPr lang="en-US" sz="1500" dirty="0">
                <a:solidFill>
                  <a:srgbClr val="000000"/>
                </a:solidFill>
              </a:rPr>
              <a:t> el </a:t>
            </a:r>
            <a:r>
              <a:rPr lang="en-US" sz="1500" dirty="0" err="1">
                <a:solidFill>
                  <a:srgbClr val="000000"/>
                </a:solidFill>
              </a:rPr>
              <a:t>preprocesado</a:t>
            </a:r>
            <a:r>
              <a:rPr lang="en-US" sz="1500" dirty="0">
                <a:solidFill>
                  <a:srgbClr val="000000"/>
                </a:solidFill>
              </a:rPr>
              <a:t> de variables </a:t>
            </a:r>
            <a:r>
              <a:rPr lang="en-US" sz="1500" dirty="0" err="1">
                <a:solidFill>
                  <a:srgbClr val="000000"/>
                </a:solidFill>
              </a:rPr>
              <a:t>diferenciando</a:t>
            </a:r>
            <a:r>
              <a:rPr lang="en-US" sz="1500" dirty="0">
                <a:solidFill>
                  <a:srgbClr val="000000"/>
                </a:solidFill>
              </a:rPr>
              <a:t> entre </a:t>
            </a:r>
            <a:r>
              <a:rPr lang="en-US" sz="1500" dirty="0" err="1">
                <a:solidFill>
                  <a:srgbClr val="000000"/>
                </a:solidFill>
              </a:rPr>
              <a:t>numéricas</a:t>
            </a:r>
            <a:r>
              <a:rPr lang="en-US" sz="1500" dirty="0">
                <a:solidFill>
                  <a:srgbClr val="000000"/>
                </a:solidFill>
              </a:rPr>
              <a:t> y </a:t>
            </a:r>
            <a:r>
              <a:rPr lang="en-US" sz="1500" dirty="0" err="1">
                <a:solidFill>
                  <a:srgbClr val="000000"/>
                </a:solidFill>
              </a:rPr>
              <a:t>categóricas</a:t>
            </a:r>
            <a:endParaRPr lang="en-US" sz="1500" dirty="0">
              <a:solidFill>
                <a:srgbClr val="000000"/>
              </a:solidFill>
            </a:endParaRP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 err="1">
                <a:solidFill>
                  <a:srgbClr val="000000"/>
                </a:solidFill>
              </a:rPr>
              <a:t>Regresion</a:t>
            </a:r>
            <a:r>
              <a:rPr lang="en-US" sz="1500" b="1" dirty="0">
                <a:solidFill>
                  <a:srgbClr val="000000"/>
                </a:solidFill>
              </a:rPr>
              <a:t> </a:t>
            </a:r>
            <a:r>
              <a:rPr lang="en-US" sz="1500" b="1" dirty="0" err="1">
                <a:solidFill>
                  <a:srgbClr val="000000"/>
                </a:solidFill>
              </a:rPr>
              <a:t>Logística</a:t>
            </a:r>
            <a:r>
              <a:rPr lang="en-US" sz="1500" b="1" dirty="0">
                <a:solidFill>
                  <a:srgbClr val="000000"/>
                </a:solidFill>
              </a:rPr>
              <a:t>, </a:t>
            </a:r>
            <a:r>
              <a:rPr lang="en-US" sz="1500" dirty="0">
                <a:solidFill>
                  <a:srgbClr val="000000"/>
                </a:solidFill>
              </a:rPr>
              <a:t>Random Forest y </a:t>
            </a:r>
            <a:r>
              <a:rPr lang="en-US" sz="1500" dirty="0" err="1">
                <a:solidFill>
                  <a:srgbClr val="000000"/>
                </a:solidFill>
              </a:rPr>
              <a:t>XGBoost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1ECDDD-E4F2-42CC-A30F-2766DABC8B17}"/>
              </a:ext>
            </a:extLst>
          </p:cNvPr>
          <p:cNvSpPr txBox="1"/>
          <p:nvPr/>
        </p:nvSpPr>
        <p:spPr>
          <a:xfrm>
            <a:off x="637297" y="1284090"/>
            <a:ext cx="35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Final FEATURES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7E4474-9D78-4B75-BDF8-BB36EADFF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247" y="2241793"/>
            <a:ext cx="5308543" cy="540218"/>
          </a:xfrm>
          <a:prstGeom prst="rect">
            <a:avLst/>
          </a:prstGeom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FA09036C-AC77-4970-9B9B-D8C17D3299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7987438"/>
              </p:ext>
            </p:extLst>
          </p:nvPr>
        </p:nvGraphicFramePr>
        <p:xfrm>
          <a:off x="5341986" y="3220649"/>
          <a:ext cx="4484855" cy="3478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09AA17CE-2B9B-4809-B2FF-D57E8AD70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7247" y="2854973"/>
            <a:ext cx="5619750" cy="3619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F26796C-27E5-4AAB-A9F9-9AA7CEC986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9583" y="3979420"/>
            <a:ext cx="3132415" cy="853163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7588FFCF-CAB0-4937-8522-DDD12E79BC6E}"/>
              </a:ext>
            </a:extLst>
          </p:cNvPr>
          <p:cNvSpPr/>
          <p:nvPr/>
        </p:nvSpPr>
        <p:spPr>
          <a:xfrm>
            <a:off x="5213508" y="2876311"/>
            <a:ext cx="5911691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FA6F9B9-5447-4621-8B01-68B2401F2AD5}"/>
              </a:ext>
            </a:extLst>
          </p:cNvPr>
          <p:cNvCxnSpPr>
            <a:cxnSpLocks/>
          </p:cNvCxnSpPr>
          <p:nvPr/>
        </p:nvCxnSpPr>
        <p:spPr>
          <a:xfrm flipV="1">
            <a:off x="10312107" y="1562100"/>
            <a:ext cx="313683" cy="12928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361E337-5EBC-409C-B820-57B831C9C4F8}"/>
              </a:ext>
            </a:extLst>
          </p:cNvPr>
          <p:cNvSpPr txBox="1"/>
          <p:nvPr/>
        </p:nvSpPr>
        <p:spPr>
          <a:xfrm>
            <a:off x="10541505" y="1234614"/>
            <a:ext cx="14527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PREDICCIÓN</a:t>
            </a:r>
          </a:p>
        </p:txBody>
      </p:sp>
      <p:pic>
        <p:nvPicPr>
          <p:cNvPr id="18" name="Picture 2" descr="Resultado de imagen de cunef">
            <a:extLst>
              <a:ext uri="{FF2B5EF4-FFF2-40B4-BE49-F238E27FC236}">
                <a16:creationId xmlns:a16="http://schemas.microsoft.com/office/drawing/2014/main" id="{1DDE52CB-02B2-4967-95B2-79B5FB838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471" y="174271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68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muchas gracias">
            <a:extLst>
              <a:ext uri="{FF2B5EF4-FFF2-40B4-BE49-F238E27FC236}">
                <a16:creationId xmlns:a16="http://schemas.microsoft.com/office/drawing/2014/main" id="{F87C61FD-635E-4754-B710-14E908671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50" b="14400"/>
          <a:stretch/>
        </p:blipFill>
        <p:spPr bwMode="auto">
          <a:xfrm>
            <a:off x="3236181" y="1914525"/>
            <a:ext cx="5462546" cy="307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83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53A3DD7-CCBF-4F96-A301-C5E45542B436}"/>
              </a:ext>
            </a:extLst>
          </p:cNvPr>
          <p:cNvSpPr txBox="1"/>
          <p:nvPr/>
        </p:nvSpPr>
        <p:spPr>
          <a:xfrm>
            <a:off x="1414197" y="346667"/>
            <a:ext cx="1091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Gran porcentaje de préstamos se formalizan a partir de 2014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70C11F-9F6D-4990-BCF6-9F8A46D6D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68" y="1191698"/>
            <a:ext cx="5630615" cy="311329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762E2F2-344A-4852-97F8-DEF098C665B7}"/>
              </a:ext>
            </a:extLst>
          </p:cNvPr>
          <p:cNvSpPr txBox="1"/>
          <p:nvPr/>
        </p:nvSpPr>
        <p:spPr>
          <a:xfrm>
            <a:off x="6438483" y="1124734"/>
            <a:ext cx="53606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400" dirty="0"/>
              <a:t>Repunte considerable una vez pasada la crisis, en donde </a:t>
            </a:r>
            <a:r>
              <a:rPr lang="es-ES" sz="1400" b="1" dirty="0"/>
              <a:t>2013-2014 </a:t>
            </a:r>
            <a:r>
              <a:rPr lang="es-ES" sz="1400" dirty="0"/>
              <a:t>se registraron un gran crecimiento de préstamos por parte de la entidad.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400" dirty="0"/>
              <a:t>En </a:t>
            </a:r>
            <a:r>
              <a:rPr lang="es-ES" sz="1400" b="1" dirty="0"/>
              <a:t>el intervalo 2009-2010 </a:t>
            </a:r>
            <a:r>
              <a:rPr lang="es-ES" sz="1400" dirty="0"/>
              <a:t>apenas se formalizaron préstamos, esto puede deberse a los cambios regulatorios que experimentaron las entidades financieras por las exigencias de la </a:t>
            </a:r>
            <a:r>
              <a:rPr lang="es-ES" sz="1400" b="1" dirty="0"/>
              <a:t>EBA</a:t>
            </a:r>
            <a:r>
              <a:rPr lang="es-ES" sz="1400" dirty="0"/>
              <a:t> (</a:t>
            </a:r>
            <a:r>
              <a:rPr lang="es-ES" sz="1400" dirty="0" err="1"/>
              <a:t>European</a:t>
            </a:r>
            <a:r>
              <a:rPr lang="es-ES" sz="1400" dirty="0"/>
              <a:t> </a:t>
            </a:r>
            <a:r>
              <a:rPr lang="es-ES" sz="1400" dirty="0" err="1"/>
              <a:t>Banking</a:t>
            </a:r>
            <a:r>
              <a:rPr lang="es-ES" sz="1400" dirty="0"/>
              <a:t> </a:t>
            </a:r>
            <a:r>
              <a:rPr lang="es-ES" sz="1400" dirty="0" err="1"/>
              <a:t>Authority</a:t>
            </a:r>
            <a:r>
              <a:rPr lang="es-ES" sz="1400" dirty="0"/>
              <a:t>) y los </a:t>
            </a:r>
            <a:r>
              <a:rPr lang="es-ES" sz="1400" b="1" dirty="0"/>
              <a:t>cumplimientos de capital y liquidez regulatorios de Basilea III.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400" dirty="0"/>
              <a:t>Pese a la crisis financiera sufrida concluimos que el crecimiento de los préstamos formalizados ha sido </a:t>
            </a:r>
            <a:r>
              <a:rPr lang="es-ES" sz="1400" b="1" dirty="0"/>
              <a:t>positivo y con tendencia alcista</a:t>
            </a:r>
            <a:r>
              <a:rPr lang="es-ES" sz="1400" dirty="0"/>
              <a:t>.</a:t>
            </a:r>
          </a:p>
          <a:p>
            <a:r>
              <a:rPr lang="es-ES" dirty="0"/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866148D-F844-4BFA-B10E-1DAB81999BD4}"/>
              </a:ext>
            </a:extLst>
          </p:cNvPr>
          <p:cNvSpPr txBox="1"/>
          <p:nvPr/>
        </p:nvSpPr>
        <p:spPr>
          <a:xfrm>
            <a:off x="807868" y="4742972"/>
            <a:ext cx="10910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dirty="0"/>
              <a:t>Nuestra variable objetivo es </a:t>
            </a:r>
            <a:r>
              <a:rPr lang="es-ES" b="1" dirty="0" err="1"/>
              <a:t>LoanFirstDefaultedCycleNumber</a:t>
            </a:r>
            <a:r>
              <a:rPr lang="es-ES" dirty="0"/>
              <a:t>. Nos interesa conocer la </a:t>
            </a:r>
            <a:r>
              <a:rPr lang="es-ES" dirty="0" err="1"/>
              <a:t>maturity</a:t>
            </a:r>
            <a:r>
              <a:rPr lang="es-ES" dirty="0"/>
              <a:t> así como el histórico de información y cómo ha evolucionado la vida del préstamo desde su fecha de originación. La variable </a:t>
            </a:r>
            <a:r>
              <a:rPr lang="es-ES" b="1" dirty="0" err="1"/>
              <a:t>LoanStatus</a:t>
            </a:r>
            <a:r>
              <a:rPr lang="es-ES" dirty="0"/>
              <a:t> sólo refleja el estado actual del préstamo</a:t>
            </a:r>
          </a:p>
        </p:txBody>
      </p:sp>
      <p:pic>
        <p:nvPicPr>
          <p:cNvPr id="12" name="Picture 2" descr="Resultado de imagen de cunef">
            <a:extLst>
              <a:ext uri="{FF2B5EF4-FFF2-40B4-BE49-F238E27FC236}">
                <a16:creationId xmlns:a16="http://schemas.microsoft.com/office/drawing/2014/main" id="{19C04E73-F670-41CF-8CC2-B6F91E5D3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471" y="174271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81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B3ED13C-2A19-45D9-BBDC-A480967DB3C6}"/>
              </a:ext>
            </a:extLst>
          </p:cNvPr>
          <p:cNvSpPr txBox="1"/>
          <p:nvPr/>
        </p:nvSpPr>
        <p:spPr>
          <a:xfrm>
            <a:off x="1731599" y="190505"/>
            <a:ext cx="1091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Análisis VINTAGE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F929C8-B63F-46D5-A76E-800FD6D4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6" y="661602"/>
            <a:ext cx="5495730" cy="30588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F0DF081-C9D0-486E-942D-4F059411A5F4}"/>
              </a:ext>
            </a:extLst>
          </p:cNvPr>
          <p:cNvSpPr txBox="1"/>
          <p:nvPr/>
        </p:nvSpPr>
        <p:spPr>
          <a:xfrm>
            <a:off x="6026213" y="990693"/>
            <a:ext cx="45070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400" dirty="0"/>
              <a:t>Con el </a:t>
            </a:r>
            <a:r>
              <a:rPr lang="es-ES" sz="1400" b="1" dirty="0"/>
              <a:t>análisis VINTAGE </a:t>
            </a:r>
            <a:r>
              <a:rPr lang="es-ES" sz="1400" dirty="0"/>
              <a:t>obtenemos el porcentaje de préstamos malos, expresados a través de la BAD RATE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400" dirty="0"/>
              <a:t>El </a:t>
            </a:r>
            <a:r>
              <a:rPr lang="es-ES" sz="1400" b="1" dirty="0"/>
              <a:t>BAD RATE </a:t>
            </a:r>
            <a:r>
              <a:rPr lang="es-ES" sz="1400" dirty="0"/>
              <a:t>es el cociente entre número de préstamo malos y el total de préstamos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400" dirty="0"/>
              <a:t>Los </a:t>
            </a:r>
            <a:r>
              <a:rPr lang="es-ES" sz="1400" b="1" dirty="0"/>
              <a:t>préstamos más antiguos </a:t>
            </a:r>
            <a:r>
              <a:rPr lang="es-ES" sz="1400" dirty="0"/>
              <a:t>son los que presentan mayor </a:t>
            </a:r>
            <a:r>
              <a:rPr lang="es-ES" sz="1400" b="1" dirty="0"/>
              <a:t>DEFAULT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B0640B-4FC2-4FD6-96F8-12ECE13F4471}"/>
              </a:ext>
            </a:extLst>
          </p:cNvPr>
          <p:cNvSpPr txBox="1"/>
          <p:nvPr/>
        </p:nvSpPr>
        <p:spPr>
          <a:xfrm>
            <a:off x="511620" y="3772770"/>
            <a:ext cx="52756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dirty="0"/>
              <a:t>Performance </a:t>
            </a:r>
            <a:r>
              <a:rPr lang="es-ES" dirty="0" err="1"/>
              <a:t>Window</a:t>
            </a:r>
            <a:r>
              <a:rPr lang="es-ES" dirty="0"/>
              <a:t>, fraude asociado, columna de indeterminados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1400" b="1" dirty="0" err="1"/>
              <a:t>Threshold</a:t>
            </a:r>
            <a:r>
              <a:rPr lang="es-ES" sz="1400" b="1" dirty="0"/>
              <a:t> de PW: 12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1400" b="1" dirty="0" err="1"/>
              <a:t>Threshold</a:t>
            </a:r>
            <a:r>
              <a:rPr lang="es-ES" sz="1400" b="1" dirty="0"/>
              <a:t> de Fraude: 4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97FF8C8-7B04-4D34-ABEA-B98E3D15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32" y="5126987"/>
            <a:ext cx="2468285" cy="117117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58B41A9-0472-4EEC-B6BF-CF4C2C1583D2}"/>
              </a:ext>
            </a:extLst>
          </p:cNvPr>
          <p:cNvSpPr txBox="1"/>
          <p:nvPr/>
        </p:nvSpPr>
        <p:spPr>
          <a:xfrm>
            <a:off x="6026213" y="3783715"/>
            <a:ext cx="59631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Alcance de préstamo malo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s-ES" sz="1400" dirty="0"/>
              <a:t>Se basa en cuantos días incurrió en </a:t>
            </a:r>
            <a:r>
              <a:rPr lang="es-ES" sz="1400" b="1" dirty="0"/>
              <a:t>impago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s-ES" sz="1400" b="1" dirty="0"/>
              <a:t>El valor 0 </a:t>
            </a:r>
            <a:r>
              <a:rPr lang="es-ES" sz="1400" dirty="0"/>
              <a:t>significa que a fecha actual el préstamo se encuentra </a:t>
            </a:r>
            <a:r>
              <a:rPr lang="es-ES" sz="1400" b="1" dirty="0"/>
              <a:t>regularizado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CB0EEE8-39DB-429C-95E8-81C12AADE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305" y="4825874"/>
            <a:ext cx="1057275" cy="1933575"/>
          </a:xfrm>
          <a:prstGeom prst="rect">
            <a:avLst/>
          </a:prstGeom>
        </p:spPr>
      </p:pic>
      <p:pic>
        <p:nvPicPr>
          <p:cNvPr id="12" name="Picture 2" descr="Resultado de imagen de cunef">
            <a:extLst>
              <a:ext uri="{FF2B5EF4-FFF2-40B4-BE49-F238E27FC236}">
                <a16:creationId xmlns:a16="http://schemas.microsoft.com/office/drawing/2014/main" id="{F1E8798D-1D1A-4ABE-88EE-48A093B3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471" y="174271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75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3F1A022-2704-4448-994B-2EADE73C5600}"/>
              </a:ext>
            </a:extLst>
          </p:cNvPr>
          <p:cNvSpPr txBox="1"/>
          <p:nvPr/>
        </p:nvSpPr>
        <p:spPr>
          <a:xfrm>
            <a:off x="1331801" y="387253"/>
            <a:ext cx="423066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err="1"/>
              <a:t>Filter</a:t>
            </a:r>
            <a:r>
              <a:rPr lang="es-ES" dirty="0"/>
              <a:t> </a:t>
            </a:r>
            <a:r>
              <a:rPr lang="es-ES" dirty="0" err="1"/>
              <a:t>exclusions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sz="1400" dirty="0"/>
              <a:t>Una vez fijada nuestra </a:t>
            </a:r>
            <a:r>
              <a:rPr lang="es-ES" sz="1400" b="1" dirty="0"/>
              <a:t>PW</a:t>
            </a:r>
            <a:r>
              <a:rPr lang="es-ES" sz="1400" dirty="0"/>
              <a:t> por un período de </a:t>
            </a:r>
            <a:r>
              <a:rPr lang="es-ES" sz="1400" b="1" i="1" dirty="0"/>
              <a:t>1 año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ES" sz="1400" b="1" i="1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sz="1400" dirty="0"/>
              <a:t>Todos los préstamos cuya </a:t>
            </a:r>
            <a:r>
              <a:rPr lang="es-ES" sz="1400" b="1" dirty="0"/>
              <a:t>fecha de originación </a:t>
            </a:r>
            <a:r>
              <a:rPr lang="es-ES" sz="1400" dirty="0"/>
              <a:t>sean mayores a 1 año se tendrán en consideración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ES" sz="1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sz="1400" dirty="0"/>
              <a:t>Aquellos préstamos que hayan sido </a:t>
            </a:r>
            <a:r>
              <a:rPr lang="es-ES" sz="1400" b="1" dirty="0"/>
              <a:t>fraude</a:t>
            </a:r>
            <a:r>
              <a:rPr lang="es-ES" sz="1400" dirty="0"/>
              <a:t> no se tendrán en cuenta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1E51259-091B-4409-AF08-B637CD6D7881}"/>
              </a:ext>
            </a:extLst>
          </p:cNvPr>
          <p:cNvSpPr/>
          <p:nvPr/>
        </p:nvSpPr>
        <p:spPr>
          <a:xfrm>
            <a:off x="6771699" y="888068"/>
            <a:ext cx="48122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El número total de </a:t>
            </a:r>
            <a:r>
              <a:rPr lang="es-ES" sz="1400" b="1" dirty="0"/>
              <a:t>observacione</a:t>
            </a:r>
            <a:r>
              <a:rPr lang="es-ES" sz="1400" dirty="0"/>
              <a:t>s que se nos quedan son </a:t>
            </a:r>
            <a:r>
              <a:rPr lang="es-ES" sz="1400" b="1" dirty="0"/>
              <a:t>70.475</a:t>
            </a:r>
            <a:r>
              <a:rPr lang="es-ES" sz="1400" dirty="0"/>
              <a:t>, que comparadas con las iniciales las cuales teníamos unas 113.937 representa un </a:t>
            </a:r>
            <a:r>
              <a:rPr lang="es-ES" sz="1400" b="1" dirty="0"/>
              <a:t>descenso aproximado del 61% sobre el total inicial</a:t>
            </a:r>
            <a:r>
              <a:rPr lang="es-ES" sz="1400" dirty="0"/>
              <a:t>.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5F74E6D-C2AA-4237-9B9C-75295F450248}"/>
              </a:ext>
            </a:extLst>
          </p:cNvPr>
          <p:cNvSpPr/>
          <p:nvPr/>
        </p:nvSpPr>
        <p:spPr>
          <a:xfrm>
            <a:off x="5704628" y="1136017"/>
            <a:ext cx="782743" cy="6184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CFEA999-5CB2-411E-8848-5580C233C89F}"/>
              </a:ext>
            </a:extLst>
          </p:cNvPr>
          <p:cNvSpPr/>
          <p:nvPr/>
        </p:nvSpPr>
        <p:spPr>
          <a:xfrm>
            <a:off x="1011586" y="3176339"/>
            <a:ext cx="1389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BAD RATE</a:t>
            </a:r>
          </a:p>
        </p:txBody>
      </p:sp>
      <p:pic>
        <p:nvPicPr>
          <p:cNvPr id="1026" name="Picture 2" descr="Resultado de imagen de tick verde">
            <a:extLst>
              <a:ext uri="{FF2B5EF4-FFF2-40B4-BE49-F238E27FC236}">
                <a16:creationId xmlns:a16="http://schemas.microsoft.com/office/drawing/2014/main" id="{09F795BB-B079-416A-AEA3-AAC53EF3A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84" y="3873829"/>
            <a:ext cx="698170" cy="69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bad">
            <a:extLst>
              <a:ext uri="{FF2B5EF4-FFF2-40B4-BE49-F238E27FC236}">
                <a16:creationId xmlns:a16="http://schemas.microsoft.com/office/drawing/2014/main" id="{7AF9CBED-4EE8-4B32-BFF0-76CBB1DC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16" y="3967691"/>
            <a:ext cx="960458" cy="60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7F11FB04-8C3A-4324-9287-A7A3D367A5FE}"/>
              </a:ext>
            </a:extLst>
          </p:cNvPr>
          <p:cNvSpPr/>
          <p:nvPr/>
        </p:nvSpPr>
        <p:spPr>
          <a:xfrm>
            <a:off x="8413352" y="2981778"/>
            <a:ext cx="35419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 Se observa </a:t>
            </a:r>
            <a:r>
              <a:rPr lang="es-ES" sz="1400" b="1" dirty="0"/>
              <a:t>durante la crisis</a:t>
            </a:r>
            <a:r>
              <a:rPr lang="es-ES" sz="1400" dirty="0"/>
              <a:t> el </a:t>
            </a:r>
            <a:r>
              <a:rPr lang="es-ES" sz="1400" b="1" dirty="0"/>
              <a:t>porcentaje de malos</a:t>
            </a:r>
            <a:r>
              <a:rPr lang="es-ES" sz="1400" dirty="0"/>
              <a:t>, expresados a través del </a:t>
            </a:r>
            <a:r>
              <a:rPr lang="es-ES" sz="1400" b="1" dirty="0"/>
              <a:t>BAD RATE i</a:t>
            </a:r>
            <a:r>
              <a:rPr lang="es-ES" sz="1400" dirty="0"/>
              <a:t>ncrementó de forma sustancial si los comparamos con el resto de los años. Esto puede ser debido a los </a:t>
            </a:r>
            <a:r>
              <a:rPr lang="es-ES" sz="1400" b="1" dirty="0"/>
              <a:t>grandes volúmenes de apalancamiento </a:t>
            </a:r>
            <a:r>
              <a:rPr lang="es-ES" sz="1400" dirty="0"/>
              <a:t>que existían antes de la crisis. Una vez la </a:t>
            </a:r>
            <a:r>
              <a:rPr lang="es-ES" sz="1400" b="1" dirty="0"/>
              <a:t>burbuja inmobiliaria </a:t>
            </a:r>
            <a:r>
              <a:rPr lang="es-ES" sz="1400" dirty="0"/>
              <a:t>explotó, los </a:t>
            </a:r>
            <a:r>
              <a:rPr lang="es-ES" sz="1400" b="1" dirty="0"/>
              <a:t>préstamos promotores </a:t>
            </a:r>
            <a:r>
              <a:rPr lang="es-ES" sz="1400" dirty="0"/>
              <a:t>fueron los primeros en hacer </a:t>
            </a:r>
            <a:r>
              <a:rPr lang="es-ES" sz="1400" b="1" dirty="0"/>
              <a:t>default</a:t>
            </a:r>
            <a:r>
              <a:rPr lang="es-ES" sz="1400" dirty="0"/>
              <a:t> y eso produjo que en los primeros años de la crisis el porcentaje de los </a:t>
            </a:r>
            <a:r>
              <a:rPr lang="es-ES" sz="1400" b="1" dirty="0"/>
              <a:t>préstamos impagados aumentara </a:t>
            </a:r>
            <a:r>
              <a:rPr lang="es-ES" sz="1400" dirty="0"/>
              <a:t>de forma sustancial</a:t>
            </a:r>
          </a:p>
        </p:txBody>
      </p:sp>
      <p:graphicFrame>
        <p:nvGraphicFramePr>
          <p:cNvPr id="43" name="Diagrama 42">
            <a:extLst>
              <a:ext uri="{FF2B5EF4-FFF2-40B4-BE49-F238E27FC236}">
                <a16:creationId xmlns:a16="http://schemas.microsoft.com/office/drawing/2014/main" id="{077B1929-438F-49B8-89F9-15233EEFDA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2577614"/>
              </p:ext>
            </p:extLst>
          </p:nvPr>
        </p:nvGraphicFramePr>
        <p:xfrm>
          <a:off x="2400684" y="2698390"/>
          <a:ext cx="6012668" cy="292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7" name="Picture 2" descr="Resultado de imagen de cunef">
            <a:extLst>
              <a:ext uri="{FF2B5EF4-FFF2-40B4-BE49-F238E27FC236}">
                <a16:creationId xmlns:a16="http://schemas.microsoft.com/office/drawing/2014/main" id="{7F972223-BE1F-409A-BB56-A018F76C8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471" y="174271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3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13CCFF5-79CD-4BC4-B50E-FBE8EE963B18}"/>
              </a:ext>
            </a:extLst>
          </p:cNvPr>
          <p:cNvSpPr/>
          <p:nvPr/>
        </p:nvSpPr>
        <p:spPr>
          <a:xfrm>
            <a:off x="1509204" y="295860"/>
            <a:ext cx="1051795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IN TIME/ OUT OF TIME</a:t>
            </a:r>
          </a:p>
          <a:p>
            <a:pPr algn="just"/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400" dirty="0"/>
              <a:t>No podremos incluir aquellos originados </a:t>
            </a:r>
            <a:r>
              <a:rPr lang="es-ES" sz="1400" b="1" dirty="0"/>
              <a:t>ANTES y DESPUÉS de la crisis </a:t>
            </a:r>
            <a:r>
              <a:rPr lang="es-ES" sz="1400" dirty="0"/>
              <a:t>por no comportándose de forma similar y al estar en un </a:t>
            </a:r>
            <a:r>
              <a:rPr lang="es-ES" sz="1400" b="1" dirty="0"/>
              <a:t>contexto socio-económico </a:t>
            </a:r>
            <a:r>
              <a:rPr lang="es-ES" sz="1400" dirty="0"/>
              <a:t>totalmente diferente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400" dirty="0"/>
              <a:t>Es por este motivo por el cual debemos quitar todos aquellos años que no sean representativos, por el motivo antes explicado</a:t>
            </a:r>
          </a:p>
          <a:p>
            <a:endParaRPr lang="es-ES" sz="1400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3B45EFA9-807A-4730-BC15-A5B09BE3C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049568"/>
              </p:ext>
            </p:extLst>
          </p:nvPr>
        </p:nvGraphicFramePr>
        <p:xfrm>
          <a:off x="164840" y="17179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93237354-88EB-4E88-AAD5-210522304A5D}"/>
              </a:ext>
            </a:extLst>
          </p:cNvPr>
          <p:cNvSpPr txBox="1"/>
          <p:nvPr/>
        </p:nvSpPr>
        <p:spPr>
          <a:xfrm>
            <a:off x="1380930" y="4427289"/>
            <a:ext cx="231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12 meses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2B87C4-05D7-44F9-9808-966BA05E1867}"/>
              </a:ext>
            </a:extLst>
          </p:cNvPr>
          <p:cNvSpPr txBox="1"/>
          <p:nvPr/>
        </p:nvSpPr>
        <p:spPr>
          <a:xfrm>
            <a:off x="4490742" y="4427289"/>
            <a:ext cx="231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2009, 2010,2011 y 2012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0993B862-96BB-41C1-8A2B-CAA85058D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533763"/>
              </p:ext>
            </p:extLst>
          </p:nvPr>
        </p:nvGraphicFramePr>
        <p:xfrm>
          <a:off x="8059576" y="3228995"/>
          <a:ext cx="3967584" cy="2238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2" descr="Resultado de imagen de cunef">
            <a:extLst>
              <a:ext uri="{FF2B5EF4-FFF2-40B4-BE49-F238E27FC236}">
                <a16:creationId xmlns:a16="http://schemas.microsoft.com/office/drawing/2014/main" id="{54F3EF78-C44E-4EF7-AC4D-593823DAF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471" y="174271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2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171779F-0067-49ED-BAAD-61A2B22AE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040" y="74645"/>
            <a:ext cx="5181241" cy="6708710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C0A4C49-9828-4164-9AF7-BEAC013299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418810"/>
              </p:ext>
            </p:extLst>
          </p:nvPr>
        </p:nvGraphicFramePr>
        <p:xfrm>
          <a:off x="667908" y="314521"/>
          <a:ext cx="3563467" cy="248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BD3B34CF-87AD-4794-BCCC-55F02862E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088" y="2964996"/>
            <a:ext cx="3682246" cy="38510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0FED83A-9817-4AE0-9EEA-A951EC7836CB}"/>
              </a:ext>
            </a:extLst>
          </p:cNvPr>
          <p:cNvSpPr txBox="1"/>
          <p:nvPr/>
        </p:nvSpPr>
        <p:spPr>
          <a:xfrm>
            <a:off x="3946849" y="3172408"/>
            <a:ext cx="2795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/>
              <a:t>Distribuciones similares para el IT y OOT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/>
              <a:t>Balanceo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/>
              <a:t>Asimetría en la distribución</a:t>
            </a:r>
          </a:p>
        </p:txBody>
      </p:sp>
      <p:pic>
        <p:nvPicPr>
          <p:cNvPr id="10" name="Picture 2" descr="Resultado de imagen de cunef">
            <a:extLst>
              <a:ext uri="{FF2B5EF4-FFF2-40B4-BE49-F238E27FC236}">
                <a16:creationId xmlns:a16="http://schemas.microsoft.com/office/drawing/2014/main" id="{CCB9F5A8-9106-4AB7-A3A5-0025451C6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471" y="174271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1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32755DC0-2D72-44EB-B7CA-C9E91AA0B1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690127"/>
              </p:ext>
            </p:extLst>
          </p:nvPr>
        </p:nvGraphicFramePr>
        <p:xfrm>
          <a:off x="453300" y="132574"/>
          <a:ext cx="7627009" cy="3739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46B39A3B-8EB6-4BBA-BAB0-F9EDAD7485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064192"/>
              </p:ext>
            </p:extLst>
          </p:nvPr>
        </p:nvGraphicFramePr>
        <p:xfrm>
          <a:off x="453300" y="2637108"/>
          <a:ext cx="7300436" cy="336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3C023E25-037C-4528-97B5-97150FA819B5}"/>
              </a:ext>
            </a:extLst>
          </p:cNvPr>
          <p:cNvSpPr txBox="1"/>
          <p:nvPr/>
        </p:nvSpPr>
        <p:spPr>
          <a:xfrm>
            <a:off x="8315024" y="3042983"/>
            <a:ext cx="31078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Establecemos 5 </a:t>
            </a:r>
            <a:r>
              <a:rPr lang="es-ES" sz="1400" dirty="0" err="1"/>
              <a:t>buckets</a:t>
            </a:r>
            <a:r>
              <a:rPr lang="es-ES" sz="1400" dirty="0"/>
              <a:t>:</a:t>
            </a:r>
          </a:p>
          <a:p>
            <a:pPr algn="just"/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Evitar problemas con </a:t>
            </a:r>
            <a:r>
              <a:rPr lang="es-ES" sz="1400" dirty="0" err="1"/>
              <a:t>outliers</a:t>
            </a:r>
            <a:r>
              <a:rPr lang="es-ES" sz="1400" dirty="0"/>
              <a:t> o comportamientos anómalos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Hace más sencillo entender las relaciones, por lo que ayuda a entender mejor el portfolio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Problemas de no linealidad se pueden modelizar con este enfoque de una forma más sencilla</a:t>
            </a:r>
          </a:p>
          <a:p>
            <a:r>
              <a:rPr lang="es-ES" dirty="0"/>
              <a:t> </a:t>
            </a:r>
          </a:p>
        </p:txBody>
      </p:sp>
      <p:pic>
        <p:nvPicPr>
          <p:cNvPr id="11" name="Picture 2" descr="Resultado de imagen de cunef">
            <a:extLst>
              <a:ext uri="{FF2B5EF4-FFF2-40B4-BE49-F238E27FC236}">
                <a16:creationId xmlns:a16="http://schemas.microsoft.com/office/drawing/2014/main" id="{4E782D4E-929B-44F2-8616-7FF3EE08B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471" y="174271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19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15E834D-30FC-4C09-AD68-110503C0F8C0}"/>
              </a:ext>
            </a:extLst>
          </p:cNvPr>
          <p:cNvSpPr/>
          <p:nvPr/>
        </p:nvSpPr>
        <p:spPr>
          <a:xfrm>
            <a:off x="397320" y="295860"/>
            <a:ext cx="116298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Estimación del IV para las FEATURES</a:t>
            </a:r>
          </a:p>
          <a:p>
            <a:pPr algn="just"/>
            <a:endParaRPr lang="es-ES" dirty="0"/>
          </a:p>
          <a:p>
            <a:endParaRPr lang="es-E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AD19B4-5ED3-4C16-9ACC-8E83AAAE4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40" t="11868"/>
          <a:stretch/>
        </p:blipFill>
        <p:spPr>
          <a:xfrm>
            <a:off x="549911" y="1250302"/>
            <a:ext cx="1688324" cy="4226767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52E0507-28CB-4888-9EBB-40D373FED779}"/>
              </a:ext>
            </a:extLst>
          </p:cNvPr>
          <p:cNvSpPr/>
          <p:nvPr/>
        </p:nvSpPr>
        <p:spPr>
          <a:xfrm>
            <a:off x="522388" y="1250302"/>
            <a:ext cx="1688324" cy="2241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F7893E2-FCE6-422E-BDFA-5B577499FAD7}"/>
              </a:ext>
            </a:extLst>
          </p:cNvPr>
          <p:cNvCxnSpPr>
            <a:cxnSpLocks/>
          </p:cNvCxnSpPr>
          <p:nvPr/>
        </p:nvCxnSpPr>
        <p:spPr>
          <a:xfrm>
            <a:off x="2497949" y="1352939"/>
            <a:ext cx="10818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ED78D08A-3539-46B3-AA49-29F869DB318C}"/>
              </a:ext>
            </a:extLst>
          </p:cNvPr>
          <p:cNvSpPr txBox="1"/>
          <p:nvPr/>
        </p:nvSpPr>
        <p:spPr>
          <a:xfrm>
            <a:off x="3550799" y="1157633"/>
            <a:ext cx="2426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 mejor variable que explica el modelo es la </a:t>
            </a:r>
            <a:r>
              <a:rPr lang="es-ES" b="1" dirty="0" err="1"/>
              <a:t>IncomeRange</a:t>
            </a:r>
            <a:r>
              <a:rPr lang="es-ES" dirty="0"/>
              <a:t> 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739D97F-D5B9-4C2B-A70A-6A20DE4391B2}"/>
              </a:ext>
            </a:extLst>
          </p:cNvPr>
          <p:cNvSpPr/>
          <p:nvPr/>
        </p:nvSpPr>
        <p:spPr>
          <a:xfrm>
            <a:off x="549911" y="1474460"/>
            <a:ext cx="1688324" cy="400260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EABD0BA-298B-4144-949F-E10D4393BAE9}"/>
              </a:ext>
            </a:extLst>
          </p:cNvPr>
          <p:cNvCxnSpPr>
            <a:cxnSpLocks/>
          </p:cNvCxnSpPr>
          <p:nvPr/>
        </p:nvCxnSpPr>
        <p:spPr>
          <a:xfrm>
            <a:off x="2468991" y="3277183"/>
            <a:ext cx="10818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51AA530-5E70-464B-AAAD-79324FAD9D31}"/>
              </a:ext>
            </a:extLst>
          </p:cNvPr>
          <p:cNvSpPr txBox="1"/>
          <p:nvPr/>
        </p:nvSpPr>
        <p:spPr>
          <a:xfrm>
            <a:off x="3666844" y="3096823"/>
            <a:ext cx="204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resto de las variables tienen </a:t>
            </a:r>
            <a:r>
              <a:rPr lang="es-ES" b="1" dirty="0"/>
              <a:t>poca capacidad predictiva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A43DF96-EB3E-48CC-8F56-FF85ED4D1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28841"/>
            <a:ext cx="5931160" cy="295745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A1D9144-C478-4D0D-B788-2373E9F1F732}"/>
              </a:ext>
            </a:extLst>
          </p:cNvPr>
          <p:cNvSpPr txBox="1"/>
          <p:nvPr/>
        </p:nvSpPr>
        <p:spPr>
          <a:xfrm>
            <a:off x="6481665" y="3781068"/>
            <a:ext cx="518794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Variable </a:t>
            </a:r>
            <a:r>
              <a:rPr lang="es-ES" b="1" dirty="0" err="1"/>
              <a:t>IncomeRange</a:t>
            </a:r>
            <a:endParaRPr lang="es-ES" b="1" dirty="0"/>
          </a:p>
          <a:p>
            <a:pPr algn="just"/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600" dirty="0"/>
              <a:t>La AVG </a:t>
            </a:r>
            <a:r>
              <a:rPr lang="es-ES" sz="1600" dirty="0" err="1"/>
              <a:t>rate</a:t>
            </a:r>
            <a:r>
              <a:rPr lang="es-ES" sz="1600" dirty="0"/>
              <a:t> se mantiene estable para cada </a:t>
            </a:r>
            <a:r>
              <a:rPr lang="es-ES" sz="1600" dirty="0" err="1"/>
              <a:t>bucket</a:t>
            </a:r>
            <a:endParaRPr lang="es-E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600" dirty="0"/>
              <a:t>La mayoría de los prestatarios oscilan entre los 25.000-75.000$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600" dirty="0"/>
              <a:t>BR considerable para personas que tienen un salario inferior a 25.000$ y los que están desempleados</a:t>
            </a:r>
          </a:p>
          <a:p>
            <a:pPr algn="just"/>
            <a:endParaRPr lang="es-ES" b="1" dirty="0"/>
          </a:p>
        </p:txBody>
      </p:sp>
      <p:pic>
        <p:nvPicPr>
          <p:cNvPr id="16" name="Picture 2" descr="Resultado de imagen de cunef">
            <a:extLst>
              <a:ext uri="{FF2B5EF4-FFF2-40B4-BE49-F238E27FC236}">
                <a16:creationId xmlns:a16="http://schemas.microsoft.com/office/drawing/2014/main" id="{2BB06586-F3CD-426E-9BB4-38AC02AF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471" y="174271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51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BCFC1EB-4CC1-49D5-9B27-23113594EE90}"/>
              </a:ext>
            </a:extLst>
          </p:cNvPr>
          <p:cNvSpPr/>
          <p:nvPr/>
        </p:nvSpPr>
        <p:spPr>
          <a:xfrm>
            <a:off x="1430944" y="174271"/>
            <a:ext cx="116298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PSI o test de estabilidad para las FEATURES</a:t>
            </a:r>
          </a:p>
          <a:p>
            <a:pPr algn="just"/>
            <a:endParaRPr lang="es-ES" dirty="0"/>
          </a:p>
          <a:p>
            <a:endParaRPr lang="es-ES" sz="1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CBEC4-021E-4759-B8A7-654987CC52BE}"/>
              </a:ext>
            </a:extLst>
          </p:cNvPr>
          <p:cNvSpPr/>
          <p:nvPr/>
        </p:nvSpPr>
        <p:spPr>
          <a:xfrm>
            <a:off x="3722691" y="809930"/>
            <a:ext cx="31185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/>
              <a:t>**NOTA***</a:t>
            </a:r>
          </a:p>
          <a:p>
            <a:pPr algn="just"/>
            <a:r>
              <a:rPr lang="es-ES" sz="1100" dirty="0"/>
              <a:t>EL PSI es el test de estabilidad de la población. El umbral de valores extraídos del PSI se interpreta de la siguiente manera:</a:t>
            </a:r>
          </a:p>
          <a:p>
            <a:pPr algn="just"/>
            <a:endParaRPr lang="es-ES" sz="1100" dirty="0"/>
          </a:p>
          <a:p>
            <a:pPr algn="just"/>
            <a:r>
              <a:rPr lang="es-ES" sz="1100" dirty="0"/>
              <a:t>- PSI &lt;= 0,10 sin cambios significativos</a:t>
            </a:r>
          </a:p>
          <a:p>
            <a:pPr algn="just"/>
            <a:r>
              <a:rPr lang="es-ES" sz="1100" dirty="0"/>
              <a:t>- 0,10 &lt; PSI &lt;= 0,25 pequeños cambios,  investigar</a:t>
            </a:r>
          </a:p>
          <a:p>
            <a:pPr algn="just"/>
            <a:r>
              <a:rPr lang="es-ES" sz="1100" dirty="0"/>
              <a:t>- PSI &gt; 0,25 cambio significativo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643F1C6-A0C5-482B-A5EB-A13121C2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39" y="828592"/>
            <a:ext cx="2614742" cy="5577109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A61F196-9FE8-4290-97C2-C52E34DC35D4}"/>
              </a:ext>
            </a:extLst>
          </p:cNvPr>
          <p:cNvSpPr/>
          <p:nvPr/>
        </p:nvSpPr>
        <p:spPr>
          <a:xfrm>
            <a:off x="714337" y="5477068"/>
            <a:ext cx="2614743" cy="9286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F09BDB2-9B95-43A9-A89A-D53FEB70687A}"/>
              </a:ext>
            </a:extLst>
          </p:cNvPr>
          <p:cNvSpPr/>
          <p:nvPr/>
        </p:nvSpPr>
        <p:spPr>
          <a:xfrm>
            <a:off x="714337" y="1045028"/>
            <a:ext cx="2691336" cy="44320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E4AE56C-CD52-4346-B8F4-EB60E1E78F04}"/>
              </a:ext>
            </a:extLst>
          </p:cNvPr>
          <p:cNvCxnSpPr>
            <a:cxnSpLocks/>
          </p:cNvCxnSpPr>
          <p:nvPr/>
        </p:nvCxnSpPr>
        <p:spPr>
          <a:xfrm>
            <a:off x="3499435" y="5946710"/>
            <a:ext cx="10818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1147D4C-E380-4764-BDC2-CE99793A473E}"/>
              </a:ext>
            </a:extLst>
          </p:cNvPr>
          <p:cNvCxnSpPr>
            <a:cxnSpLocks/>
          </p:cNvCxnSpPr>
          <p:nvPr/>
        </p:nvCxnSpPr>
        <p:spPr>
          <a:xfrm>
            <a:off x="3499435" y="2798731"/>
            <a:ext cx="10818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E15A713-E9EF-4267-81FB-4393310F26CE}"/>
              </a:ext>
            </a:extLst>
          </p:cNvPr>
          <p:cNvSpPr txBox="1"/>
          <p:nvPr/>
        </p:nvSpPr>
        <p:spPr>
          <a:xfrm>
            <a:off x="4668784" y="5706242"/>
            <a:ext cx="213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Valores estables y significativos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DCAF111-44C5-4942-8FFD-1F364B0E0A51}"/>
              </a:ext>
            </a:extLst>
          </p:cNvPr>
          <p:cNvSpPr txBox="1"/>
          <p:nvPr/>
        </p:nvSpPr>
        <p:spPr>
          <a:xfrm>
            <a:off x="4606125" y="2475565"/>
            <a:ext cx="213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el resto de las variables no se aprecian cambios significativos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1CDCFBD-B0D7-4FC5-B0D9-E07660ECF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864" y="350035"/>
            <a:ext cx="3557317" cy="3085755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B04D4F65-4A61-4A2E-AC2D-A84EE48BEAD1}"/>
              </a:ext>
            </a:extLst>
          </p:cNvPr>
          <p:cNvSpPr/>
          <p:nvPr/>
        </p:nvSpPr>
        <p:spPr>
          <a:xfrm>
            <a:off x="7332812" y="-21749"/>
            <a:ext cx="296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dirty="0"/>
              <a:t>Variable </a:t>
            </a:r>
            <a:r>
              <a:rPr lang="es-ES" b="1" dirty="0" err="1"/>
              <a:t>EmploymentStatus</a:t>
            </a:r>
            <a:endParaRPr lang="es-ES" b="1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79E5CA0-BDE7-42E7-ABC8-4A500D88F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409" y="4248153"/>
            <a:ext cx="3477867" cy="2313987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690369EF-1768-4618-A6A3-103F607E94AF}"/>
              </a:ext>
            </a:extLst>
          </p:cNvPr>
          <p:cNvSpPr/>
          <p:nvPr/>
        </p:nvSpPr>
        <p:spPr>
          <a:xfrm>
            <a:off x="7462910" y="3790815"/>
            <a:ext cx="2460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dirty="0"/>
              <a:t>Variable </a:t>
            </a:r>
            <a:r>
              <a:rPr lang="es-ES" b="1" dirty="0" err="1"/>
              <a:t>ListingCategory</a:t>
            </a:r>
            <a:endParaRPr lang="es-ES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C0BDCA9-9156-4BEC-9AB7-F81CAD685924}"/>
              </a:ext>
            </a:extLst>
          </p:cNvPr>
          <p:cNvSpPr txBox="1"/>
          <p:nvPr/>
        </p:nvSpPr>
        <p:spPr>
          <a:xfrm>
            <a:off x="10766630" y="1105911"/>
            <a:ext cx="129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ESTABLE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D4E17E8-C1FE-4774-9437-2A7E9766A491}"/>
              </a:ext>
            </a:extLst>
          </p:cNvPr>
          <p:cNvSpPr txBox="1"/>
          <p:nvPr/>
        </p:nvSpPr>
        <p:spPr>
          <a:xfrm>
            <a:off x="10766630" y="5035814"/>
            <a:ext cx="142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INESTABLE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0BD17BE-E084-4F05-93D7-26BCF8B70012}"/>
              </a:ext>
            </a:extLst>
          </p:cNvPr>
          <p:cNvSpPr/>
          <p:nvPr/>
        </p:nvSpPr>
        <p:spPr>
          <a:xfrm>
            <a:off x="8515299" y="5337109"/>
            <a:ext cx="535395" cy="871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24AD3B-F185-4538-93CA-AB3A2D318C9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9050694" y="5220480"/>
            <a:ext cx="1715936" cy="53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0DC53406-7BCB-4856-8F61-E47CA54EEBB3}"/>
              </a:ext>
            </a:extLst>
          </p:cNvPr>
          <p:cNvSpPr/>
          <p:nvPr/>
        </p:nvSpPr>
        <p:spPr>
          <a:xfrm>
            <a:off x="7669458" y="435590"/>
            <a:ext cx="535395" cy="2100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912F83F-3D97-453F-822E-C76D793E2FD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166554" y="1290577"/>
            <a:ext cx="2600076" cy="821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Resultado de imagen de cunef">
            <a:extLst>
              <a:ext uri="{FF2B5EF4-FFF2-40B4-BE49-F238E27FC236}">
                <a16:creationId xmlns:a16="http://schemas.microsoft.com/office/drawing/2014/main" id="{7A04A92E-A69B-4640-B6FA-7738E6E8F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471" y="174271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869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</TotalTime>
  <Words>842</Words>
  <Application>Microsoft Office PowerPoint</Application>
  <PresentationFormat>Panorámica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jcasanvazquez@hotmail.com</dc:creator>
  <cp:lastModifiedBy>Ferro Pérez, Álvaro</cp:lastModifiedBy>
  <cp:revision>2</cp:revision>
  <dcterms:created xsi:type="dcterms:W3CDTF">2019-05-28T14:30:46Z</dcterms:created>
  <dcterms:modified xsi:type="dcterms:W3CDTF">2019-05-28T21:43:37Z</dcterms:modified>
</cp:coreProperties>
</file>