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4" r:id="rId3"/>
    <p:sldMasterId id="2147483695" r:id="rId4"/>
  </p:sldMasterIdLst>
  <p:notesMasterIdLst>
    <p:notesMasterId r:id="rId6"/>
  </p:notesMasterIdLst>
  <p:sldIdLst>
    <p:sldId id="428" r:id="rId5"/>
  </p:sldIdLst>
  <p:sldSz cx="12192000" cy="6858000"/>
  <p:notesSz cx="6858000" cy="9144000"/>
  <p:embeddedFontLst>
    <p:embeddedFont>
      <p:font typeface="Rockwell" panose="02060603020205020403" pitchFamily="18" charset="0"/>
      <p:regular r:id="rId7"/>
      <p:bold r:id="rId8"/>
      <p:italic r:id="rId9"/>
      <p:boldItalic r:id="rId10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001A33"/>
    <a:srgbClr val="FF5D74"/>
    <a:srgbClr val="649EFF"/>
    <a:srgbClr val="C0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6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2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39974EC-5381-4B48-ABB6-683662727FEA}" type="datetimeFigureOut">
              <a:rPr lang="es-ES" smtClean="0"/>
              <a:pPr/>
              <a:t>23/03/2025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314B99FB-8772-024E-8816-6AE01DE1574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4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vertical y tex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0E66D-7F92-793F-2045-E015157F1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57" y="2507837"/>
            <a:ext cx="10515600" cy="2462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10000">
                <a:solidFill>
                  <a:schemeClr val="bg1"/>
                </a:solidFill>
                <a:latin typeface="Rockwell" panose="02060603020205020403" pitchFamily="18" charset="77"/>
              </a:defRPr>
            </a:lvl1pPr>
          </a:lstStyle>
          <a:p>
            <a:r>
              <a:rPr lang="es-ES"/>
              <a:t>TEXTO GRAN TITULAR</a:t>
            </a:r>
            <a:endParaRPr lang="es-ES_tradnl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32ED51D-CFA9-2953-8082-B840292CBE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5922684"/>
            <a:ext cx="3849030" cy="5064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D3F3331-897C-6B97-5653-B78F5B5804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3983" y="5922684"/>
            <a:ext cx="3849030" cy="5064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34194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208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vertical y tex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626E8C-9946-CA86-4641-B78C266E6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08999" y="3192886"/>
            <a:ext cx="3203575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341940" indent="0">
              <a:buNone/>
              <a:defRPr sz="1600">
                <a:solidFill>
                  <a:schemeClr val="bg1"/>
                </a:solidFill>
              </a:defRPr>
            </a:lvl2pPr>
            <a:lvl3pPr marL="683880" indent="0">
              <a:buNone/>
              <a:defRPr sz="1600">
                <a:solidFill>
                  <a:schemeClr val="bg1"/>
                </a:solidFill>
              </a:defRPr>
            </a:lvl3pPr>
            <a:lvl4pPr marL="1025820" indent="0">
              <a:buNone/>
              <a:defRPr sz="1600">
                <a:solidFill>
                  <a:schemeClr val="bg1"/>
                </a:solidFill>
              </a:defRPr>
            </a:lvl4pPr>
            <a:lvl5pPr marL="1367759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19D92CE3-B1EF-7039-3222-F79307AF26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17" y="6157302"/>
            <a:ext cx="2063323" cy="24622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buNone/>
              <a:defRPr sz="1600">
                <a:solidFill>
                  <a:schemeClr val="bg1"/>
                </a:solidFill>
              </a:defRPr>
            </a:lvl2pPr>
            <a:lvl3pPr marL="683880" indent="0">
              <a:buNone/>
              <a:defRPr sz="1600">
                <a:solidFill>
                  <a:schemeClr val="bg1"/>
                </a:solidFill>
              </a:defRPr>
            </a:lvl3pPr>
            <a:lvl4pPr marL="1025820" indent="0">
              <a:buNone/>
              <a:defRPr sz="1600">
                <a:solidFill>
                  <a:schemeClr val="bg1"/>
                </a:solidFill>
              </a:defRPr>
            </a:lvl4pPr>
            <a:lvl5pPr marL="1367759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8BEBDE0D-FAB9-9BF4-200F-4DB4E4AA82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8477" y="6157302"/>
            <a:ext cx="2063323" cy="24622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buNone/>
              <a:defRPr sz="1600">
                <a:solidFill>
                  <a:schemeClr val="bg1"/>
                </a:solidFill>
              </a:defRPr>
            </a:lvl2pPr>
            <a:lvl3pPr marL="683880" indent="0">
              <a:buNone/>
              <a:defRPr sz="1600">
                <a:solidFill>
                  <a:schemeClr val="bg1"/>
                </a:solidFill>
              </a:defRPr>
            </a:lvl3pPr>
            <a:lvl4pPr marL="1025820" indent="0">
              <a:buNone/>
              <a:defRPr sz="1600">
                <a:solidFill>
                  <a:schemeClr val="bg1"/>
                </a:solidFill>
              </a:defRPr>
            </a:lvl4pPr>
            <a:lvl5pPr marL="1367759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7201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31D61-310B-8591-B60A-9B2633F9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580FC-DC66-1D7E-0577-33FA6877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48D60-5235-EAE8-574F-D2BE1895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DA9494-5D0C-F8E3-9644-5F188FB6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41F-B673-412C-A373-89AC101DBD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DA0A40-1036-AC61-3B55-1B8D86F7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E1C51E-D575-2C99-8AF7-967D0CB0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501-7803-4908-B396-7CE54015E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47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8BC01-8B4C-7076-8467-1CCC0B7C4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4CE02-B5F5-37BC-5C05-131383083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1BBCE9-D811-00DC-5D45-62A1EC52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41F-B673-412C-A373-89AC101DBD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DED5AF-22D2-9447-AAAF-918DA172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85240C-BBE6-651F-A0D0-E436F2F1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501-7803-4908-B396-7CE54015E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21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6B562-0E82-0F8C-3C49-004B9415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860DC-FBA7-3C6E-80F4-90F3E08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0069E-95FA-948E-BB8C-24AA1679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41F-B673-412C-A373-89AC101DBD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D6A98-7BAB-D4CD-DF40-208CEC28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624A1-1A78-ADD8-079B-3CFBA359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501-7803-4908-B396-7CE54015E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369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vertical y tex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3">
            <a:extLst>
              <a:ext uri="{FF2B5EF4-FFF2-40B4-BE49-F238E27FC236}">
                <a16:creationId xmlns:a16="http://schemas.microsoft.com/office/drawing/2014/main" id="{43EC68E3-BE45-EB99-3F0B-EDB3996AAD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1736F79-D1CA-AD55-933F-29A9DD7A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3" y="2875002"/>
            <a:ext cx="2972951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1E14C57-D1D3-8704-FC61-3601EF8C67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67451" y="2046769"/>
            <a:ext cx="4129086" cy="27561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r">
              <a:buNone/>
              <a:defRPr sz="19900">
                <a:solidFill>
                  <a:schemeClr val="bg1"/>
                </a:solidFill>
                <a:latin typeface="Rockwell" panose="02060603020205020403" pitchFamily="18" charset="77"/>
              </a:defRPr>
            </a:lvl1pPr>
            <a:lvl2pPr marL="341940" indent="0" algn="r">
              <a:buNone/>
              <a:defRPr>
                <a:solidFill>
                  <a:schemeClr val="bg1"/>
                </a:solidFill>
              </a:defRPr>
            </a:lvl2pPr>
            <a:lvl3pPr marL="683880" indent="0" algn="r">
              <a:buNone/>
              <a:defRPr>
                <a:solidFill>
                  <a:schemeClr val="bg1"/>
                </a:solidFill>
              </a:defRPr>
            </a:lvl3pPr>
            <a:lvl4pPr marL="1025820" indent="0" algn="r">
              <a:buNone/>
              <a:defRPr>
                <a:solidFill>
                  <a:schemeClr val="bg1"/>
                </a:solidFill>
              </a:defRPr>
            </a:lvl4pPr>
            <a:lvl5pPr marL="1367759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14" name="Marcador de número de diapositiva 1">
            <a:extLst>
              <a:ext uri="{FF2B5EF4-FFF2-40B4-BE49-F238E27FC236}">
                <a16:creationId xmlns:a16="http://schemas.microsoft.com/office/drawing/2014/main" id="{083E315C-F913-9344-1CBB-FC6BADF40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28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vertical y tex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3">
            <a:extLst>
              <a:ext uri="{FF2B5EF4-FFF2-40B4-BE49-F238E27FC236}">
                <a16:creationId xmlns:a16="http://schemas.microsoft.com/office/drawing/2014/main" id="{43EC68E3-BE45-EB99-3F0B-EDB3996AAD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1736F79-D1CA-AD55-933F-29A9DD7A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4" y="2875002"/>
            <a:ext cx="2941420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1E14C57-D1D3-8704-FC61-3601EF8C67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67451" y="2046769"/>
            <a:ext cx="4129086" cy="27561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r">
              <a:buNone/>
              <a:defRPr sz="19900">
                <a:solidFill>
                  <a:schemeClr val="tx2"/>
                </a:solidFill>
                <a:latin typeface="Rockwell" panose="02060603020205020403" pitchFamily="18" charset="77"/>
              </a:defRPr>
            </a:lvl1pPr>
            <a:lvl2pPr marL="341940" indent="0" algn="r">
              <a:buNone/>
              <a:defRPr>
                <a:solidFill>
                  <a:schemeClr val="bg1"/>
                </a:solidFill>
              </a:defRPr>
            </a:lvl2pPr>
            <a:lvl3pPr marL="683880" indent="0" algn="r">
              <a:buNone/>
              <a:defRPr>
                <a:solidFill>
                  <a:schemeClr val="bg1"/>
                </a:solidFill>
              </a:defRPr>
            </a:lvl3pPr>
            <a:lvl4pPr marL="1025820" indent="0" algn="r">
              <a:buNone/>
              <a:defRPr>
                <a:solidFill>
                  <a:schemeClr val="bg1"/>
                </a:solidFill>
              </a:defRPr>
            </a:lvl4pPr>
            <a:lvl5pPr marL="1367759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B3835E-31B4-682D-7FE3-CB962C4FB45F}"/>
              </a:ext>
            </a:extLst>
          </p:cNvPr>
          <p:cNvSpPr txBox="1"/>
          <p:nvPr userDrawn="1"/>
        </p:nvSpPr>
        <p:spPr>
          <a:xfrm>
            <a:off x="11228294" y="479451"/>
            <a:ext cx="488110" cy="857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ES" sz="800" b="1" dirty="0">
                <a:solidFill>
                  <a:schemeClr val="tx2"/>
                </a:solidFill>
                <a:latin typeface="Arial" panose="020B0604020202020204" pitchFamily="34" charset="0"/>
              </a:rPr>
              <a:t>UFV.ES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AF1588F-A691-8DE0-BBFF-98F8E2A1F9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557" y="476251"/>
            <a:ext cx="1015810" cy="290231"/>
          </a:xfrm>
          <a:prstGeom prst="rect">
            <a:avLst/>
          </a:prstGeom>
        </p:spPr>
      </p:pic>
      <p:sp>
        <p:nvSpPr>
          <p:cNvPr id="9" name="Marcador de número de diapositiva 1">
            <a:extLst>
              <a:ext uri="{FF2B5EF4-FFF2-40B4-BE49-F238E27FC236}">
                <a16:creationId xmlns:a16="http://schemas.microsoft.com/office/drawing/2014/main" id="{92CCD5FA-34D4-19C8-9DEF-0A9666D5F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9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vertical y tex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3">
            <a:extLst>
              <a:ext uri="{FF2B5EF4-FFF2-40B4-BE49-F238E27FC236}">
                <a16:creationId xmlns:a16="http://schemas.microsoft.com/office/drawing/2014/main" id="{43EC68E3-BE45-EB99-3F0B-EDB3996AAD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1736F79-D1CA-AD55-933F-29A9DD7A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4" y="2875002"/>
            <a:ext cx="2951930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1E14C57-D1D3-8704-FC61-3601EF8C67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67451" y="2046769"/>
            <a:ext cx="4129086" cy="27561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r">
              <a:buNone/>
              <a:defRPr sz="19900">
                <a:solidFill>
                  <a:schemeClr val="bg1"/>
                </a:solidFill>
                <a:latin typeface="Rockwell" panose="02060603020205020403" pitchFamily="18" charset="77"/>
              </a:defRPr>
            </a:lvl1pPr>
            <a:lvl2pPr marL="341940" indent="0" algn="r">
              <a:buNone/>
              <a:defRPr>
                <a:solidFill>
                  <a:schemeClr val="bg1"/>
                </a:solidFill>
              </a:defRPr>
            </a:lvl2pPr>
            <a:lvl3pPr marL="683880" indent="0" algn="r">
              <a:buNone/>
              <a:defRPr>
                <a:solidFill>
                  <a:schemeClr val="bg1"/>
                </a:solidFill>
              </a:defRPr>
            </a:lvl3pPr>
            <a:lvl4pPr marL="1025820" indent="0" algn="r">
              <a:buNone/>
              <a:defRPr>
                <a:solidFill>
                  <a:schemeClr val="bg1"/>
                </a:solidFill>
              </a:defRPr>
            </a:lvl4pPr>
            <a:lvl5pPr marL="1367759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7" name="Marcador de número de diapositiva 1">
            <a:extLst>
              <a:ext uri="{FF2B5EF4-FFF2-40B4-BE49-F238E27FC236}">
                <a16:creationId xmlns:a16="http://schemas.microsoft.com/office/drawing/2014/main" id="{36B8277F-9DF3-E161-A5A6-9B4C1427F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4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ítulo vertical y tex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3">
            <a:extLst>
              <a:ext uri="{FF2B5EF4-FFF2-40B4-BE49-F238E27FC236}">
                <a16:creationId xmlns:a16="http://schemas.microsoft.com/office/drawing/2014/main" id="{43EC68E3-BE45-EB99-3F0B-EDB3996AAD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1736F79-D1CA-AD55-933F-29A9DD7A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4" y="2875002"/>
            <a:ext cx="2951930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1E14C57-D1D3-8704-FC61-3601EF8C67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67451" y="2046769"/>
            <a:ext cx="4129086" cy="27561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r">
              <a:buNone/>
              <a:defRPr sz="19900">
                <a:solidFill>
                  <a:schemeClr val="bg1"/>
                </a:solidFill>
                <a:latin typeface="Rockwell" panose="02060603020205020403" pitchFamily="18" charset="77"/>
              </a:defRPr>
            </a:lvl1pPr>
            <a:lvl2pPr marL="341940" indent="0" algn="r">
              <a:buNone/>
              <a:defRPr>
                <a:solidFill>
                  <a:schemeClr val="bg1"/>
                </a:solidFill>
              </a:defRPr>
            </a:lvl2pPr>
            <a:lvl3pPr marL="683880" indent="0" algn="r">
              <a:buNone/>
              <a:defRPr>
                <a:solidFill>
                  <a:schemeClr val="bg1"/>
                </a:solidFill>
              </a:defRPr>
            </a:lvl3pPr>
            <a:lvl4pPr marL="1025820" indent="0" algn="r">
              <a:buNone/>
              <a:defRPr>
                <a:solidFill>
                  <a:schemeClr val="bg1"/>
                </a:solidFill>
              </a:defRPr>
            </a:lvl4pPr>
            <a:lvl5pPr marL="1367759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9" name="Marcador de número de diapositiva 1">
            <a:extLst>
              <a:ext uri="{FF2B5EF4-FFF2-40B4-BE49-F238E27FC236}">
                <a16:creationId xmlns:a16="http://schemas.microsoft.com/office/drawing/2014/main" id="{CF5898BC-F778-719C-DAFA-0A1CA118B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45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vertical y tex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3">
            <a:extLst>
              <a:ext uri="{FF2B5EF4-FFF2-40B4-BE49-F238E27FC236}">
                <a16:creationId xmlns:a16="http://schemas.microsoft.com/office/drawing/2014/main" id="{43EC68E3-BE45-EB99-3F0B-EDB3996AAD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1736F79-D1CA-AD55-933F-29A9DD7A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4" y="2875002"/>
            <a:ext cx="2951930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24" name="Marcador de texto vertical 23">
            <a:extLst>
              <a:ext uri="{FF2B5EF4-FFF2-40B4-BE49-F238E27FC236}">
                <a16:creationId xmlns:a16="http://schemas.microsoft.com/office/drawing/2014/main" id="{8685D1FF-F973-8A37-57C9-44C062960314}"/>
              </a:ext>
            </a:extLst>
          </p:cNvPr>
          <p:cNvSpPr>
            <a:spLocks noGrp="1"/>
          </p:cNvSpPr>
          <p:nvPr>
            <p:ph type="body" orient="vert" sz="quarter" idx="15" hasCustomPrompt="1"/>
          </p:nvPr>
        </p:nvSpPr>
        <p:spPr>
          <a:xfrm rot="10800000">
            <a:off x="5625280" y="85723"/>
            <a:ext cx="914400" cy="6332917"/>
          </a:xfrm>
          <a:prstGeom prst="rect">
            <a:avLst/>
          </a:prstGeom>
        </p:spPr>
        <p:txBody>
          <a:bodyPr vert="vert" lIns="0" tIns="0" rIns="0" bIns="0"/>
          <a:lstStyle>
            <a:lvl1pPr marL="0" indent="0">
              <a:buNone/>
              <a:defRPr sz="7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1940" indent="0">
              <a:buNone/>
              <a:defRPr sz="7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3880" indent="0">
              <a:buNone/>
              <a:defRPr sz="7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25820" indent="0">
              <a:buNone/>
              <a:defRPr sz="7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113" indent="0" algn="l">
              <a:buNone/>
              <a:tabLst/>
              <a:defRPr sz="7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4"/>
            <a:r>
              <a:rPr lang="es-ES_tradnl"/>
              <a:t>CAPÍTULO 00</a:t>
            </a:r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D4CE7AD3-3E9B-8EA1-6BE9-468C2F08E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36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ítulo vertical y tex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3">
            <a:extLst>
              <a:ext uri="{FF2B5EF4-FFF2-40B4-BE49-F238E27FC236}">
                <a16:creationId xmlns:a16="http://schemas.microsoft.com/office/drawing/2014/main" id="{43EC68E3-BE45-EB99-3F0B-EDB3996AAD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1736F79-D1CA-AD55-933F-29A9DD7A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4" y="2875002"/>
            <a:ext cx="2951930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24" name="Marcador de texto vertical 23">
            <a:extLst>
              <a:ext uri="{FF2B5EF4-FFF2-40B4-BE49-F238E27FC236}">
                <a16:creationId xmlns:a16="http://schemas.microsoft.com/office/drawing/2014/main" id="{8685D1FF-F973-8A37-57C9-44C062960314}"/>
              </a:ext>
            </a:extLst>
          </p:cNvPr>
          <p:cNvSpPr>
            <a:spLocks noGrp="1"/>
          </p:cNvSpPr>
          <p:nvPr>
            <p:ph type="body" orient="vert" sz="quarter" idx="15" hasCustomPrompt="1"/>
          </p:nvPr>
        </p:nvSpPr>
        <p:spPr>
          <a:xfrm rot="10800000">
            <a:off x="5625280" y="85723"/>
            <a:ext cx="914400" cy="6332917"/>
          </a:xfrm>
          <a:prstGeom prst="rect">
            <a:avLst/>
          </a:prstGeom>
        </p:spPr>
        <p:txBody>
          <a:bodyPr vert="vert" lIns="0" tIns="0" rIns="0" bIns="0"/>
          <a:lstStyle>
            <a:lvl1pPr marL="0" indent="0">
              <a:buNone/>
              <a:defRPr sz="7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1940" indent="0">
              <a:buNone/>
              <a:defRPr sz="7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3880" indent="0">
              <a:buNone/>
              <a:defRPr sz="7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25820" indent="0">
              <a:buNone/>
              <a:defRPr sz="7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113" indent="0" algn="l">
              <a:buNone/>
              <a:tabLst/>
              <a:defRPr sz="7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4"/>
            <a:r>
              <a:rPr lang="es-ES_tradnl"/>
              <a:t>CAPÍTULO 00</a:t>
            </a:r>
          </a:p>
        </p:txBody>
      </p:sp>
      <p:sp>
        <p:nvSpPr>
          <p:cNvPr id="9" name="Marcador de número de diapositiva 1">
            <a:extLst>
              <a:ext uri="{FF2B5EF4-FFF2-40B4-BE49-F238E27FC236}">
                <a16:creationId xmlns:a16="http://schemas.microsoft.com/office/drawing/2014/main" id="{2BA5D379-5E0B-8C27-566C-18E15CCC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54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vertical y tex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7FD227-6EC5-64F9-E0CC-D8FC648839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517" y="2510170"/>
            <a:ext cx="10515600" cy="2462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1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/>
              <a:t>TEXTO GRAN TITULAR</a:t>
            </a:r>
            <a:endParaRPr lang="es-ES_tradnl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7596E7E-E3B5-E9B1-B2E5-204B2D01B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5922684"/>
            <a:ext cx="3849030" cy="5064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48F19DAF-34BC-FA58-88DF-DD1D12E5CE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3983" y="5922684"/>
            <a:ext cx="3849030" cy="5064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34194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55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D5C9FCFE-A0C3-4D41-FC61-2BCE5907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1605585"/>
            <a:ext cx="318644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18B7D8FA-0158-DABA-4D55-23B2E5304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734" y="3257022"/>
            <a:ext cx="11242841" cy="1255728"/>
          </a:xfrm>
          <a:prstGeom prst="rect">
            <a:avLst/>
          </a:prstGeom>
        </p:spPr>
        <p:txBody>
          <a:bodyPr wrap="square" lIns="0" tIns="0" rIns="0" bIns="0" numCol="2" spcCol="82800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None/>
              <a:tabLst/>
              <a:defRPr sz="1400" b="1">
                <a:solidFill>
                  <a:schemeClr val="tx2"/>
                </a:solidFill>
              </a:defRPr>
            </a:lvl1pPr>
            <a:lvl2pPr marL="11113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C460F6EB-7CD8-C6CB-247F-7486FF08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87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D5C9FCFE-A0C3-4D41-FC61-2BCE5907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1605585"/>
            <a:ext cx="318644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18B7D8FA-0158-DABA-4D55-23B2E5304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734" y="3257022"/>
            <a:ext cx="11242841" cy="1255728"/>
          </a:xfrm>
          <a:prstGeom prst="rect">
            <a:avLst/>
          </a:prstGeom>
        </p:spPr>
        <p:txBody>
          <a:bodyPr wrap="square" lIns="0" tIns="0" rIns="0" bIns="0" numCol="3" spcCol="82800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None/>
              <a:tabLst/>
              <a:defRPr sz="1400" b="1">
                <a:solidFill>
                  <a:schemeClr val="tx2"/>
                </a:solidFill>
              </a:defRPr>
            </a:lvl1pPr>
            <a:lvl2pPr marL="11113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C460F6EB-7CD8-C6CB-247F-7486FF08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79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D5C9FCFE-A0C3-4D41-FC61-2BCE5907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1605585"/>
            <a:ext cx="318644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18B7D8FA-0158-DABA-4D55-23B2E5304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2577" y="1628163"/>
            <a:ext cx="5213828" cy="3915338"/>
          </a:xfrm>
          <a:prstGeom prst="rect">
            <a:avLst/>
          </a:prstGeom>
        </p:spPr>
        <p:txBody>
          <a:bodyPr wrap="square" lIns="0" tIns="0" rIns="0" bIns="0" numCol="1" spcCol="828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1pPr>
            <a:lvl2pPr marL="11113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C460F6EB-7CD8-C6CB-247F-7486FF08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8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D5C9FCFE-A0C3-4D41-FC61-2BCE5907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1616874"/>
            <a:ext cx="5204156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18B7D8FA-0158-DABA-4D55-23B2E5304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2577" y="1628163"/>
            <a:ext cx="5213828" cy="3915338"/>
          </a:xfrm>
          <a:prstGeom prst="rect">
            <a:avLst/>
          </a:prstGeom>
        </p:spPr>
        <p:txBody>
          <a:bodyPr wrap="square" lIns="0" tIns="0" rIns="0" bIns="0" numCol="1" spcCol="828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1pPr>
            <a:lvl2pPr marL="11113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C460F6EB-7CD8-C6CB-247F-7486FF08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3" name="Marcador de texto 22">
            <a:extLst>
              <a:ext uri="{FF2B5EF4-FFF2-40B4-BE49-F238E27FC236}">
                <a16:creationId xmlns:a16="http://schemas.microsoft.com/office/drawing/2014/main" id="{823C9AFC-134E-9D3B-4BB9-9EE53779D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267" y="4352389"/>
            <a:ext cx="5215445" cy="754053"/>
          </a:xfrm>
          <a:prstGeom prst="rect">
            <a:avLst/>
          </a:prstGeom>
        </p:spPr>
        <p:txBody>
          <a:bodyPr wrap="square" lIns="0" tIns="0" rIns="0" bIns="0" numCol="1" spcCol="828000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600" b="1">
                <a:solidFill>
                  <a:schemeClr val="tx2"/>
                </a:solidFill>
              </a:defRPr>
            </a:lvl1pPr>
            <a:lvl2pPr marL="11113" indent="0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200" b="0">
                <a:solidFill>
                  <a:schemeClr val="tx2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62381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4">
            <a:extLst>
              <a:ext uri="{FF2B5EF4-FFF2-40B4-BE49-F238E27FC236}">
                <a16:creationId xmlns:a16="http://schemas.microsoft.com/office/drawing/2014/main" id="{FE4922AF-B8D0-2A22-3F25-FDA21F77F9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545013"/>
            <a:ext cx="12192000" cy="2312987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18B7D8FA-0158-DABA-4D55-23B2E5304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734" y="1638796"/>
            <a:ext cx="11242841" cy="1255728"/>
          </a:xfrm>
          <a:prstGeom prst="rect">
            <a:avLst/>
          </a:prstGeom>
        </p:spPr>
        <p:txBody>
          <a:bodyPr wrap="square" lIns="0" tIns="0" rIns="0" bIns="0" numCol="2" spcCol="82800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None/>
              <a:tabLst/>
              <a:defRPr sz="1400" b="1">
                <a:solidFill>
                  <a:schemeClr val="tx2"/>
                </a:solidFill>
              </a:defRPr>
            </a:lvl1pPr>
            <a:lvl2pPr marL="11113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C460F6EB-7CD8-C6CB-247F-7486FF08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84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38A0256-C743-6F3C-924A-FA21778EF06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1"/>
            <a:ext cx="12192000" cy="3429000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18B7D8FA-0158-DABA-4D55-23B2E5304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2577" y="1628163"/>
            <a:ext cx="5213828" cy="1329526"/>
          </a:xfrm>
          <a:prstGeom prst="rect">
            <a:avLst/>
          </a:prstGeom>
        </p:spPr>
        <p:txBody>
          <a:bodyPr wrap="square" lIns="0" tIns="0" rIns="0" bIns="0" numCol="1" spcCol="82800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1pPr>
            <a:lvl2pPr marL="11113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C460F6EB-7CD8-C6CB-247F-7486FF08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4" name="Marcador de texto 22">
            <a:extLst>
              <a:ext uri="{FF2B5EF4-FFF2-40B4-BE49-F238E27FC236}">
                <a16:creationId xmlns:a16="http://schemas.microsoft.com/office/drawing/2014/main" id="{D0F56382-798E-3287-6D4E-029F1346F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884" y="1560665"/>
            <a:ext cx="5213828" cy="1329526"/>
          </a:xfrm>
          <a:prstGeom prst="rect">
            <a:avLst/>
          </a:prstGeom>
        </p:spPr>
        <p:txBody>
          <a:bodyPr wrap="square" lIns="0" tIns="0" rIns="0" bIns="0" numCol="1" spcCol="828000">
            <a:no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Clr>
                <a:schemeClr val="bg2"/>
              </a:buClr>
              <a:buFont typeface="+mj-lt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11113" indent="0">
              <a:lnSpc>
                <a:spcPct val="110000"/>
              </a:lnSpc>
              <a:spcBef>
                <a:spcPts val="1800"/>
              </a:spcBef>
              <a:buClr>
                <a:schemeClr val="bg2"/>
              </a:buClr>
              <a:buFont typeface="+mj-lt"/>
              <a:buNone/>
              <a:tabLst/>
              <a:defRPr sz="1200" b="0">
                <a:solidFill>
                  <a:schemeClr val="tx2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14059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ítulo vertical y tex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C460F6EB-7CD8-C6CB-247F-7486FF08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3" name="Marcador de texto 22">
            <a:extLst>
              <a:ext uri="{FF2B5EF4-FFF2-40B4-BE49-F238E27FC236}">
                <a16:creationId xmlns:a16="http://schemas.microsoft.com/office/drawing/2014/main" id="{FBBBD18E-F2D8-2049-D20E-F6DF56826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884" y="1565939"/>
            <a:ext cx="5213828" cy="1329526"/>
          </a:xfrm>
          <a:prstGeom prst="rect">
            <a:avLst/>
          </a:prstGeom>
        </p:spPr>
        <p:txBody>
          <a:bodyPr wrap="square" lIns="0" tIns="0" rIns="0" bIns="0" numCol="1" spcCol="828000">
            <a:noAutofit/>
          </a:bodyPr>
          <a:lstStyle>
            <a:lvl1pPr marL="0" indent="0">
              <a:lnSpc>
                <a:spcPct val="110000"/>
              </a:lnSpc>
              <a:spcBef>
                <a:spcPts val="1500"/>
              </a:spcBef>
              <a:buClr>
                <a:schemeClr val="bg2"/>
              </a:buClr>
              <a:buFont typeface="+mj-lt"/>
              <a:buNone/>
              <a:tabLst/>
              <a:defRPr sz="2000" b="1">
                <a:solidFill>
                  <a:schemeClr val="bg1"/>
                </a:solidFill>
              </a:defRPr>
            </a:lvl1pPr>
            <a:lvl2pPr marL="11113" indent="0">
              <a:lnSpc>
                <a:spcPct val="110000"/>
              </a:lnSpc>
              <a:spcBef>
                <a:spcPts val="15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bg1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21252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ítulo vertical y tex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C460F6EB-7CD8-C6CB-247F-7486FF08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8" name="Marcador de texto 22">
            <a:extLst>
              <a:ext uri="{FF2B5EF4-FFF2-40B4-BE49-F238E27FC236}">
                <a16:creationId xmlns:a16="http://schemas.microsoft.com/office/drawing/2014/main" id="{F32745D5-D895-0232-115B-4E467213EA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9804" y="2908795"/>
            <a:ext cx="3182264" cy="1904858"/>
          </a:xfrm>
          <a:prstGeom prst="rect">
            <a:avLst/>
          </a:prstGeom>
        </p:spPr>
        <p:txBody>
          <a:bodyPr wrap="square" lIns="0" tIns="0" rIns="0" bIns="0" numCol="1" spcCol="828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bg1"/>
                </a:solidFill>
              </a:defRPr>
            </a:lvl1pPr>
            <a:lvl2pPr marL="11113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bg1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22000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ítulo vertical y tex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ítulo 20">
            <a:extLst>
              <a:ext uri="{FF2B5EF4-FFF2-40B4-BE49-F238E27FC236}">
                <a16:creationId xmlns:a16="http://schemas.microsoft.com/office/drawing/2014/main" id="{41028634-D3BE-6210-9415-C74FA359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1842030"/>
            <a:ext cx="723157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10" name="Marcador de texto 22">
            <a:extLst>
              <a:ext uri="{FF2B5EF4-FFF2-40B4-BE49-F238E27FC236}">
                <a16:creationId xmlns:a16="http://schemas.microsoft.com/office/drawing/2014/main" id="{724C5BF5-73AF-740D-A24C-59A98C6EC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267" y="4352389"/>
            <a:ext cx="5215445" cy="754053"/>
          </a:xfrm>
          <a:prstGeom prst="rect">
            <a:avLst/>
          </a:prstGeom>
        </p:spPr>
        <p:txBody>
          <a:bodyPr wrap="square" lIns="0" tIns="0" rIns="0" bIns="0" numCol="1" spcCol="828000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11113" indent="0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200" b="0">
                <a:solidFill>
                  <a:schemeClr val="bg1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22386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ítulo vertical y tex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ítulo 20">
            <a:extLst>
              <a:ext uri="{FF2B5EF4-FFF2-40B4-BE49-F238E27FC236}">
                <a16:creationId xmlns:a16="http://schemas.microsoft.com/office/drawing/2014/main" id="{41028634-D3BE-6210-9415-C74FA359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2027327"/>
            <a:ext cx="7231570" cy="316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12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4" name="Marcador de texto 22">
            <a:extLst>
              <a:ext uri="{FF2B5EF4-FFF2-40B4-BE49-F238E27FC236}">
                <a16:creationId xmlns:a16="http://schemas.microsoft.com/office/drawing/2014/main" id="{9D58F7C1-9626-7791-5992-9AAE7138EF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267" y="4352389"/>
            <a:ext cx="5215445" cy="754053"/>
          </a:xfrm>
          <a:prstGeom prst="rect">
            <a:avLst/>
          </a:prstGeom>
        </p:spPr>
        <p:txBody>
          <a:bodyPr wrap="square" lIns="0" tIns="0" rIns="0" bIns="0" numCol="1" spcCol="828000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11113" indent="0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200" b="0">
                <a:solidFill>
                  <a:schemeClr val="bg1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73566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vertical y tex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0E66D-7F92-793F-2045-E015157F1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57" y="2510974"/>
            <a:ext cx="10515600" cy="2462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10000">
                <a:solidFill>
                  <a:schemeClr val="tx2"/>
                </a:solidFill>
                <a:latin typeface="Rockwell" panose="02060603020205020403" pitchFamily="18" charset="77"/>
              </a:defRPr>
            </a:lvl1pPr>
          </a:lstStyle>
          <a:p>
            <a:r>
              <a:rPr lang="es-ES"/>
              <a:t>TEXTO GRAN TITULAR</a:t>
            </a:r>
            <a:endParaRPr lang="es-ES_tradnl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32ED51D-CFA9-2953-8082-B840292CBE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5922684"/>
            <a:ext cx="3849030" cy="5064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20000"/>
              </a:lnSpc>
              <a:buNone/>
              <a:defRPr sz="14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D3F3331-897C-6B97-5653-B78F5B5804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3983" y="5922684"/>
            <a:ext cx="3849030" cy="5064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120000"/>
              </a:lnSpc>
              <a:buNone/>
              <a:defRPr sz="1400" b="1">
                <a:solidFill>
                  <a:schemeClr val="tx2"/>
                </a:solidFill>
              </a:defRPr>
            </a:lvl1pPr>
            <a:lvl2pPr marL="34194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795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ítulo 20">
            <a:extLst>
              <a:ext uri="{FF2B5EF4-FFF2-40B4-BE49-F238E27FC236}">
                <a16:creationId xmlns:a16="http://schemas.microsoft.com/office/drawing/2014/main" id="{41028634-D3BE-6210-9415-C74FA359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2027327"/>
            <a:ext cx="7231570" cy="316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12000"/>
              </a:lnSpc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7" name="Marcador de texto 22">
            <a:extLst>
              <a:ext uri="{FF2B5EF4-FFF2-40B4-BE49-F238E27FC236}">
                <a16:creationId xmlns:a16="http://schemas.microsoft.com/office/drawing/2014/main" id="{1E96CE1B-C873-47EE-23D0-C00FF3F433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267" y="4352389"/>
            <a:ext cx="5215445" cy="754053"/>
          </a:xfrm>
          <a:prstGeom prst="rect">
            <a:avLst/>
          </a:prstGeom>
        </p:spPr>
        <p:txBody>
          <a:bodyPr wrap="square" lIns="0" tIns="0" rIns="0" bIns="0" numCol="1" spcCol="828000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600" b="1">
                <a:solidFill>
                  <a:schemeClr val="tx2"/>
                </a:solidFill>
              </a:defRPr>
            </a:lvl1pPr>
            <a:lvl2pPr marL="11113" indent="0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200" b="0">
                <a:solidFill>
                  <a:schemeClr val="tx2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9201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ítulo vertical y tex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ítulo 20">
            <a:extLst>
              <a:ext uri="{FF2B5EF4-FFF2-40B4-BE49-F238E27FC236}">
                <a16:creationId xmlns:a16="http://schemas.microsoft.com/office/drawing/2014/main" id="{41028634-D3BE-6210-9415-C74FA359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2875002"/>
            <a:ext cx="8023732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53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ítulo vertical y tex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ítulo 20">
            <a:extLst>
              <a:ext uri="{FF2B5EF4-FFF2-40B4-BE49-F238E27FC236}">
                <a16:creationId xmlns:a16="http://schemas.microsoft.com/office/drawing/2014/main" id="{41028634-D3BE-6210-9415-C74FA359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2875002"/>
            <a:ext cx="8023732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37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ítulo vertical y tex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ítulo 20">
            <a:extLst>
              <a:ext uri="{FF2B5EF4-FFF2-40B4-BE49-F238E27FC236}">
                <a16:creationId xmlns:a16="http://schemas.microsoft.com/office/drawing/2014/main" id="{41028634-D3BE-6210-9415-C74FA359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2875002"/>
            <a:ext cx="8023732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27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C460F6EB-7CD8-C6CB-247F-7486FF08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3" name="Marcador de texto 22">
            <a:extLst>
              <a:ext uri="{FF2B5EF4-FFF2-40B4-BE49-F238E27FC236}">
                <a16:creationId xmlns:a16="http://schemas.microsoft.com/office/drawing/2014/main" id="{FBBBD18E-F2D8-2049-D20E-F6DF56826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884" y="1565939"/>
            <a:ext cx="3196116" cy="1329526"/>
          </a:xfrm>
          <a:prstGeom prst="rect">
            <a:avLst/>
          </a:prstGeom>
        </p:spPr>
        <p:txBody>
          <a:bodyPr wrap="square" lIns="0" tIns="0" rIns="0" bIns="0" numCol="1" spcCol="828000">
            <a:noAutofit/>
          </a:bodyPr>
          <a:lstStyle>
            <a:lvl1pPr marL="0" indent="0">
              <a:lnSpc>
                <a:spcPct val="110000"/>
              </a:lnSpc>
              <a:spcBef>
                <a:spcPts val="1500"/>
              </a:spcBef>
              <a:buClr>
                <a:schemeClr val="bg2"/>
              </a:buClr>
              <a:buFont typeface="+mj-lt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11113" indent="0">
              <a:lnSpc>
                <a:spcPct val="110000"/>
              </a:lnSpc>
              <a:spcBef>
                <a:spcPts val="15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2pPr>
            <a:lvl3pPr marL="403225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3pPr>
            <a:lvl4pPr marL="7635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4pPr>
            <a:lvl5pPr marL="1157288" indent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+mj-lt"/>
              <a:buNone/>
              <a:tabLst/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D7C6C81-17AD-960A-77FB-865660D634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6729" y="1707588"/>
            <a:ext cx="4483100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="1">
                <a:solidFill>
                  <a:schemeClr val="tx2"/>
                </a:solidFill>
              </a:defRPr>
            </a:lvl1pPr>
            <a:lvl2pPr marL="341940" indent="0">
              <a:buNone/>
              <a:defRPr sz="1050" b="1">
                <a:solidFill>
                  <a:schemeClr val="tx2"/>
                </a:solidFill>
              </a:defRPr>
            </a:lvl2pPr>
            <a:lvl3pPr marL="683880" indent="0">
              <a:buNone/>
              <a:defRPr sz="1050" b="1">
                <a:solidFill>
                  <a:schemeClr val="tx2"/>
                </a:solidFill>
              </a:defRPr>
            </a:lvl3pPr>
            <a:lvl4pPr marL="1025820" indent="0">
              <a:buNone/>
              <a:defRPr sz="1050" b="1">
                <a:solidFill>
                  <a:schemeClr val="tx2"/>
                </a:solidFill>
              </a:defRPr>
            </a:lvl4pPr>
            <a:lvl5pPr marL="1367759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582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C460F6EB-7CD8-C6CB-247F-7486FF08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11" name="Título 20">
            <a:extLst>
              <a:ext uri="{FF2B5EF4-FFF2-40B4-BE49-F238E27FC236}">
                <a16:creationId xmlns:a16="http://schemas.microsoft.com/office/drawing/2014/main" id="{1E14645D-32B5-1934-A6E3-37E1CB99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1598211"/>
            <a:ext cx="72315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925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vertical y tex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7FD227-6EC5-64F9-E0CC-D8FC648839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517" y="2505932"/>
            <a:ext cx="10515600" cy="2462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10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/>
              <a:t>TEXTO GRAN TITULAR</a:t>
            </a:r>
            <a:endParaRPr lang="es-ES_tradnl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7596E7E-E3B5-E9B1-B2E5-204B2D01B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5922684"/>
            <a:ext cx="3849030" cy="5064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48F19DAF-34BC-FA58-88DF-DD1D12E5CE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3983" y="5922684"/>
            <a:ext cx="3849030" cy="5064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34194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7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DA6F302-8E4C-75AA-A4A4-C3FD4CF19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08163"/>
            <a:ext cx="12192000" cy="5049837"/>
          </a:xfrm>
          <a:prstGeom prst="rect">
            <a:avLst/>
          </a:prstGeom>
        </p:spPr>
        <p:txBody>
          <a:bodyPr/>
          <a:lstStyle/>
          <a:p>
            <a:r>
              <a:rPr lang="es-MX"/>
              <a:t>Haz clic en el icono para agregar una imagen</a:t>
            </a:r>
            <a:endParaRPr lang="es-ES_tradnl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F2EFDC-8B04-9B96-273C-36DD4547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15" y="2552837"/>
            <a:ext cx="5879333" cy="997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7" name="Marcador de texto 13">
            <a:extLst>
              <a:ext uri="{FF2B5EF4-FFF2-40B4-BE49-F238E27FC236}">
                <a16:creationId xmlns:a16="http://schemas.microsoft.com/office/drawing/2014/main" id="{925A5DDF-0C1D-2B81-2787-06435C6FC1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5922684"/>
            <a:ext cx="3849030" cy="5064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20000"/>
              </a:lnSpc>
              <a:buNone/>
              <a:defRPr sz="14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D1F1604B-0AE6-16B1-D8DE-22DD505A53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3983" y="5922684"/>
            <a:ext cx="3849030" cy="5064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lnSpc>
                <a:spcPct val="120000"/>
              </a:lnSpc>
              <a:buNone/>
              <a:defRPr sz="1400" b="1">
                <a:solidFill>
                  <a:schemeClr val="tx2"/>
                </a:solidFill>
              </a:defRPr>
            </a:lvl1pPr>
            <a:lvl2pPr marL="34194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 algn="r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57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ítulo vertical y tex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3">
            <a:extLst>
              <a:ext uri="{FF2B5EF4-FFF2-40B4-BE49-F238E27FC236}">
                <a16:creationId xmlns:a16="http://schemas.microsoft.com/office/drawing/2014/main" id="{43EC68E3-BE45-EB99-3F0B-EDB3996AAD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B40F56F-371B-4408-274D-1F2E48D29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0714" y="2042761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16F238-9E5C-F302-0BE1-B8C763B73C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714" y="1653252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6" name="Marcador de texto 12">
            <a:extLst>
              <a:ext uri="{FF2B5EF4-FFF2-40B4-BE49-F238E27FC236}">
                <a16:creationId xmlns:a16="http://schemas.microsoft.com/office/drawing/2014/main" id="{9CE885DB-1E9A-6D2E-B222-6EB6A8E42A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6452" y="2042761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5433687A-84A5-3941-DDCD-57E75DB902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6451" y="1653252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7960B2CC-EB55-B038-7B2C-622288A302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14" y="3841999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F7B8B41E-4847-A0A6-036F-B7FB96425D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0714" y="3452490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A2E6146A-1CA3-A85B-BE7C-CDB964C725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86452" y="3841999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1EB1156A-B011-E937-E3C5-0C587AFDC8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86451" y="3452490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C52042BE-7886-6068-B142-1A82ED8ECA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0714" y="5491448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718D8D25-402A-F183-0F3E-5956B78821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714" y="5101939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86B4053B-4816-F02D-4634-E30558D665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6452" y="5491448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453C574-B335-E632-93F6-F512DBBC3C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6451" y="5101939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79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ítulo vertical y tex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3">
            <a:extLst>
              <a:ext uri="{FF2B5EF4-FFF2-40B4-BE49-F238E27FC236}">
                <a16:creationId xmlns:a16="http://schemas.microsoft.com/office/drawing/2014/main" id="{43EC68E3-BE45-EB99-3F0B-EDB3996AAD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B40F56F-371B-4408-274D-1F2E48D29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0714" y="2042761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16F238-9E5C-F302-0BE1-B8C763B73C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714" y="1653252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6" name="Marcador de texto 12">
            <a:extLst>
              <a:ext uri="{FF2B5EF4-FFF2-40B4-BE49-F238E27FC236}">
                <a16:creationId xmlns:a16="http://schemas.microsoft.com/office/drawing/2014/main" id="{9CE885DB-1E9A-6D2E-B222-6EB6A8E42A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6452" y="2042761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5433687A-84A5-3941-DDCD-57E75DB902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6451" y="1653252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7960B2CC-EB55-B038-7B2C-622288A302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14" y="3841999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F7B8B41E-4847-A0A6-036F-B7FB96425D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0714" y="3452490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A2E6146A-1CA3-A85B-BE7C-CDB964C725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86452" y="3841999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1EB1156A-B011-E937-E3C5-0C587AFDC8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86451" y="3452490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C52042BE-7886-6068-B142-1A82ED8ECA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0714" y="5491448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718D8D25-402A-F183-0F3E-5956B78821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714" y="5101939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86B4053B-4816-F02D-4634-E30558D665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6452" y="5491448"/>
            <a:ext cx="3203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41940" indent="0">
              <a:buNone/>
              <a:defRPr sz="2000">
                <a:solidFill>
                  <a:schemeClr val="bg1"/>
                </a:solidFill>
              </a:defRPr>
            </a:lvl2pPr>
            <a:lvl3pPr marL="683880" indent="0">
              <a:buNone/>
              <a:defRPr sz="2000">
                <a:solidFill>
                  <a:schemeClr val="bg1"/>
                </a:solidFill>
              </a:defRPr>
            </a:lvl3pPr>
            <a:lvl4pPr marL="1025820" indent="0">
              <a:buNone/>
              <a:defRPr sz="2000">
                <a:solidFill>
                  <a:schemeClr val="bg1"/>
                </a:solidFill>
              </a:defRPr>
            </a:lvl4pPr>
            <a:lvl5pPr marL="1367759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Título de capítulo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453C574-B335-E632-93F6-F512DBBC3C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6451" y="5101939"/>
            <a:ext cx="3203574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341940" indent="0">
              <a:buNone/>
              <a:defRPr sz="2400" b="1">
                <a:solidFill>
                  <a:schemeClr val="bg1"/>
                </a:solidFill>
              </a:defRPr>
            </a:lvl2pPr>
            <a:lvl3pPr marL="683880" indent="0">
              <a:buNone/>
              <a:defRPr sz="2400" b="1">
                <a:solidFill>
                  <a:schemeClr val="bg1"/>
                </a:solidFill>
              </a:defRPr>
            </a:lvl3pPr>
            <a:lvl4pPr marL="1025820" indent="0">
              <a:buNone/>
              <a:defRPr sz="2400" b="1">
                <a:solidFill>
                  <a:schemeClr val="bg1"/>
                </a:solidFill>
              </a:defRPr>
            </a:lvl4pPr>
            <a:lvl5pPr marL="1367759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00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4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48CFED28-4130-1293-CF30-2E9750DDA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33" y="6284502"/>
            <a:ext cx="3849030" cy="1341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120000"/>
              </a:lnSpc>
              <a:buNone/>
              <a:defRPr sz="800" b="1">
                <a:solidFill>
                  <a:schemeClr val="tx2"/>
                </a:solidFill>
              </a:defRPr>
            </a:lvl1pPr>
            <a:lvl2pPr marL="34194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2pPr>
            <a:lvl3pPr marL="68388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3pPr>
            <a:lvl4pPr marL="102582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4pPr>
            <a:lvl5pPr marL="1367759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D5C9FCFE-A0C3-4D41-FC61-2BCE5907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68" y="1598211"/>
            <a:ext cx="318644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18B7D8FA-0158-DABA-4D55-23B2E5304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86451" y="1655415"/>
            <a:ext cx="7220281" cy="4267794"/>
          </a:xfrm>
          <a:prstGeom prst="rect">
            <a:avLst/>
          </a:prstGeom>
        </p:spPr>
        <p:txBody>
          <a:bodyPr wrap="square" lIns="0" tIns="0" rIns="0" bIns="0" numCol="2" spcCol="828000">
            <a:noAutofit/>
          </a:bodyPr>
          <a:lstStyle>
            <a:lvl1pPr marL="223838" indent="-223838">
              <a:lnSpc>
                <a:spcPts val="1660"/>
              </a:lnSpc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  <a:tabLst/>
              <a:defRPr sz="1400" b="1">
                <a:solidFill>
                  <a:schemeClr val="tx2"/>
                </a:solidFill>
              </a:defRPr>
            </a:lvl1pPr>
            <a:lvl2pPr marL="538163" indent="0">
              <a:lnSpc>
                <a:spcPts val="166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200">
                <a:solidFill>
                  <a:schemeClr val="tx2"/>
                </a:solidFill>
              </a:defRPr>
            </a:lvl2pPr>
            <a:lvl3pPr marL="854075" indent="0">
              <a:lnSpc>
                <a:spcPts val="166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200">
                <a:solidFill>
                  <a:schemeClr val="tx2"/>
                </a:solidFill>
              </a:defRPr>
            </a:lvl3pPr>
            <a:lvl4pPr marL="1157288" indent="0">
              <a:lnSpc>
                <a:spcPts val="166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200">
                <a:solidFill>
                  <a:schemeClr val="tx2"/>
                </a:solidFill>
              </a:defRPr>
            </a:lvl4pPr>
            <a:lvl5pPr marL="1427163" indent="0">
              <a:lnSpc>
                <a:spcPts val="1660"/>
              </a:lnSpc>
              <a:spcBef>
                <a:spcPts val="600"/>
              </a:spcBef>
              <a:buClr>
                <a:schemeClr val="bg2"/>
              </a:buClr>
              <a:buFont typeface="+mj-lt"/>
              <a:buNone/>
              <a:tabLst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8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vertical y tex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C07AB41D-27F2-8C6F-B4F0-8FEB99BA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08999" y="3192886"/>
            <a:ext cx="3203575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341940" indent="0">
              <a:buNone/>
              <a:defRPr sz="1600">
                <a:solidFill>
                  <a:schemeClr val="bg1"/>
                </a:solidFill>
              </a:defRPr>
            </a:lvl2pPr>
            <a:lvl3pPr marL="683880" indent="0">
              <a:buNone/>
              <a:defRPr sz="1600">
                <a:solidFill>
                  <a:schemeClr val="bg1"/>
                </a:solidFill>
              </a:defRPr>
            </a:lvl3pPr>
            <a:lvl4pPr marL="1025820" indent="0">
              <a:buNone/>
              <a:defRPr sz="1600">
                <a:solidFill>
                  <a:schemeClr val="bg1"/>
                </a:solidFill>
              </a:defRPr>
            </a:lvl4pPr>
            <a:lvl5pPr marL="1367759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C692080E-8242-E68C-F9BD-4F938F3DBE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17" y="6157302"/>
            <a:ext cx="2063323" cy="24622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buNone/>
              <a:defRPr sz="1600">
                <a:solidFill>
                  <a:schemeClr val="bg1"/>
                </a:solidFill>
              </a:defRPr>
            </a:lvl2pPr>
            <a:lvl3pPr marL="683880" indent="0">
              <a:buNone/>
              <a:defRPr sz="1600">
                <a:solidFill>
                  <a:schemeClr val="bg1"/>
                </a:solidFill>
              </a:defRPr>
            </a:lvl3pPr>
            <a:lvl4pPr marL="1025820" indent="0">
              <a:buNone/>
              <a:defRPr sz="1600">
                <a:solidFill>
                  <a:schemeClr val="bg1"/>
                </a:solidFill>
              </a:defRPr>
            </a:lvl4pPr>
            <a:lvl5pPr marL="1367759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4E18CADF-3D76-DAF9-DAEB-E11295C91D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8477" y="6157302"/>
            <a:ext cx="2063323" cy="24622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</a:defRPr>
            </a:lvl1pPr>
            <a:lvl2pPr marL="341940" indent="0">
              <a:buNone/>
              <a:defRPr sz="1600">
                <a:solidFill>
                  <a:schemeClr val="bg1"/>
                </a:solidFill>
              </a:defRPr>
            </a:lvl2pPr>
            <a:lvl3pPr marL="683880" indent="0">
              <a:buNone/>
              <a:defRPr sz="1600">
                <a:solidFill>
                  <a:schemeClr val="bg1"/>
                </a:solidFill>
              </a:defRPr>
            </a:lvl3pPr>
            <a:lvl4pPr marL="1025820" indent="0">
              <a:buNone/>
              <a:defRPr sz="1600">
                <a:solidFill>
                  <a:schemeClr val="bg1"/>
                </a:solidFill>
              </a:defRPr>
            </a:lvl4pPr>
            <a:lvl5pPr marL="1367759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8094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68" r:id="rId4"/>
    <p:sldLayoutId id="2147483718" r:id="rId5"/>
    <p:sldLayoutId id="2147483692" r:id="rId6"/>
    <p:sldLayoutId id="2147483691" r:id="rId7"/>
    <p:sldLayoutId id="2147483693" r:id="rId8"/>
    <p:sldLayoutId id="2147483663" r:id="rId9"/>
    <p:sldLayoutId id="2147483713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683880" rtl="0" eaLnBrk="1" latinLnBrk="0" hangingPunct="1">
        <a:lnSpc>
          <a:spcPct val="90000"/>
        </a:lnSpc>
        <a:spcBef>
          <a:spcPct val="0"/>
        </a:spcBef>
        <a:buNone/>
        <a:defRPr sz="3291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1pPr>
    </p:titleStyle>
    <p:bodyStyle>
      <a:lvl1pPr marL="170970" indent="-170970" algn="l" defTabSz="683880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4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1pPr>
      <a:lvl2pPr marL="51291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2pPr>
      <a:lvl3pPr marL="85485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3pPr>
      <a:lvl4pPr marL="119679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4pPr>
      <a:lvl5pPr marL="153872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5pPr>
      <a:lvl6pPr marL="188066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22260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56454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90648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2pPr>
      <a:lvl3pPr marL="68388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3pPr>
      <a:lvl4pPr marL="102582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4pPr>
      <a:lvl5pPr marL="136776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5pPr>
      <a:lvl6pPr marL="170969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05163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39357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73551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C35EA4"/>
          </p15:clr>
        </p15:guide>
        <p15:guide id="2" orient="horz" pos="2160" userDrawn="1">
          <p15:clr>
            <a:srgbClr val="C35EA4"/>
          </p15:clr>
        </p15:guide>
        <p15:guide id="4" pos="7378" userDrawn="1">
          <p15:clr>
            <a:srgbClr val="F26B43"/>
          </p15:clr>
        </p15:guide>
        <p15:guide id="6" pos="2819" userDrawn="1">
          <p15:clr>
            <a:srgbClr val="5ACBF0"/>
          </p15:clr>
        </p15:guide>
        <p15:guide id="8" pos="3591" userDrawn="1">
          <p15:clr>
            <a:srgbClr val="9FCC3B"/>
          </p15:clr>
        </p15:guide>
        <p15:guide id="9" pos="4089" userDrawn="1">
          <p15:clr>
            <a:srgbClr val="9FCC3B"/>
          </p15:clr>
        </p15:guide>
        <p15:guide id="10" pos="4861" userDrawn="1">
          <p15:clr>
            <a:srgbClr val="5ACBF0"/>
          </p15:clr>
        </p15:guide>
        <p15:guide id="15" orient="horz" pos="300" userDrawn="1">
          <p15:clr>
            <a:srgbClr val="F26B43"/>
          </p15:clr>
        </p15:guide>
        <p15:guide id="17" orient="horz" pos="4020" userDrawn="1">
          <p15:clr>
            <a:srgbClr val="F26B43"/>
          </p15:clr>
        </p15:guide>
        <p15:guide id="18" pos="302" userDrawn="1">
          <p15:clr>
            <a:srgbClr val="F26B43"/>
          </p15:clr>
        </p15:guide>
        <p15:guide id="21" pos="2320" userDrawn="1">
          <p15:clr>
            <a:srgbClr val="5ACBF0"/>
          </p15:clr>
        </p15:guide>
        <p15:guide id="22" pos="5360" userDrawn="1">
          <p15:clr>
            <a:srgbClr val="5ACBF0"/>
          </p15:clr>
        </p15:guide>
        <p15:guide id="23" pos="2570" userDrawn="1">
          <p15:clr>
            <a:srgbClr val="C35EA4"/>
          </p15:clr>
        </p15:guide>
        <p15:guide id="24" pos="5110" userDrawn="1">
          <p15:clr>
            <a:srgbClr val="C35EA4"/>
          </p15:clr>
        </p15:guide>
        <p15:guide id="25" orient="horz" pos="2863" userDrawn="1">
          <p15:clr>
            <a:srgbClr val="C35EA4"/>
          </p15:clr>
        </p15:guide>
        <p15:guide id="26" orient="horz" pos="1434" userDrawn="1">
          <p15:clr>
            <a:srgbClr val="C35EA4"/>
          </p15:clr>
        </p15:guide>
        <p15:guide id="27" orient="horz" pos="1139" userDrawn="1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005F6A4-F8D5-5CAD-09A4-A0A68ACD1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577" y="6165320"/>
            <a:ext cx="5139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8A4874-EB40-4F4E-A810-C8A5153223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129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4" r:id="rId2"/>
    <p:sldLayoutId id="2147483685" r:id="rId3"/>
    <p:sldLayoutId id="2147483687" r:id="rId4"/>
    <p:sldLayoutId id="2147483686" r:id="rId5"/>
    <p:sldLayoutId id="2147483688" r:id="rId6"/>
    <p:sldLayoutId id="2147483696" r:id="rId7"/>
    <p:sldLayoutId id="2147483698" r:id="rId8"/>
    <p:sldLayoutId id="2147483697" r:id="rId9"/>
    <p:sldLayoutId id="2147483699" r:id="rId10"/>
    <p:sldLayoutId id="2147483700" r:id="rId11"/>
    <p:sldLayoutId id="2147483701" r:id="rId12"/>
    <p:sldLayoutId id="2147483702" r:id="rId13"/>
    <p:sldLayoutId id="2147483704" r:id="rId14"/>
    <p:sldLayoutId id="2147483703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2" r:id="rId21"/>
    <p:sldLayoutId id="2147483710" r:id="rId22"/>
  </p:sldLayoutIdLst>
  <p:hf hdr="0" ftr="0" dt="0"/>
  <p:txStyles>
    <p:titleStyle>
      <a:lvl1pPr algn="l" defTabSz="683880" rtl="0" eaLnBrk="1" latinLnBrk="0" hangingPunct="1">
        <a:lnSpc>
          <a:spcPct val="90000"/>
        </a:lnSpc>
        <a:spcBef>
          <a:spcPct val="0"/>
        </a:spcBef>
        <a:buNone/>
        <a:defRPr sz="3291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1pPr>
    </p:titleStyle>
    <p:bodyStyle>
      <a:lvl1pPr marL="170970" indent="-170970" algn="l" defTabSz="683880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4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1pPr>
      <a:lvl2pPr marL="51291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2pPr>
      <a:lvl3pPr marL="85485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3pPr>
      <a:lvl4pPr marL="119679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4pPr>
      <a:lvl5pPr marL="153872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b="0" i="0" kern="1200">
          <a:solidFill>
            <a:schemeClr val="tx1"/>
          </a:solidFill>
          <a:latin typeface="Arial" panose="020B0604020202020204" pitchFamily="34" charset="0"/>
          <a:ea typeface="Arimo" panose="020B0604020202020204" pitchFamily="34" charset="0"/>
          <a:cs typeface="Arial" panose="020B0604020202020204" pitchFamily="34" charset="0"/>
        </a:defRPr>
      </a:lvl5pPr>
      <a:lvl6pPr marL="188066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22260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56454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90648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2pPr>
      <a:lvl3pPr marL="68388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3pPr>
      <a:lvl4pPr marL="102582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4pPr>
      <a:lvl5pPr marL="136776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5pPr>
      <a:lvl6pPr marL="170969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05163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39357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73551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C35EA4"/>
          </p15:clr>
        </p15:guide>
        <p15:guide id="2" orient="horz" pos="2160">
          <p15:clr>
            <a:srgbClr val="C35EA4"/>
          </p15:clr>
        </p15:guide>
        <p15:guide id="4" pos="7378">
          <p15:clr>
            <a:srgbClr val="F26B43"/>
          </p15:clr>
        </p15:guide>
        <p15:guide id="6" pos="2819">
          <p15:clr>
            <a:srgbClr val="5ACBF0"/>
          </p15:clr>
        </p15:guide>
        <p15:guide id="8" pos="3591">
          <p15:clr>
            <a:srgbClr val="9FCC3B"/>
          </p15:clr>
        </p15:guide>
        <p15:guide id="9" pos="4089">
          <p15:clr>
            <a:srgbClr val="9FCC3B"/>
          </p15:clr>
        </p15:guide>
        <p15:guide id="10" pos="4861">
          <p15:clr>
            <a:srgbClr val="5ACBF0"/>
          </p15:clr>
        </p15:guide>
        <p15:guide id="15" orient="horz" pos="300">
          <p15:clr>
            <a:srgbClr val="F26B43"/>
          </p15:clr>
        </p15:guide>
        <p15:guide id="17" orient="horz" pos="4020">
          <p15:clr>
            <a:srgbClr val="F26B43"/>
          </p15:clr>
        </p15:guide>
        <p15:guide id="18" pos="302">
          <p15:clr>
            <a:srgbClr val="F26B43"/>
          </p15:clr>
        </p15:guide>
        <p15:guide id="21" pos="2320">
          <p15:clr>
            <a:srgbClr val="5ACBF0"/>
          </p15:clr>
        </p15:guide>
        <p15:guide id="22" pos="5360">
          <p15:clr>
            <a:srgbClr val="5ACBF0"/>
          </p15:clr>
        </p15:guide>
        <p15:guide id="23" pos="2570">
          <p15:clr>
            <a:srgbClr val="C35EA4"/>
          </p15:clr>
        </p15:guide>
        <p15:guide id="24" pos="5110">
          <p15:clr>
            <a:srgbClr val="C35EA4"/>
          </p15:clr>
        </p15:guide>
        <p15:guide id="25" orient="horz" pos="2863">
          <p15:clr>
            <a:srgbClr val="C35EA4"/>
          </p15:clr>
        </p15:guide>
        <p15:guide id="26" orient="horz" pos="1434">
          <p15:clr>
            <a:srgbClr val="C35EA4"/>
          </p15:clr>
        </p15:guide>
        <p15:guide id="27" orient="horz" pos="113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1742D-4962-5C24-04BE-3BA168CE8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EAB15B-13B4-839B-2CBB-0988FB4AA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8A4874-EB40-4F4E-A810-C8A51532234E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85EDA6-98EA-FF07-DE0D-42DF0A79A2A7}"/>
              </a:ext>
            </a:extLst>
          </p:cNvPr>
          <p:cNvSpPr txBox="1"/>
          <p:nvPr/>
        </p:nvSpPr>
        <p:spPr>
          <a:xfrm>
            <a:off x="11228294" y="479451"/>
            <a:ext cx="488110" cy="857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ES" sz="800" b="1" dirty="0">
                <a:solidFill>
                  <a:schemeClr val="tx2"/>
                </a:solidFill>
                <a:latin typeface="Arial" panose="020B0604020202020204" pitchFamily="34" charset="0"/>
              </a:rPr>
              <a:t>UFV.ES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F27B35-AEA5-8D90-E28A-D491FA17EF29}"/>
              </a:ext>
            </a:extLst>
          </p:cNvPr>
          <p:cNvSpPr txBox="1"/>
          <p:nvPr/>
        </p:nvSpPr>
        <p:spPr>
          <a:xfrm>
            <a:off x="373626" y="327555"/>
            <a:ext cx="11338948" cy="56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>
              <a:buFont typeface="+mj-lt"/>
              <a:buAutoNum type="arabicPeriod"/>
            </a:pPr>
            <a:r>
              <a:rPr lang="es-ES" sz="1200" dirty="0"/>
              <a:t>Identificación de la necesidad: 23/03: </a:t>
            </a:r>
            <a:r>
              <a:rPr lang="es-ES" sz="1200" dirty="0" err="1"/>
              <a:t>Student</a:t>
            </a:r>
            <a:r>
              <a:rPr lang="es-ES" sz="1200" dirty="0"/>
              <a:t> </a:t>
            </a:r>
            <a:r>
              <a:rPr lang="es-ES" sz="1200" dirty="0" err="1"/>
              <a:t>depression</a:t>
            </a:r>
            <a:r>
              <a:rPr lang="es-ES" sz="1200" dirty="0"/>
              <a:t> </a:t>
            </a:r>
          </a:p>
          <a:p>
            <a:pPr marL="354013" lvl="1" indent="-342900">
              <a:buFont typeface="+mj-lt"/>
              <a:buAutoNum type="arabicPeriod"/>
            </a:pPr>
            <a:r>
              <a:rPr lang="es-ES" sz="1200" dirty="0"/>
              <a:t>Definición del problema y objetivos del proyecto: Jorge</a:t>
            </a:r>
          </a:p>
          <a:p>
            <a:pPr marL="354013" lvl="1" indent="-342900">
              <a:buFont typeface="+mj-lt"/>
              <a:buAutoNum type="arabicPeriod"/>
            </a:pPr>
            <a:r>
              <a:rPr lang="es-ES" sz="1200" dirty="0"/>
              <a:t>Plan de proyecto: GANT estimado: Jorge </a:t>
            </a:r>
          </a:p>
          <a:p>
            <a:pPr marL="354013" lvl="1" indent="-342900">
              <a:buFont typeface="+mj-lt"/>
              <a:buAutoNum type="arabicPeriod"/>
            </a:pPr>
            <a:r>
              <a:rPr lang="es-ES" sz="1200" dirty="0"/>
              <a:t>Análisis de datos y detección del alcance del proyecto: EDA, DW…</a:t>
            </a:r>
          </a:p>
          <a:p>
            <a:pPr marL="746125" lvl="2" indent="-342900">
              <a:buFont typeface="+mj-lt"/>
              <a:buAutoNum type="arabicPeriod"/>
            </a:pPr>
            <a:r>
              <a:rPr lang="es-ES" sz="1200" dirty="0"/>
              <a:t>Cargar </a:t>
            </a:r>
            <a:r>
              <a:rPr lang="es-ES" sz="1200" dirty="0" err="1"/>
              <a:t>dataset</a:t>
            </a:r>
            <a:r>
              <a:rPr lang="es-ES" sz="1200" dirty="0"/>
              <a:t> </a:t>
            </a:r>
          </a:p>
          <a:p>
            <a:pPr marL="746125" lvl="2" indent="-342900">
              <a:buFont typeface="+mj-lt"/>
              <a:buAutoNum type="arabicPeriod"/>
            </a:pPr>
            <a:r>
              <a:rPr lang="es-ES" sz="1200" dirty="0"/>
              <a:t>Exploración inicial: </a:t>
            </a:r>
          </a:p>
          <a:p>
            <a:pPr marL="1106488" lvl="3" indent="-342900">
              <a:buFont typeface="+mj-lt"/>
              <a:buAutoNum type="arabicPeriod"/>
            </a:pPr>
            <a:r>
              <a:rPr lang="es-ES" sz="1200" dirty="0"/>
              <a:t>Ver columnas: nulos, balance, tipos de variables</a:t>
            </a:r>
          </a:p>
          <a:p>
            <a:pPr marL="1106488" lvl="3" indent="-342900">
              <a:buFont typeface="+mj-lt"/>
              <a:buAutoNum type="arabicPeriod"/>
            </a:pPr>
            <a:r>
              <a:rPr lang="es-ES" sz="1200" dirty="0"/>
              <a:t>Descripción de variables: </a:t>
            </a:r>
            <a:r>
              <a:rPr lang="es-ES" sz="1200" dirty="0" err="1"/>
              <a:t>Kaggle</a:t>
            </a:r>
            <a:endParaRPr lang="es-ES" sz="1200" dirty="0"/>
          </a:p>
          <a:p>
            <a:pPr marL="1106488" lvl="3" indent="-342900">
              <a:buFont typeface="+mj-lt"/>
              <a:buAutoNum type="arabicPeriod"/>
            </a:pPr>
            <a:r>
              <a:rPr lang="es-ES" sz="1200" dirty="0"/>
              <a:t>Distribuciones de columnas (estadística) visualización </a:t>
            </a:r>
          </a:p>
          <a:p>
            <a:pPr marL="1106488" lvl="3" indent="-342900">
              <a:buFont typeface="+mj-lt"/>
              <a:buAutoNum type="arabicPeriod"/>
            </a:pPr>
            <a:r>
              <a:rPr lang="es-ES" sz="1200" dirty="0"/>
              <a:t>Descripción </a:t>
            </a:r>
          </a:p>
          <a:p>
            <a:pPr marL="1106488" lvl="3" indent="-342900">
              <a:buFont typeface="+mj-lt"/>
              <a:buAutoNum type="arabicPeriod"/>
            </a:pPr>
            <a:r>
              <a:rPr lang="es-ES" sz="1200" dirty="0"/>
              <a:t>Limpieza (si es necesario): tratamiento de nulos y </a:t>
            </a:r>
            <a:r>
              <a:rPr lang="es-ES" sz="1200" dirty="0" err="1"/>
              <a:t>outliers</a:t>
            </a:r>
            <a:endParaRPr lang="es-ES" sz="1200" dirty="0"/>
          </a:p>
          <a:p>
            <a:pPr marL="1106488" lvl="3" indent="-342900">
              <a:buFont typeface="+mj-lt"/>
              <a:buAutoNum type="arabicPeriod"/>
            </a:pPr>
            <a:r>
              <a:rPr lang="es-ES" sz="1200" dirty="0"/>
              <a:t>Correlación y covarianza de variables</a:t>
            </a:r>
          </a:p>
          <a:p>
            <a:pPr marL="1106488" lvl="3" indent="-342900">
              <a:buFont typeface="+mj-lt"/>
              <a:buAutoNum type="arabicPeriod"/>
            </a:pPr>
            <a:r>
              <a:rPr lang="es-ES" sz="1200" dirty="0"/>
              <a:t>Dividir </a:t>
            </a:r>
            <a:r>
              <a:rPr lang="es-ES" sz="1200" dirty="0" err="1"/>
              <a:t>dataset</a:t>
            </a:r>
            <a:r>
              <a:rPr lang="es-ES" sz="1200" dirty="0"/>
              <a:t> X,Y</a:t>
            </a:r>
          </a:p>
          <a:p>
            <a:pPr marL="1106488" lvl="3" indent="-342900">
              <a:buFont typeface="+mj-lt"/>
              <a:buAutoNum type="arabicPeriod"/>
            </a:pPr>
            <a:r>
              <a:rPr lang="es-ES" sz="1200" dirty="0"/>
              <a:t>Entrenar modelos </a:t>
            </a:r>
            <a:r>
              <a:rPr lang="es-ES" sz="1200" dirty="0" err="1"/>
              <a:t>baseline</a:t>
            </a:r>
            <a:r>
              <a:rPr lang="es-ES" sz="1200" dirty="0"/>
              <a:t> </a:t>
            </a:r>
          </a:p>
          <a:p>
            <a:pPr marL="1106488" lvl="3" indent="-342900">
              <a:buFont typeface="+mj-lt"/>
              <a:buAutoNum type="arabicPeriod"/>
            </a:pPr>
            <a:r>
              <a:rPr lang="es-ES" sz="1200" dirty="0"/>
              <a:t>Tunear modelos: </a:t>
            </a:r>
            <a:r>
              <a:rPr lang="es-ES" sz="1200" dirty="0" err="1"/>
              <a:t>gridsearchcv</a:t>
            </a:r>
            <a:endParaRPr lang="es-ES" sz="1200" dirty="0"/>
          </a:p>
          <a:p>
            <a:pPr marL="1106488" lvl="3" indent="-342900">
              <a:buFont typeface="+mj-lt"/>
              <a:buAutoNum type="arabicPeriod"/>
            </a:pPr>
            <a:r>
              <a:rPr lang="es-ES" sz="1200" dirty="0"/>
              <a:t>Comparar modelos</a:t>
            </a:r>
          </a:p>
          <a:p>
            <a:pPr marL="1106488" lvl="3" indent="-342900">
              <a:buFont typeface="+mj-lt"/>
              <a:buAutoNum type="arabicPeriod"/>
            </a:pPr>
            <a:r>
              <a:rPr lang="es-ES" sz="1200" dirty="0" err="1"/>
              <a:t>Shap</a:t>
            </a:r>
            <a:r>
              <a:rPr lang="es-ES" sz="1200" dirty="0"/>
              <a:t> </a:t>
            </a:r>
            <a:r>
              <a:rPr lang="es-ES" sz="1200" dirty="0" err="1"/>
              <a:t>values</a:t>
            </a:r>
            <a:endParaRPr lang="es-ES" sz="1146" dirty="0"/>
          </a:p>
          <a:p>
            <a:pPr lvl="3"/>
            <a:endParaRPr lang="es-ES" sz="1146" dirty="0"/>
          </a:p>
          <a:p>
            <a:pPr marL="354013" lvl="1" indent="-342900">
              <a:buFont typeface="+mj-lt"/>
              <a:buAutoNum type="arabicPeriod"/>
            </a:pPr>
            <a:r>
              <a:rPr lang="es-ES" sz="1200" dirty="0"/>
              <a:t>Selección de técnicas y herramientas de IA: </a:t>
            </a:r>
            <a:r>
              <a:rPr lang="es-ES" sz="1200" dirty="0">
                <a:highlight>
                  <a:srgbClr val="FFFF00"/>
                </a:highlight>
              </a:rPr>
              <a:t>justificación de selección de herramientas, librerías, etc</a:t>
            </a:r>
            <a:r>
              <a:rPr lang="es-ES" sz="1200" dirty="0"/>
              <a:t>. INLCUIDO</a:t>
            </a:r>
          </a:p>
          <a:p>
            <a:pPr marL="354013" lvl="1" indent="-342900">
              <a:buFont typeface="+mj-lt"/>
              <a:buAutoNum type="arabicPeriod"/>
            </a:pPr>
            <a:r>
              <a:rPr lang="es-ES" sz="1200" dirty="0"/>
              <a:t>Desarrollo y entrenamiento del modelo de IA INCLUIDO</a:t>
            </a:r>
          </a:p>
          <a:p>
            <a:pPr marL="11113" lvl="1"/>
            <a:endParaRPr lang="es-ES" sz="1200" dirty="0"/>
          </a:p>
          <a:p>
            <a:pPr marL="354013" lvl="1" indent="-342900">
              <a:buFont typeface="+mj-lt"/>
              <a:buAutoNum type="arabicPeriod"/>
            </a:pPr>
            <a:endParaRPr lang="es-ES" sz="1200" dirty="0"/>
          </a:p>
          <a:p>
            <a:pPr lvl="1"/>
            <a:endParaRPr lang="es-ES" sz="1200" dirty="0"/>
          </a:p>
          <a:p>
            <a:pPr marL="354013" lvl="1" indent="-342900">
              <a:buFont typeface="+mj-lt"/>
              <a:buAutoNum type="arabicPeriod" startAt="8"/>
            </a:pPr>
            <a:r>
              <a:rPr lang="es-ES" sz="1200" dirty="0">
                <a:highlight>
                  <a:srgbClr val="FFFF00"/>
                </a:highlight>
              </a:rPr>
              <a:t>Evaluación y validación del modelo de IA</a:t>
            </a:r>
            <a:r>
              <a:rPr lang="es-ES" sz="1200" dirty="0"/>
              <a:t>: estudio del error y estudio del impacto ético (importancia de las variables, etc.): </a:t>
            </a:r>
            <a:r>
              <a:rPr lang="es-ES" sz="1200" dirty="0" err="1"/>
              <a:t>Shap</a:t>
            </a:r>
            <a:r>
              <a:rPr lang="es-ES" sz="1200" dirty="0"/>
              <a:t> </a:t>
            </a:r>
            <a:r>
              <a:rPr lang="es-ES" sz="1200" dirty="0" err="1"/>
              <a:t>values</a:t>
            </a:r>
            <a:endParaRPr lang="es-ES" sz="1200" dirty="0"/>
          </a:p>
          <a:p>
            <a:pPr marL="354013" lvl="1" indent="-342900">
              <a:buFont typeface="+mj-lt"/>
              <a:buAutoNum type="arabicPeriod" startAt="8"/>
            </a:pPr>
            <a:r>
              <a:rPr lang="es-ES" sz="1200" dirty="0"/>
              <a:t>Planteamiento de la implementación y despliegue del modelo de IA: decisión de plataforma de implementación y servicios usados de la plataforma. Arquitectura de la aplicación: </a:t>
            </a:r>
            <a:r>
              <a:rPr lang="es-ES" sz="1200" dirty="0">
                <a:highlight>
                  <a:srgbClr val="FFFF00"/>
                </a:highlight>
              </a:rPr>
              <a:t>EN PRESENTACIÓN</a:t>
            </a:r>
          </a:p>
          <a:p>
            <a:pPr marL="354013" lvl="1" indent="-342900">
              <a:buFont typeface="+mj-lt"/>
              <a:buAutoNum type="arabicPeriod" startAt="8"/>
            </a:pPr>
            <a:r>
              <a:rPr lang="es-ES" sz="1200" dirty="0"/>
              <a:t>Valoración del impacto, beneficios y ROI de la IA: calculo de costes si se implementa en una plataforma líder del mercado, teniendo en cuenta los costes de un DS y otros posibles miembros de equipo + GANT real </a:t>
            </a:r>
            <a:r>
              <a:rPr lang="es-ES" sz="1200" dirty="0">
                <a:highlight>
                  <a:srgbClr val="FFFF00"/>
                </a:highlight>
              </a:rPr>
              <a:t>EN PRESENTACIÓN</a:t>
            </a:r>
          </a:p>
          <a:p>
            <a:pPr marL="354013" lvl="1" indent="-342900">
              <a:buFont typeface="+mj-lt"/>
              <a:buAutoNum type="arabicPeriod" startAt="8"/>
            </a:pPr>
            <a:r>
              <a:rPr lang="es-ES" sz="1200" dirty="0"/>
              <a:t>Exposición a cliente: Acordar día con los profesores. </a:t>
            </a:r>
            <a:r>
              <a:rPr lang="es-ES" sz="1200" dirty="0">
                <a:highlight>
                  <a:srgbClr val="FFFF00"/>
                </a:highlight>
              </a:rPr>
              <a:t>Presentación</a:t>
            </a:r>
            <a:r>
              <a:rPr lang="es-ES" sz="1200" dirty="0"/>
              <a:t> del proyecto (cliente interno/externo): PPT tomando el rol de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65440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4_ProdigiosoVolcan_temaOffice">
  <a:themeElements>
    <a:clrScheme name="UFV">
      <a:dk1>
        <a:srgbClr val="001A33"/>
      </a:dk1>
      <a:lt1>
        <a:srgbClr val="FFFFFF"/>
      </a:lt1>
      <a:dk2>
        <a:srgbClr val="003865"/>
      </a:dk2>
      <a:lt2>
        <a:srgbClr val="649EFF"/>
      </a:lt2>
      <a:accent1>
        <a:srgbClr val="FF5D74"/>
      </a:accent1>
      <a:accent2>
        <a:srgbClr val="C03656"/>
      </a:accent2>
      <a:accent3>
        <a:srgbClr val="000000"/>
      </a:accent3>
      <a:accent4>
        <a:srgbClr val="919191"/>
      </a:accent4>
      <a:accent5>
        <a:srgbClr val="CACACA"/>
      </a:accent5>
      <a:accent6>
        <a:srgbClr val="FFFFFF"/>
      </a:accent6>
      <a:hlink>
        <a:srgbClr val="001A33"/>
      </a:hlink>
      <a:folHlink>
        <a:srgbClr val="001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12700">
          <a:noFill/>
          <a:miter lim="400000"/>
        </a:ln>
        <a:extLst>
          <a:ext uri="{C572A759-6A51-4108-AA02-DFA0A04FC94B}">
            <ma14:wrappingTextBoxFlag xmlns="" xmlns:ma14="http://schemas.microsoft.com/office/mac/drawingml/2011/main" xmlns:p="http://schemas.openxmlformats.org/presentationml/2006/main" val="1"/>
          </a:ext>
        </a:extLst>
      </a:spPr>
      <a:bodyPr wrap="square" lIns="0" tIns="0" rIns="0" bIns="0" rtlCol="0" anchor="ctr">
        <a:noAutofit/>
      </a:bodyPr>
      <a:lstStyle>
        <a:defPPr algn="l" defTabSz="455256">
          <a:lnSpc>
            <a:spcPct val="112000"/>
          </a:lnSpc>
          <a:spcBef>
            <a:spcPts val="1003"/>
          </a:spcBef>
          <a:defRPr sz="1000" dirty="0">
            <a:latin typeface="ABC Normal Book" pitchFamily="2" charset="77"/>
            <a:ea typeface="ABC Normal Book" pitchFamily="2" charset="77"/>
            <a:cs typeface="Raleway" charset="0"/>
          </a:defRPr>
        </a:defPPr>
      </a:lst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120000"/>
          </a:lnSpc>
          <a:defRPr sz="1400" b="1" dirty="0">
            <a:solidFill>
              <a:schemeClr val="bg1"/>
            </a:solidFill>
            <a:latin typeface="Arial" panose="020B0604020202020204" pitchFamily="34" charset="0"/>
            <a:ea typeface="Arimo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FV" id="{E2D6938E-2786-43DC-B116-B9984E480AE6}" vid="{EB4182C3-2B22-4CED-87C9-E41F1DB5EE68}"/>
    </a:ext>
  </a:extLst>
</a:theme>
</file>

<file path=ppt/theme/theme2.xml><?xml version="1.0" encoding="utf-8"?>
<a:theme xmlns:a="http://schemas.openxmlformats.org/drawingml/2006/main" name="5_ProdigiosoVolcan_temaOffice">
  <a:themeElements>
    <a:clrScheme name="UFV">
      <a:dk1>
        <a:srgbClr val="001A33"/>
      </a:dk1>
      <a:lt1>
        <a:srgbClr val="FFFFFF"/>
      </a:lt1>
      <a:dk2>
        <a:srgbClr val="003865"/>
      </a:dk2>
      <a:lt2>
        <a:srgbClr val="649EFF"/>
      </a:lt2>
      <a:accent1>
        <a:srgbClr val="FF5D74"/>
      </a:accent1>
      <a:accent2>
        <a:srgbClr val="C03656"/>
      </a:accent2>
      <a:accent3>
        <a:srgbClr val="000000"/>
      </a:accent3>
      <a:accent4>
        <a:srgbClr val="919191"/>
      </a:accent4>
      <a:accent5>
        <a:srgbClr val="CACACA"/>
      </a:accent5>
      <a:accent6>
        <a:srgbClr val="FFFFFF"/>
      </a:accent6>
      <a:hlink>
        <a:srgbClr val="001A33"/>
      </a:hlink>
      <a:folHlink>
        <a:srgbClr val="001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12700">
          <a:noFill/>
          <a:miter lim="400000"/>
        </a:ln>
        <a:extLst>
          <a:ext uri="{C572A759-6A51-4108-AA02-DFA0A04FC94B}">
            <ma14:wrappingTextBoxFlag xmlns="" xmlns:ma14="http://schemas.microsoft.com/office/mac/drawingml/2011/main" xmlns:p="http://schemas.openxmlformats.org/presentationml/2006/main" val="1"/>
          </a:ext>
        </a:extLst>
      </a:spPr>
      <a:bodyPr wrap="square" lIns="0" tIns="0" rIns="0" bIns="0" rtlCol="0" anchor="ctr">
        <a:noAutofit/>
      </a:bodyPr>
      <a:lstStyle>
        <a:defPPr algn="l" defTabSz="455256">
          <a:lnSpc>
            <a:spcPct val="112000"/>
          </a:lnSpc>
          <a:spcBef>
            <a:spcPts val="1003"/>
          </a:spcBef>
          <a:defRPr sz="1000" dirty="0">
            <a:latin typeface="ABC Normal Book" pitchFamily="2" charset="77"/>
            <a:ea typeface="ABC Normal Book" pitchFamily="2" charset="77"/>
            <a:cs typeface="Raleway" charset="0"/>
          </a:defRPr>
        </a:defPPr>
      </a:lst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120000"/>
          </a:lnSpc>
          <a:defRPr sz="1400" b="1" dirty="0">
            <a:solidFill>
              <a:schemeClr val="bg1"/>
            </a:solidFill>
            <a:latin typeface="Arial" panose="020B0604020202020204" pitchFamily="34" charset="0"/>
            <a:ea typeface="Arimo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FV" id="{E2D6938E-2786-43DC-B116-B9984E480AE6}" vid="{BFE0E1C4-4944-40D6-80A3-51058355AF1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F5E837-84ED-4466-9FD9-2FF32A6ED9FD}">
  <we:reference id="wa200007130" version="1.0.0.1" store="es-E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013093CC71AB545B285CF072E72C90A" ma:contentTypeVersion="17" ma:contentTypeDescription="Crear nuevo documento." ma:contentTypeScope="" ma:versionID="54abca7a9337381b637b2853a10984e7">
  <xsd:schema xmlns:xsd="http://www.w3.org/2001/XMLSchema" xmlns:xs="http://www.w3.org/2001/XMLSchema" xmlns:p="http://schemas.microsoft.com/office/2006/metadata/properties" xmlns:ns2="98bd024b-4139-4899-b9a4-9ef07285313c" xmlns:ns3="3cfbf954-ca8a-4bbe-9158-e6f605892c66" targetNamespace="http://schemas.microsoft.com/office/2006/metadata/properties" ma:root="true" ma:fieldsID="172bc29f6b37e3602368cb75feedf151" ns2:_="" ns3:_="">
    <xsd:import namespace="98bd024b-4139-4899-b9a4-9ef07285313c"/>
    <xsd:import namespace="3cfbf954-ca8a-4bbe-9158-e6f605892c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d024b-4139-4899-b9a4-9ef0728531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b19990e1-2a64-456a-8d71-25be4789a5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bf954-ca8a-4bbe-9158-e6f605892c6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055b4d2-a9a0-4c98-baea-6049653a9d6d}" ma:internalName="TaxCatchAll" ma:showField="CatchAllData" ma:web="3cfbf954-ca8a-4bbe-9158-e6f605892c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E651C5-2CE6-43E0-920A-70885CBB45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d024b-4139-4899-b9a4-9ef07285313c"/>
    <ds:schemaRef ds:uri="3cfbf954-ca8a-4bbe-9158-e6f605892c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F7F410-26E8-4152-BAF6-A9CF9C0443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Fundamentos_Machine_Learning</Template>
  <TotalTime>239</TotalTime>
  <Words>256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Rockwell</vt:lpstr>
      <vt:lpstr>4_ProdigiosoVolcan_temaOffice</vt:lpstr>
      <vt:lpstr>5_ProdigiosoVolcan_temaOffice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Valdés Cardona</dc:creator>
  <cp:lastModifiedBy>Jorge Valdés Cardona</cp:lastModifiedBy>
  <cp:revision>1</cp:revision>
  <dcterms:created xsi:type="dcterms:W3CDTF">2025-03-23T09:33:06Z</dcterms:created>
  <dcterms:modified xsi:type="dcterms:W3CDTF">2025-03-23T13:32:30Z</dcterms:modified>
</cp:coreProperties>
</file>