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5"/>
    <a:srgbClr val="EA1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0BB60-FA8F-5062-C125-C41A533B6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644F35-9C68-3B8D-E86B-5727CD8C9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B250B-7FB7-D907-97E3-2D7F5559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21/05/2025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93380C-537A-9F34-888D-DB456223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A99F55-BF72-2B2C-9BC4-C93CD92D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123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22882-774F-E3E8-4D25-3150D7F4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559BA9-DC67-81BB-861E-DF3BB7517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A381A-B21F-A0B4-7978-5669DCAB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21/05/2025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EACBD6-83BA-6EFB-AF60-BB8761F7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E518CA-76AC-DA81-E3F7-454CDBE0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0209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2052EC-68DC-8E43-01F8-144B2C6BA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890ED5-9690-57CF-E5DF-1717BCF6E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77BBF4-2DDA-6431-BEC8-02A01AD3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21/05/2025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610DC6-C6F1-BD40-6E12-BF825C1D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019968-F4B1-2366-5E4F-EB69ED1D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7759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9B9C0-02F6-0925-0017-2E64916B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DA7407-05F8-9CFE-A3DB-981CE5E72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488942-EEF7-AEF8-08B2-40BE94FD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21/05/2025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41CB1D-3D9F-6AE8-CD53-7904C72D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C8CA6F-228F-5CE9-02C6-97EB5729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8294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92C13-BF8E-5FAC-E611-7532A185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CBA123-D41A-B631-1A3C-A447CAF37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4F9BB6-4B1D-4902-4371-00CF936C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21/05/2025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30F738-BB33-BD22-A49D-97DCE97B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07F39A-2AD0-3F59-2B61-E64FDD69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6425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13C3F-D5F8-8D41-96ED-61D5C623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FA9EB3-EEA0-E094-E816-FE2388BEC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077843-12F1-F9E0-4ACB-E516B812C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2F433C-63DD-8300-03A8-CCCC0F68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21/05/2025</a:t>
            </a:fld>
            <a:endParaRPr lang="es-ES_tradnl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89E0A6-986B-4FCB-AC34-41D767EA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D4DDA7-4992-B2EE-CF78-26F8E1D3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495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35C9A-D6D9-DB9B-533C-C2431355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BBD5DC-CCF8-D485-798B-6AB5C2A0D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71066C-45D5-022F-A6E3-5932C0375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B7F05E-BD82-5B59-AF5B-21EABE930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DA352A-B24A-A578-16C3-A76A4C134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E4C548-3725-3D3E-CA44-52463C24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21/05/2025</a:t>
            </a:fld>
            <a:endParaRPr lang="es-ES_tradnl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4FA89FE-04BF-7410-CB28-887B9124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9070C3-6E3C-0F1C-C57D-0662FC87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5932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D79C6-FD52-787D-B7A9-BDAD4CB5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2EA502-1273-EF7E-05C2-2C50C1F9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21/05/2025</a:t>
            </a:fld>
            <a:endParaRPr lang="es-ES_tradn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CEFFDD-9F14-8D60-0881-E887520D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E86837-8CFC-2AC3-EA84-E9917B79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7475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0B410D-E8D7-FB1E-F821-179B5046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21/05/2025</a:t>
            </a:fld>
            <a:endParaRPr lang="es-ES_tradnl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4F5897-029C-E754-36F0-00880C9D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8E0771-B861-39AC-DC9C-E8F17528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6287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B5508-256D-E2D6-2FE2-E3C92AF8D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9FA520-CFB0-87EE-6B0E-ED5F389C7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304043-E659-C29F-4036-F47263814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BE37D7-9AE8-6D0B-2A50-BE28DF78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21/05/2025</a:t>
            </a:fld>
            <a:endParaRPr lang="es-ES_tradnl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4EDBD1-AD94-D7F0-E876-31A9B509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7DE186-DB7F-57D0-4077-BFCE4EC8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667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77B00-2F44-7EDB-4C0C-24FA57CE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A8CF14-FCC9-BD62-CBCF-C8A24A9A3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3425BF-BA47-CE4E-7CFF-508E222EB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E87245-81FC-5F60-77EF-BD8BB698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21/05/2025</a:t>
            </a:fld>
            <a:endParaRPr lang="es-ES_tradnl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E0BF1B-D487-8677-7FF6-124A7B3A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499D79-2583-CFDF-0CF9-E8598951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4285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600DEE-8520-E972-383F-521B3E90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D8503A-AEB2-63E7-537A-A96434F4B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26989-E39E-E55A-08A2-B71868D59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8E37E-15F7-438B-818D-F7499F12F3AC}" type="datetimeFigureOut">
              <a:rPr lang="es-ES_tradnl" smtClean="0"/>
              <a:t>21/05/2025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D0AA52-B935-1AD7-0F7B-00AA1C867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5E830C-FCC6-832D-4269-FED310E28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3113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ED74DCE3-1C4D-1EDE-01E6-AD639B54F2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2C98B24-F6F7-9D01-3678-AE14FE334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590"/>
            <a:ext cx="9144000" cy="2387600"/>
          </a:xfrm>
          <a:effectLst/>
        </p:spPr>
        <p:txBody>
          <a:bodyPr>
            <a:normAutofit/>
          </a:bodyPr>
          <a:lstStyle/>
          <a:p>
            <a:r>
              <a:rPr lang="es-ES" b="1" i="1" dirty="0">
                <a:solidFill>
                  <a:srgbClr val="454545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0"/>
              </a:rPr>
              <a:t>Rey</a:t>
            </a:r>
            <a:r>
              <a:rPr lang="es-ES" b="1" i="1" dirty="0">
                <a:solidFill>
                  <a:srgbClr val="EA1B26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0"/>
              </a:rPr>
              <a:t>Boxes</a:t>
            </a:r>
            <a:r>
              <a:rPr lang="es-ES" b="1" i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0"/>
              </a:rPr>
              <a:t>  </a:t>
            </a:r>
            <a:br>
              <a:rPr lang="es-ES" b="1" i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0"/>
              </a:rPr>
            </a:br>
            <a:r>
              <a:rPr lang="es-ES" sz="4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itchFamily="2" charset="0"/>
              </a:rPr>
              <a:t>Sistema de Gestión de Taller Mecánico</a:t>
            </a:r>
            <a:endParaRPr lang="es-ES_tradnl" sz="44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ontserrat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4B6FB1-3644-1364-6D3C-603DA23E8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7148" y="4192438"/>
            <a:ext cx="3513826" cy="212465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ES_tradnl" dirty="0"/>
              <a:t>Presentado por:</a:t>
            </a:r>
          </a:p>
          <a:p>
            <a:pPr algn="just"/>
            <a:endParaRPr lang="es-E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just"/>
            <a:r>
              <a:rPr lang="es-ES" b="1" i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Álvaro Gómez Tejada</a:t>
            </a:r>
          </a:p>
          <a:p>
            <a:pPr algn="just"/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 09/06/2025</a:t>
            </a:r>
          </a:p>
          <a:p>
            <a:pPr algn="just"/>
            <a:endParaRPr lang="es-E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just"/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I.E.S Brianda de Mendoza</a:t>
            </a:r>
            <a:endParaRPr lang="es-ES_tradnl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DB3120B-A513-7C50-E574-CD80E52C188D}"/>
              </a:ext>
            </a:extLst>
          </p:cNvPr>
          <p:cNvSpPr/>
          <p:nvPr/>
        </p:nvSpPr>
        <p:spPr>
          <a:xfrm>
            <a:off x="959587" y="3081602"/>
            <a:ext cx="3298987" cy="3298986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933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485EC8C7-44DC-716D-54AE-494E588C3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71" y="0"/>
            <a:ext cx="12192000" cy="717829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86B1FC5-374F-A335-A7A5-74A524B63A2A}"/>
              </a:ext>
            </a:extLst>
          </p:cNvPr>
          <p:cNvSpPr txBox="1"/>
          <p:nvPr/>
        </p:nvSpPr>
        <p:spPr>
          <a:xfrm>
            <a:off x="862441" y="289246"/>
            <a:ext cx="153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i="1" dirty="0">
                <a:solidFill>
                  <a:srgbClr val="FF0000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Índice</a:t>
            </a:r>
            <a:r>
              <a:rPr lang="es-ES" sz="3200" dirty="0">
                <a:solidFill>
                  <a:srgbClr val="FF0000"/>
                </a:solidFill>
                <a:latin typeface="Montserrat" pitchFamily="2" charset="0"/>
                <a:ea typeface="Open Sans" pitchFamily="2" charset="0"/>
                <a:cs typeface="Open Sans" pitchFamily="2" charset="0"/>
              </a:rPr>
              <a:t>:</a:t>
            </a:r>
            <a:endParaRPr lang="es-ES_tradnl" sz="3200" dirty="0">
              <a:solidFill>
                <a:srgbClr val="FF0000"/>
              </a:solidFill>
              <a:latin typeface="Montserrat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24BCFA-EF65-663B-FFE7-9A0ED7CFCF2D}"/>
              </a:ext>
            </a:extLst>
          </p:cNvPr>
          <p:cNvSpPr txBox="1"/>
          <p:nvPr/>
        </p:nvSpPr>
        <p:spPr>
          <a:xfrm>
            <a:off x="3177800" y="1500880"/>
            <a:ext cx="409599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Introducción al proyecto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5E968A7-1796-E277-12A2-9ED7C2AD3F67}"/>
              </a:ext>
            </a:extLst>
          </p:cNvPr>
          <p:cNvSpPr txBox="1"/>
          <p:nvPr/>
        </p:nvSpPr>
        <p:spPr>
          <a:xfrm>
            <a:off x="3708526" y="1966014"/>
            <a:ext cx="194957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Objetivos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044A187-2054-CA83-DDFE-B32850EDB60B}"/>
              </a:ext>
            </a:extLst>
          </p:cNvPr>
          <p:cNvSpPr txBox="1"/>
          <p:nvPr/>
        </p:nvSpPr>
        <p:spPr>
          <a:xfrm>
            <a:off x="4026883" y="2423232"/>
            <a:ext cx="381065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3.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Problemas detectados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A7E64FA-C8F7-A966-ED99-B64EF4EEE9B3}"/>
              </a:ext>
            </a:extLst>
          </p:cNvPr>
          <p:cNvSpPr txBox="1"/>
          <p:nvPr/>
        </p:nvSpPr>
        <p:spPr>
          <a:xfrm>
            <a:off x="4145902" y="2883039"/>
            <a:ext cx="33730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4.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Solución propuesta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39AE48C-9A9F-1327-3110-A729A08104DE}"/>
              </a:ext>
            </a:extLst>
          </p:cNvPr>
          <p:cNvSpPr txBox="1"/>
          <p:nvPr/>
        </p:nvSpPr>
        <p:spPr>
          <a:xfrm>
            <a:off x="4283364" y="3340988"/>
            <a:ext cx="372249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5.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Tecnologías utilizadas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87EEFD7-7D75-BA7F-CB06-F35FA9D55302}"/>
              </a:ext>
            </a:extLst>
          </p:cNvPr>
          <p:cNvSpPr txBox="1"/>
          <p:nvPr/>
        </p:nvSpPr>
        <p:spPr>
          <a:xfrm>
            <a:off x="4318911" y="3800064"/>
            <a:ext cx="35541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6.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Arquitectura general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9341081-3068-BA24-BC64-AF065CF08022}"/>
              </a:ext>
            </a:extLst>
          </p:cNvPr>
          <p:cNvSpPr txBox="1"/>
          <p:nvPr/>
        </p:nvSpPr>
        <p:spPr>
          <a:xfrm>
            <a:off x="4342695" y="4260357"/>
            <a:ext cx="341151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7.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Funcionalidad clave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2D1A08A-089E-47B6-1DF8-0853F89CA897}"/>
              </a:ext>
            </a:extLst>
          </p:cNvPr>
          <p:cNvSpPr txBox="1"/>
          <p:nvPr/>
        </p:nvSpPr>
        <p:spPr>
          <a:xfrm>
            <a:off x="4318911" y="4718061"/>
            <a:ext cx="385233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8.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Pruebas y validaciones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936AD03-2E9F-5A94-274F-CDF161D17B23}"/>
              </a:ext>
            </a:extLst>
          </p:cNvPr>
          <p:cNvSpPr txBox="1"/>
          <p:nvPr/>
        </p:nvSpPr>
        <p:spPr>
          <a:xfrm>
            <a:off x="4206825" y="5177868"/>
            <a:ext cx="402866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9.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Documentación general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3D20213-15BF-8084-3F76-84E9A83F8DEE}"/>
              </a:ext>
            </a:extLst>
          </p:cNvPr>
          <p:cNvSpPr txBox="1"/>
          <p:nvPr/>
        </p:nvSpPr>
        <p:spPr>
          <a:xfrm>
            <a:off x="3962629" y="5637675"/>
            <a:ext cx="5270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Conclusiones y mejoras futuras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387948-5E50-4099-E15F-E59A669455BD}"/>
              </a:ext>
            </a:extLst>
          </p:cNvPr>
          <p:cNvSpPr txBox="1"/>
          <p:nvPr/>
        </p:nvSpPr>
        <p:spPr>
          <a:xfrm>
            <a:off x="3769449" y="6099340"/>
            <a:ext cx="223490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11.</a:t>
            </a:r>
            <a:r>
              <a:rPr lang="es-E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Preguntas</a:t>
            </a:r>
            <a:endParaRPr lang="es-ES_tradnl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F13A05DD-CD60-A4D4-75E6-EBF121C2258B}"/>
              </a:ext>
            </a:extLst>
          </p:cNvPr>
          <p:cNvCxnSpPr>
            <a:cxnSpLocks/>
          </p:cNvCxnSpPr>
          <p:nvPr/>
        </p:nvCxnSpPr>
        <p:spPr>
          <a:xfrm>
            <a:off x="822366" y="871333"/>
            <a:ext cx="9428671" cy="0"/>
          </a:xfrm>
          <a:prstGeom prst="line">
            <a:avLst/>
          </a:prstGeom>
          <a:ln>
            <a:solidFill>
              <a:srgbClr val="45454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07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72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Montserrat</vt:lpstr>
      <vt:lpstr>Open Sans</vt:lpstr>
      <vt:lpstr>Tema de Office</vt:lpstr>
      <vt:lpstr>ReyBoxes   Sistema de Gestión de Taller Mecánico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Alvaro Gomez Tejada</dc:creator>
  <cp:lastModifiedBy>Alvaro Gomez Tejada</cp:lastModifiedBy>
  <cp:revision>5</cp:revision>
  <dcterms:created xsi:type="dcterms:W3CDTF">2025-05-20T07:59:20Z</dcterms:created>
  <dcterms:modified xsi:type="dcterms:W3CDTF">2025-05-21T14:16:23Z</dcterms:modified>
</cp:coreProperties>
</file>