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B26"/>
    <a:srgbClr val="45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51E5B-E0E8-97FE-4F70-371BFC2B5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C832391-7783-73D1-FCD9-862250DD79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195C6-EBAA-D344-2D4D-79A3A45E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2F046E-C42F-94CA-7677-1DBE4903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E300EA-A728-21A0-F315-C5EEA56BD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34490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CE342E-A771-740E-8BAE-38515FA2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70F116-0FE6-C34A-3516-CC9A7AB54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25B81-7304-A720-7847-0527F4940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20ED98-7416-1369-AD51-D37EDFE0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CB7E0-AA41-8BBC-F08D-47791899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24142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5CF2C6-CC4E-F08E-406E-E49327847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916F96-5334-0B44-7EEC-CD839050B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C2044-E6B5-08FB-4802-EF6F8727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8D5E36-ABBA-1472-989D-37D95800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0E8FBB-62EB-C3CB-1C81-52A4EC10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506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CB79A-C538-3A63-411E-BB1BE07D7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CAB983-435B-74BE-4890-F44C2C48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4FCF6A-5789-FAF6-87B8-3F7D8B40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96FA64-63CC-82F1-9BA4-CD1777F38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345F84-87C0-EB6E-23C1-A46E105DC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38709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7BD08-8E7A-33D0-1FF2-FB7FB0C5C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DFA9740-4717-62FF-60B3-300C2547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358C07-FA75-F29A-EA1A-5A41C861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84D5B2-CE4A-529C-D615-B5A7BE2C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EE53FB-317D-078D-DA37-78B69619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7734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81D20-DE92-9BE6-6848-FE954381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AC9BE-4576-00B9-7C83-4DE443052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C10903-17F5-BEC9-2A49-7956E47C1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31B8D7-8775-B88C-07DB-FD927649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F0908A-B684-DA25-9A8F-FDF9B6CF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9A2015-C23E-0E02-1176-9B6C392AC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856861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4E08F-376B-59B4-F466-09E30FC9B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0E6F54-D0B0-F348-794D-EE62CF0AB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09A6DFE-D54E-75B3-2A40-FB12A5D33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9DA31-834F-5477-D6A7-6CD6F3728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B186A8D-BEA5-7A1F-3B12-4B62A6EBE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03D48A4-864B-4824-00EA-702244CA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13FCEFF-5143-B245-662A-C75FB04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4D12B99-7B35-3631-DCE4-6616D249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9463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FC033D-CF2C-194A-882F-7D43D7ED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B0F85B0-42CF-7491-423E-F4323094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B3E83D-9E3B-FA04-46BB-271BFFEE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3744009-4B32-9DE5-A884-F8749F2C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341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D239E82-BFAA-D652-9BAB-11DB9F9B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62F7847-4F26-B6DE-8AA2-C54C4A94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9A0F4D-8F5C-DA74-C9F3-31B58062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3017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E86DA-7C01-0231-FBD9-FFAB0138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55F100-DAFA-287D-71AD-A0756AE5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BF8953-6D7A-CB35-9F41-1C5950B1D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E6E82-EA07-E41F-E623-7C529488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173108-0D5D-BE32-D085-FA3C34810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AB5A2C-E9E9-C15F-692B-3DD8C878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38615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ED2AC-F593-1ADC-ECEA-3C323E2F8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BAA798-B491-DAC2-ACE0-830E1FD12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AECBA6-15F2-BD4B-63DF-A9B401EE78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5C8FD3-07C1-3AAE-0107-EFB74490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3D7CF0-4478-1210-40FE-85203003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53F851-8468-EE76-8906-3F661C88E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96759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B9511F2-768D-3151-6CB2-185DBD52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15CCC6-3490-E1A4-8171-9A16FAE2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045CF2-18C8-16C6-893B-4A11C4653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8E37E-15F7-438B-818D-F7499F12F3AC}" type="datetimeFigureOut">
              <a:rPr lang="es-ES_tradnl" smtClean="0"/>
              <a:t>20/05/2025</a:t>
            </a:fld>
            <a:endParaRPr lang="es-ES_tradnl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42ECAE-D51D-F449-95A4-9B6517CC4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0B7D4-F4E8-5A8C-478F-FF531BE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E577-E150-40F1-9E25-0DC8D527B76E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27338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D74DCE3-1C4D-1EDE-01E6-AD639B54F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2C98B24-F6F7-9D01-3678-AE14FE33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590"/>
            <a:ext cx="9144000" cy="2387600"/>
          </a:xfrm>
        </p:spPr>
        <p:txBody>
          <a:bodyPr>
            <a:normAutofit/>
          </a:bodyPr>
          <a:lstStyle/>
          <a:p>
            <a:r>
              <a:rPr lang="es-ES" b="1" i="1" dirty="0">
                <a:solidFill>
                  <a:srgbClr val="454545"/>
                </a:solidFill>
                <a:latin typeface="Montserrat" pitchFamily="2" charset="0"/>
              </a:rPr>
              <a:t>Rey</a:t>
            </a:r>
            <a:r>
              <a:rPr lang="es-ES" b="1" i="1" dirty="0">
                <a:solidFill>
                  <a:srgbClr val="EA1B26"/>
                </a:solidFill>
                <a:latin typeface="Montserrat" pitchFamily="2" charset="0"/>
              </a:rPr>
              <a:t>Boxes</a:t>
            </a:r>
            <a:r>
              <a:rPr lang="es-ES" b="1" i="1" dirty="0">
                <a:latin typeface="Montserrat" pitchFamily="2" charset="0"/>
              </a:rPr>
              <a:t>  </a:t>
            </a:r>
            <a:br>
              <a:rPr lang="es-ES" b="1" i="1" dirty="0">
                <a:latin typeface="Montserrat" pitchFamily="2" charset="0"/>
              </a:rPr>
            </a:br>
            <a:r>
              <a:rPr lang="es-ES" sz="4400" b="1" i="1" dirty="0">
                <a:latin typeface="Montserrat" pitchFamily="2" charset="0"/>
              </a:rPr>
              <a:t>Sistema de Gestión de Taller Mecánico</a:t>
            </a:r>
            <a:endParaRPr lang="es-ES_tradnl" sz="4400" b="1" i="1" dirty="0">
              <a:latin typeface="Montserrat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B6FB1-3644-1364-6D3C-603DA23E8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17148" y="4661331"/>
            <a:ext cx="3513826" cy="1655762"/>
          </a:xfrm>
        </p:spPr>
        <p:txBody>
          <a:bodyPr>
            <a:normAutofit fontScale="92500" lnSpcReduction="10000"/>
          </a:bodyPr>
          <a:lstStyle/>
          <a:p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Álvaro Gómez Tejada</a:t>
            </a:r>
          </a:p>
          <a:p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 09/06/2025</a:t>
            </a:r>
          </a:p>
          <a:p>
            <a:endParaRPr lang="es-ES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s-ES" dirty="0">
                <a:latin typeface="Open Sans" pitchFamily="2" charset="0"/>
                <a:ea typeface="Open Sans" pitchFamily="2" charset="0"/>
                <a:cs typeface="Open Sans" pitchFamily="2" charset="0"/>
              </a:rPr>
              <a:t>I.E.S Brianda de Mendoza</a:t>
            </a:r>
            <a:endParaRPr lang="es-ES_tradnl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DB3120B-A513-7C50-E574-CD80E52C188D}"/>
              </a:ext>
            </a:extLst>
          </p:cNvPr>
          <p:cNvSpPr/>
          <p:nvPr/>
        </p:nvSpPr>
        <p:spPr>
          <a:xfrm>
            <a:off x="959587" y="3081602"/>
            <a:ext cx="3298987" cy="329898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1693309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</Words>
  <Application>Microsoft Office PowerPoint</Application>
  <PresentationFormat>Panorámica</PresentationFormat>
  <Paragraphs>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Open Sans</vt:lpstr>
      <vt:lpstr>Tema de Office</vt:lpstr>
      <vt:lpstr>ReyBoxes   Sistema de Gestión de Taller Mecánico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Gomez Tejada</dc:creator>
  <cp:lastModifiedBy>Alvaro Gomez Tejada</cp:lastModifiedBy>
  <cp:revision>3</cp:revision>
  <dcterms:created xsi:type="dcterms:W3CDTF">2025-05-20T07:59:20Z</dcterms:created>
  <dcterms:modified xsi:type="dcterms:W3CDTF">2025-05-20T08:46:10Z</dcterms:modified>
</cp:coreProperties>
</file>