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WK 13 - Analyzing Results from Single Subject Studies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Alvaro Gomez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WK-13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WK 13 - Analyzing Results from Single Subject Studies</dc:title>
  <dc:creator>Alvaro Gomez</dc:creator>
  <cp:keywords/>
  <dcterms:created xsi:type="dcterms:W3CDTF">2024-04-15T03:20:18Z</dcterms:created>
  <dcterms:modified xsi:type="dcterms:W3CDTF">2024-04-15T03:20:18Z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2024-04-14</vt:lpwstr>
  </property>
  <property fmtid="{D5CDD505-2E9C-101B-9397-08002B2CF9AE}" pid="3" name="output">
    <vt:lpwstr>powerpoint_presentation</vt:lpwstr>
  </property>
</Properties>
</file>