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67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72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995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138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503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169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66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54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158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087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36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7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17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3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286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16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54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FA0B1B-33F0-4C51-B23B-5EE6E244316E}" type="datetimeFigureOut">
              <a:rPr lang="es-CO" smtClean="0"/>
              <a:t>5/12/2021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0433-4736-4660-9C15-8357EA1594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491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3371A4-8BAF-44F9-9709-2C5A3E15EFC1}"/>
              </a:ext>
            </a:extLst>
          </p:cNvPr>
          <p:cNvSpPr txBox="1"/>
          <p:nvPr/>
        </p:nvSpPr>
        <p:spPr>
          <a:xfrm>
            <a:off x="4177553" y="147021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HTML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345B7B-6D64-4135-AFE0-8DD4D63C3E62}"/>
              </a:ext>
            </a:extLst>
          </p:cNvPr>
          <p:cNvSpPr txBox="1"/>
          <p:nvPr/>
        </p:nvSpPr>
        <p:spPr>
          <a:xfrm>
            <a:off x="4177553" y="200628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CSS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4A0FD2-7B12-4BAA-A1F6-C883AC182444}"/>
              </a:ext>
            </a:extLst>
          </p:cNvPr>
          <p:cNvSpPr txBox="1"/>
          <p:nvPr/>
        </p:nvSpPr>
        <p:spPr>
          <a:xfrm>
            <a:off x="4178996" y="25101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tx1">
                    <a:lumMod val="85000"/>
                  </a:schemeClr>
                </a:solidFill>
              </a:rPr>
              <a:t>JS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43333DD-4EDD-46A9-B70B-A22732CC0D95}"/>
              </a:ext>
            </a:extLst>
          </p:cNvPr>
          <p:cNvCxnSpPr/>
          <p:nvPr/>
        </p:nvCxnSpPr>
        <p:spPr>
          <a:xfrm>
            <a:off x="4285129" y="1830579"/>
            <a:ext cx="587188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0D754E8-2F99-4EBF-A6A2-E9F6F62AEF83}"/>
              </a:ext>
            </a:extLst>
          </p:cNvPr>
          <p:cNvCxnSpPr>
            <a:cxnSpLocks/>
          </p:cNvCxnSpPr>
          <p:nvPr/>
        </p:nvCxnSpPr>
        <p:spPr>
          <a:xfrm>
            <a:off x="4285129" y="1830579"/>
            <a:ext cx="32004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AB4C3FA-7C9C-48A3-9733-F59AFCAC8836}"/>
              </a:ext>
            </a:extLst>
          </p:cNvPr>
          <p:cNvCxnSpPr/>
          <p:nvPr/>
        </p:nvCxnSpPr>
        <p:spPr>
          <a:xfrm>
            <a:off x="4285129" y="2350532"/>
            <a:ext cx="587188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7B59978-DCC9-4E35-A00F-D614E4332C9D}"/>
              </a:ext>
            </a:extLst>
          </p:cNvPr>
          <p:cNvCxnSpPr>
            <a:cxnSpLocks/>
          </p:cNvCxnSpPr>
          <p:nvPr/>
        </p:nvCxnSpPr>
        <p:spPr>
          <a:xfrm>
            <a:off x="4285129" y="2350532"/>
            <a:ext cx="32004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BB9BAA5-D375-49C3-A8A0-D04AC80EE11A}"/>
              </a:ext>
            </a:extLst>
          </p:cNvPr>
          <p:cNvCxnSpPr/>
          <p:nvPr/>
        </p:nvCxnSpPr>
        <p:spPr>
          <a:xfrm>
            <a:off x="4285129" y="2861520"/>
            <a:ext cx="587188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DE1EC5D-066D-4F11-B322-3366B23BBB79}"/>
              </a:ext>
            </a:extLst>
          </p:cNvPr>
          <p:cNvCxnSpPr>
            <a:cxnSpLocks/>
          </p:cNvCxnSpPr>
          <p:nvPr/>
        </p:nvCxnSpPr>
        <p:spPr>
          <a:xfrm>
            <a:off x="4285129" y="2861520"/>
            <a:ext cx="32004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83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Poveda</dc:creator>
  <cp:lastModifiedBy>Alvaro Poveda</cp:lastModifiedBy>
  <cp:revision>4</cp:revision>
  <dcterms:created xsi:type="dcterms:W3CDTF">2021-11-28T14:18:24Z</dcterms:created>
  <dcterms:modified xsi:type="dcterms:W3CDTF">2021-12-05T12:23:08Z</dcterms:modified>
</cp:coreProperties>
</file>