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DB35D-7227-486C-86B1-EE6A295A1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4E4040-CDBB-4B23-98E7-A9E6E1BD1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0342C1-6066-4464-B6AA-1DA2840E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F64F-1F81-4098-B1D5-CE5C2C201BE1}" type="datetimeFigureOut">
              <a:rPr lang="es-CO" smtClean="0"/>
              <a:t>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9E96F-607A-4705-AD24-B0690746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30D9C6-B391-402F-9A48-CEA5F592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850-92CB-474D-B2E5-E63C38E0E1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1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20FCE-123B-4F2A-B61F-7F26BAE8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ADD8B7-57C5-4D6A-B592-78F41798A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BDF179-97C5-4CA0-A2A5-7C96F53F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F64F-1F81-4098-B1D5-CE5C2C201BE1}" type="datetimeFigureOut">
              <a:rPr lang="es-CO" smtClean="0"/>
              <a:t>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91420-F039-4B59-B887-8F3EEFB8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3EB1F3-C357-4116-A269-88B30067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850-92CB-474D-B2E5-E63C38E0E1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252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BE990F-611C-4EF4-9BAC-DA4C4914D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10020E-9B45-4B7F-9C53-3DE7C9EA4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339B70-3D3C-4807-82BF-52AB9FAF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F64F-1F81-4098-B1D5-CE5C2C201BE1}" type="datetimeFigureOut">
              <a:rPr lang="es-CO" smtClean="0"/>
              <a:t>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0A115C-26E0-48D3-B0E3-9107C87B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D84A58-B250-4CDD-85BB-92E966E8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850-92CB-474D-B2E5-E63C38E0E1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667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3DE29-B871-4047-9B8A-E1BAA2E2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7A037-2AF5-44BE-8938-93A9E63E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8350F9-123A-4431-AB5D-374D38AF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F64F-1F81-4098-B1D5-CE5C2C201BE1}" type="datetimeFigureOut">
              <a:rPr lang="es-CO" smtClean="0"/>
              <a:t>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D4EDB3-AAB0-4557-906F-ED0B9EAD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D8FF65-4A86-4DD1-ADAF-19C3DA76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850-92CB-474D-B2E5-E63C38E0E1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C2886-9F7F-43F3-A019-FEC41E15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8AB0AD-1D70-4622-BC3A-34F4CC8E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183C05-1B7F-4418-B9FB-AE8112F6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F64F-1F81-4098-B1D5-CE5C2C201BE1}" type="datetimeFigureOut">
              <a:rPr lang="es-CO" smtClean="0"/>
              <a:t>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19C808-A630-4B99-8931-B5172608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7486B-6DDD-42B2-9279-C215AEB5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850-92CB-474D-B2E5-E63C38E0E1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981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0562B-563A-465A-89E4-240501BC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02A04F-7A61-4917-AE78-6D2DBCA65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713F54-B961-4F41-B817-4932BE9C0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E2C3D1-3D6D-4FD2-99AC-EEB6F1CF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F64F-1F81-4098-B1D5-CE5C2C201BE1}" type="datetimeFigureOut">
              <a:rPr lang="es-CO" smtClean="0"/>
              <a:t>4/12/2021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4C1634-6205-4F40-9E56-C85324D6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088669-BDA3-4CFB-8E48-147A5A0A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850-92CB-474D-B2E5-E63C38E0E1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871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80D89-8842-4C5A-BB96-7CB465D0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7046BF-3DFC-4AA3-8C74-8ED91BFEE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DE82C5-8D1E-404D-8AD2-68DA6D25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A45D32-0610-488C-89CA-E8CA63BBD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D1160A-01CE-4C85-9ED5-C3E2B3E59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253808-5431-43E0-BA18-1185BF65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F64F-1F81-4098-B1D5-CE5C2C201BE1}" type="datetimeFigureOut">
              <a:rPr lang="es-CO" smtClean="0"/>
              <a:t>4/12/2021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65A968-1746-48E1-AAB2-EFCE3F2A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8B6A8A-745E-4473-83D0-7E8B5B4F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850-92CB-474D-B2E5-E63C38E0E1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02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4EE27-CAF2-47AD-BEC6-180B048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79DD11-1AD6-4E76-8E98-6D51B518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F64F-1F81-4098-B1D5-CE5C2C201BE1}" type="datetimeFigureOut">
              <a:rPr lang="es-CO" smtClean="0"/>
              <a:t>4/12/2021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19D5AA-97F1-46F3-B6C6-DD089D42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5C8096-5FE8-4ECC-8D6D-B9BCCBC0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850-92CB-474D-B2E5-E63C38E0E1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08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81CDD0-828B-4D73-AC21-5867D214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F64F-1F81-4098-B1D5-CE5C2C201BE1}" type="datetimeFigureOut">
              <a:rPr lang="es-CO" smtClean="0"/>
              <a:t>4/12/2021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6B4278-3F07-4B71-B84C-C8D73594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52BF49-390B-4917-BC16-B5EE1FF3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850-92CB-474D-B2E5-E63C38E0E1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1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5360F-9370-42BF-9B54-F844EFDB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920E31-5854-47AF-92A6-52FE73ED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110281-62CA-46EC-BDDC-35F7C57EE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A6ED08-F823-4C74-B758-3B67017B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F64F-1F81-4098-B1D5-CE5C2C201BE1}" type="datetimeFigureOut">
              <a:rPr lang="es-CO" smtClean="0"/>
              <a:t>4/12/2021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2D711E-FE15-4824-8A97-AFF16473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DD3054-F34F-49EC-9BEF-B3E857A1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850-92CB-474D-B2E5-E63C38E0E1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70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3153C-3D28-4D8B-95B5-747A9B2E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BF3AF4-5E35-4115-B1BA-9B2E51137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2002E2-6D01-42C5-8FA1-3B47CEBEB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DF86BB-4F95-405C-9DD6-E36066E1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F64F-1F81-4098-B1D5-CE5C2C201BE1}" type="datetimeFigureOut">
              <a:rPr lang="es-CO" smtClean="0"/>
              <a:t>4/12/2021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6FB10A-EA6E-4D78-BDB8-5B356A59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8E1951-0218-426F-B152-FDA2C678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850-92CB-474D-B2E5-E63C38E0E1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60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35E3F1-08B9-431B-B524-4F0C412E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DD67FC-3231-4A8D-B6D4-74CE03848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050777-F66F-483C-8EE7-103B8B94D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F64F-1F81-4098-B1D5-CE5C2C201BE1}" type="datetimeFigureOut">
              <a:rPr lang="es-CO" smtClean="0"/>
              <a:t>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F15F26-0B95-444E-A0DF-1F8057CBD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E87D5-C283-4A23-AB75-37B3CB9C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76850-92CB-474D-B2E5-E63C38E0E1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863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8E413C1-357F-49A5-9FF7-0F1FE3950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" y="419100"/>
            <a:ext cx="10835640" cy="60198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867FAE70-0C6D-41D0-AD19-1DA41A8EA829}"/>
              </a:ext>
            </a:extLst>
          </p:cNvPr>
          <p:cNvGrpSpPr/>
          <p:nvPr/>
        </p:nvGrpSpPr>
        <p:grpSpPr>
          <a:xfrm>
            <a:off x="6698876" y="3863788"/>
            <a:ext cx="625290" cy="549088"/>
            <a:chOff x="5139017" y="3296769"/>
            <a:chExt cx="1913966" cy="1913966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AF7DF30F-5B6B-4CCF-B36B-8101EB8E4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6425" y="3542459"/>
              <a:ext cx="819150" cy="86677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8F6F2EA-D8AB-43CF-A0E0-3E60062E1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75" b="97414" l="9483" r="89943">
                          <a14:foregroundMark x1="61207" y1="5172" x2="61207" y2="5172"/>
                          <a14:foregroundMark x1="52011" y1="1149" x2="52011" y2="1149"/>
                          <a14:foregroundMark x1="50575" y1="92816" x2="50575" y2="92816"/>
                          <a14:foregroundMark x1="50575" y1="97414" x2="50575" y2="9741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39017" y="3296769"/>
              <a:ext cx="1913966" cy="1913966"/>
            </a:xfrm>
            <a:prstGeom prst="rect">
              <a:avLst/>
            </a:prstGeom>
          </p:spPr>
        </p:pic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C419810-63BF-48ED-8AEB-C5EDED6564EC}"/>
              </a:ext>
            </a:extLst>
          </p:cNvPr>
          <p:cNvSpPr/>
          <p:nvPr/>
        </p:nvSpPr>
        <p:spPr>
          <a:xfrm>
            <a:off x="1981199" y="4052047"/>
            <a:ext cx="1990165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Bogotá, Colombia</a:t>
            </a:r>
          </a:p>
        </p:txBody>
      </p:sp>
    </p:spTree>
    <p:extLst>
      <p:ext uri="{BB962C8B-B14F-4D97-AF65-F5344CB8AC3E}">
        <p14:creationId xmlns:p14="http://schemas.microsoft.com/office/powerpoint/2010/main" val="3674304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Poveda</dc:creator>
  <cp:lastModifiedBy>Alvaro Poveda</cp:lastModifiedBy>
  <cp:revision>1</cp:revision>
  <dcterms:created xsi:type="dcterms:W3CDTF">2021-12-04T14:49:56Z</dcterms:created>
  <dcterms:modified xsi:type="dcterms:W3CDTF">2021-12-04T14:56:33Z</dcterms:modified>
</cp:coreProperties>
</file>