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352" r:id="rId3"/>
    <p:sldId id="289" r:id="rId4"/>
    <p:sldId id="354" r:id="rId5"/>
    <p:sldId id="355" r:id="rId6"/>
    <p:sldId id="356" r:id="rId7"/>
    <p:sldId id="357" r:id="rId8"/>
    <p:sldId id="353" r:id="rId9"/>
    <p:sldId id="358" r:id="rId10"/>
    <p:sldId id="359" r:id="rId11"/>
    <p:sldId id="360" r:id="rId12"/>
    <p:sldId id="361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4" r:id="rId23"/>
    <p:sldId id="380" r:id="rId24"/>
    <p:sldId id="381" r:id="rId25"/>
    <p:sldId id="382" r:id="rId26"/>
    <p:sldId id="383" r:id="rId27"/>
    <p:sldId id="385" r:id="rId28"/>
    <p:sldId id="386" r:id="rId29"/>
    <p:sldId id="387" r:id="rId30"/>
    <p:sldId id="388" r:id="rId31"/>
    <p:sldId id="389" r:id="rId32"/>
    <p:sldId id="391" r:id="rId33"/>
    <p:sldId id="390" r:id="rId34"/>
    <p:sldId id="392" r:id="rId35"/>
    <p:sldId id="393" r:id="rId36"/>
    <p:sldId id="394" r:id="rId37"/>
    <p:sldId id="395" r:id="rId38"/>
    <p:sldId id="396" r:id="rId39"/>
    <p:sldId id="398" r:id="rId40"/>
    <p:sldId id="399" r:id="rId41"/>
    <p:sldId id="400" r:id="rId42"/>
    <p:sldId id="402" r:id="rId43"/>
    <p:sldId id="408" r:id="rId44"/>
    <p:sldId id="403" r:id="rId45"/>
    <p:sldId id="409" r:id="rId46"/>
    <p:sldId id="404" r:id="rId47"/>
    <p:sldId id="405" r:id="rId48"/>
    <p:sldId id="406" r:id="rId49"/>
    <p:sldId id="407" r:id="rId50"/>
    <p:sldId id="351" r:id="rId51"/>
    <p:sldId id="28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4" autoAdjust="0"/>
    <p:restoredTop sz="90456" autoAdjust="0"/>
  </p:normalViewPr>
  <p:slideViewPr>
    <p:cSldViewPr snapToGrid="0">
      <p:cViewPr>
        <p:scale>
          <a:sx n="50" d="100"/>
          <a:sy n="50" d="100"/>
        </p:scale>
        <p:origin x="1344" y="19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1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E853B-F8F8-4C47-83CE-5FE47BD0D05E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0"/>
      <dgm:spPr/>
      <dgm:t>
        <a:bodyPr/>
        <a:lstStyle/>
        <a:p>
          <a:endParaRPr lang="es-ES"/>
        </a:p>
      </dgm:t>
    </dgm:pt>
    <dgm:pt modelId="{2117D1AD-0F7C-499C-983C-B94FE04FE764}" type="pres">
      <dgm:prSet presAssocID="{3C2E853B-F8F8-4C47-83CE-5FE47BD0D0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CF030441-4F87-4D24-A8D5-8BB125E21C62}" type="presOf" srcId="{3C2E853B-F8F8-4C47-83CE-5FE47BD0D05E}" destId="{2117D1AD-0F7C-499C-983C-B94FE04FE764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E853B-F8F8-4C47-83CE-5FE47BD0D05E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0"/>
      <dgm:spPr/>
      <dgm:t>
        <a:bodyPr/>
        <a:lstStyle/>
        <a:p>
          <a:endParaRPr lang="es-ES"/>
        </a:p>
      </dgm:t>
    </dgm:pt>
    <dgm:pt modelId="{03E52D2C-63CA-4FC7-A344-8940096E34D4}">
      <dgm:prSet phldrT="[Texto]" phldr="1"/>
      <dgm:spPr/>
      <dgm:t>
        <a:bodyPr/>
        <a:lstStyle/>
        <a:p>
          <a:endParaRPr lang="es-ES"/>
        </a:p>
      </dgm:t>
    </dgm:pt>
    <dgm:pt modelId="{A7F38BD6-813D-4AE2-B062-527DC47CF2EA}" type="parTrans" cxnId="{8444D716-D53B-4C75-B122-018E6EB58674}">
      <dgm:prSet/>
      <dgm:spPr/>
      <dgm:t>
        <a:bodyPr/>
        <a:lstStyle/>
        <a:p>
          <a:endParaRPr lang="es-ES"/>
        </a:p>
      </dgm:t>
    </dgm:pt>
    <dgm:pt modelId="{ED0D70EF-B50F-404C-ABFC-92C9A4B7022E}" type="sibTrans" cxnId="{8444D716-D53B-4C75-B122-018E6EB58674}">
      <dgm:prSet/>
      <dgm:spPr/>
      <dgm:t>
        <a:bodyPr/>
        <a:lstStyle/>
        <a:p>
          <a:endParaRPr lang="es-ES"/>
        </a:p>
      </dgm:t>
    </dgm:pt>
    <dgm:pt modelId="{A799310C-25AA-4956-998D-A3711D3C4896}">
      <dgm:prSet phldrT="[Texto]" phldr="1"/>
      <dgm:spPr/>
      <dgm:t>
        <a:bodyPr/>
        <a:lstStyle/>
        <a:p>
          <a:endParaRPr lang="es-ES"/>
        </a:p>
      </dgm:t>
    </dgm:pt>
    <dgm:pt modelId="{E935DA96-F4FB-4AE0-8668-952F27D0F308}" type="parTrans" cxnId="{97602322-87AE-40A5-B380-1FC2A6D4B30F}">
      <dgm:prSet/>
      <dgm:spPr/>
      <dgm:t>
        <a:bodyPr/>
        <a:lstStyle/>
        <a:p>
          <a:endParaRPr lang="es-ES"/>
        </a:p>
      </dgm:t>
    </dgm:pt>
    <dgm:pt modelId="{00D0B831-6601-4BD9-A35C-C85285881C0F}" type="sibTrans" cxnId="{97602322-87AE-40A5-B380-1FC2A6D4B30F}">
      <dgm:prSet/>
      <dgm:spPr/>
      <dgm:t>
        <a:bodyPr/>
        <a:lstStyle/>
        <a:p>
          <a:endParaRPr lang="es-ES"/>
        </a:p>
      </dgm:t>
    </dgm:pt>
    <dgm:pt modelId="{00D904D5-6827-4D05-B951-8DBAE29C06AD}">
      <dgm:prSet phldrT="[Texto]" phldr="1"/>
      <dgm:spPr/>
      <dgm:t>
        <a:bodyPr/>
        <a:lstStyle/>
        <a:p>
          <a:endParaRPr lang="es-ES"/>
        </a:p>
      </dgm:t>
    </dgm:pt>
    <dgm:pt modelId="{D284E733-866D-4A9C-981F-6646271EEC72}" type="parTrans" cxnId="{84E2B291-EA08-426A-B370-9F5A18846B8F}">
      <dgm:prSet/>
      <dgm:spPr/>
      <dgm:t>
        <a:bodyPr/>
        <a:lstStyle/>
        <a:p>
          <a:endParaRPr lang="es-ES"/>
        </a:p>
      </dgm:t>
    </dgm:pt>
    <dgm:pt modelId="{DA79A760-490E-446A-BF5B-78A397794B27}" type="sibTrans" cxnId="{84E2B291-EA08-426A-B370-9F5A18846B8F}">
      <dgm:prSet/>
      <dgm:spPr/>
      <dgm:t>
        <a:bodyPr/>
        <a:lstStyle/>
        <a:p>
          <a:endParaRPr lang="es-ES"/>
        </a:p>
      </dgm:t>
    </dgm:pt>
    <dgm:pt modelId="{55267B22-16E3-44C2-9435-145A86B1A6BA}">
      <dgm:prSet phldrT="[Texto]" phldr="1"/>
      <dgm:spPr/>
      <dgm:t>
        <a:bodyPr/>
        <a:lstStyle/>
        <a:p>
          <a:endParaRPr lang="es-ES"/>
        </a:p>
      </dgm:t>
    </dgm:pt>
    <dgm:pt modelId="{3B1BD549-ADF7-4C20-8F61-2AE6BD4D4E97}" type="parTrans" cxnId="{FD46D106-3DEC-48AF-AC68-31B23D3C1F85}">
      <dgm:prSet/>
      <dgm:spPr/>
      <dgm:t>
        <a:bodyPr/>
        <a:lstStyle/>
        <a:p>
          <a:endParaRPr lang="es-ES"/>
        </a:p>
      </dgm:t>
    </dgm:pt>
    <dgm:pt modelId="{BF0C44E4-4371-48B9-BCF3-A67143F41AF5}" type="sibTrans" cxnId="{FD46D106-3DEC-48AF-AC68-31B23D3C1F85}">
      <dgm:prSet/>
      <dgm:spPr/>
      <dgm:t>
        <a:bodyPr/>
        <a:lstStyle/>
        <a:p>
          <a:endParaRPr lang="es-ES"/>
        </a:p>
      </dgm:t>
    </dgm:pt>
    <dgm:pt modelId="{2117D1AD-0F7C-499C-983C-B94FE04FE764}" type="pres">
      <dgm:prSet presAssocID="{3C2E853B-F8F8-4C47-83CE-5FE47BD0D0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956F80-633E-435D-A055-DC1E1225896E}" type="pres">
      <dgm:prSet presAssocID="{03E52D2C-63CA-4FC7-A344-8940096E34D4}" presName="singleCycle" presStyleCnt="0"/>
      <dgm:spPr/>
    </dgm:pt>
    <dgm:pt modelId="{ABAD77D3-434E-4F2C-B38B-12E9ABE72936}" type="pres">
      <dgm:prSet presAssocID="{03E52D2C-63CA-4FC7-A344-8940096E34D4}" presName="singleCenter" presStyleLbl="node1" presStyleIdx="0" presStyleCnt="4">
        <dgm:presLayoutVars>
          <dgm:chMax val="7"/>
          <dgm:chPref val="7"/>
        </dgm:presLayoutVars>
      </dgm:prSet>
      <dgm:spPr/>
    </dgm:pt>
    <dgm:pt modelId="{9BE4C5AF-1315-4B78-9138-5AF0AF17C887}" type="pres">
      <dgm:prSet presAssocID="{E935DA96-F4FB-4AE0-8668-952F27D0F308}" presName="Name56" presStyleLbl="parChTrans1D2" presStyleIdx="0" presStyleCnt="3"/>
      <dgm:spPr/>
    </dgm:pt>
    <dgm:pt modelId="{EADCBFD8-4F77-4613-AF6C-395653FB9B7E}" type="pres">
      <dgm:prSet presAssocID="{A799310C-25AA-4956-998D-A3711D3C4896}" presName="text0" presStyleLbl="node1" presStyleIdx="1" presStyleCnt="4">
        <dgm:presLayoutVars>
          <dgm:bulletEnabled val="1"/>
        </dgm:presLayoutVars>
      </dgm:prSet>
      <dgm:spPr/>
    </dgm:pt>
    <dgm:pt modelId="{F0E8052B-8A4D-4B0D-8626-F7167A4638A1}" type="pres">
      <dgm:prSet presAssocID="{D284E733-866D-4A9C-981F-6646271EEC72}" presName="Name56" presStyleLbl="parChTrans1D2" presStyleIdx="1" presStyleCnt="3"/>
      <dgm:spPr/>
    </dgm:pt>
    <dgm:pt modelId="{9D75CF94-A2E4-464C-B547-C3889DE3DC33}" type="pres">
      <dgm:prSet presAssocID="{00D904D5-6827-4D05-B951-8DBAE29C06AD}" presName="text0" presStyleLbl="node1" presStyleIdx="2" presStyleCnt="4">
        <dgm:presLayoutVars>
          <dgm:bulletEnabled val="1"/>
        </dgm:presLayoutVars>
      </dgm:prSet>
      <dgm:spPr/>
    </dgm:pt>
    <dgm:pt modelId="{16BA296B-C530-4E51-8007-8181D7DE2766}" type="pres">
      <dgm:prSet presAssocID="{3B1BD549-ADF7-4C20-8F61-2AE6BD4D4E97}" presName="Name56" presStyleLbl="parChTrans1D2" presStyleIdx="2" presStyleCnt="3"/>
      <dgm:spPr/>
    </dgm:pt>
    <dgm:pt modelId="{27B775C5-FBF7-48BE-9F89-09A4245589D0}" type="pres">
      <dgm:prSet presAssocID="{55267B22-16E3-44C2-9435-145A86B1A6BA}" presName="text0" presStyleLbl="node1" presStyleIdx="3" presStyleCnt="4">
        <dgm:presLayoutVars>
          <dgm:bulletEnabled val="1"/>
        </dgm:presLayoutVars>
      </dgm:prSet>
      <dgm:spPr/>
    </dgm:pt>
  </dgm:ptLst>
  <dgm:cxnLst>
    <dgm:cxn modelId="{FD46D106-3DEC-48AF-AC68-31B23D3C1F85}" srcId="{03E52D2C-63CA-4FC7-A344-8940096E34D4}" destId="{55267B22-16E3-44C2-9435-145A86B1A6BA}" srcOrd="2" destOrd="0" parTransId="{3B1BD549-ADF7-4C20-8F61-2AE6BD4D4E97}" sibTransId="{BF0C44E4-4371-48B9-BCF3-A67143F41AF5}"/>
    <dgm:cxn modelId="{8444D716-D53B-4C75-B122-018E6EB58674}" srcId="{3C2E853B-F8F8-4C47-83CE-5FE47BD0D05E}" destId="{03E52D2C-63CA-4FC7-A344-8940096E34D4}" srcOrd="0" destOrd="0" parTransId="{A7F38BD6-813D-4AE2-B062-527DC47CF2EA}" sibTransId="{ED0D70EF-B50F-404C-ABFC-92C9A4B7022E}"/>
    <dgm:cxn modelId="{60ED5D1D-A9EF-49B3-8410-62452D1CF236}" type="presOf" srcId="{55267B22-16E3-44C2-9435-145A86B1A6BA}" destId="{27B775C5-FBF7-48BE-9F89-09A4245589D0}" srcOrd="0" destOrd="0" presId="urn:microsoft.com/office/officeart/2008/layout/RadialCluster"/>
    <dgm:cxn modelId="{97602322-87AE-40A5-B380-1FC2A6D4B30F}" srcId="{03E52D2C-63CA-4FC7-A344-8940096E34D4}" destId="{A799310C-25AA-4956-998D-A3711D3C4896}" srcOrd="0" destOrd="0" parTransId="{E935DA96-F4FB-4AE0-8668-952F27D0F308}" sibTransId="{00D0B831-6601-4BD9-A35C-C85285881C0F}"/>
    <dgm:cxn modelId="{3770D723-1FF5-49AC-99DD-360964E4C758}" type="presOf" srcId="{00D904D5-6827-4D05-B951-8DBAE29C06AD}" destId="{9D75CF94-A2E4-464C-B547-C3889DE3DC33}" srcOrd="0" destOrd="0" presId="urn:microsoft.com/office/officeart/2008/layout/RadialCluster"/>
    <dgm:cxn modelId="{CF030441-4F87-4D24-A8D5-8BB125E21C62}" type="presOf" srcId="{3C2E853B-F8F8-4C47-83CE-5FE47BD0D05E}" destId="{2117D1AD-0F7C-499C-983C-B94FE04FE764}" srcOrd="0" destOrd="0" presId="urn:microsoft.com/office/officeart/2008/layout/RadialCluster"/>
    <dgm:cxn modelId="{0F474548-DB6B-426B-9722-18DBAA2D95EE}" type="presOf" srcId="{A799310C-25AA-4956-998D-A3711D3C4896}" destId="{EADCBFD8-4F77-4613-AF6C-395653FB9B7E}" srcOrd="0" destOrd="0" presId="urn:microsoft.com/office/officeart/2008/layout/RadialCluster"/>
    <dgm:cxn modelId="{5DBB1176-738D-4FB6-8944-E9E59F3E8404}" type="presOf" srcId="{03E52D2C-63CA-4FC7-A344-8940096E34D4}" destId="{ABAD77D3-434E-4F2C-B38B-12E9ABE72936}" srcOrd="0" destOrd="0" presId="urn:microsoft.com/office/officeart/2008/layout/RadialCluster"/>
    <dgm:cxn modelId="{F37D0E8F-6B6D-4CE2-AEBD-07299948B868}" type="presOf" srcId="{D284E733-866D-4A9C-981F-6646271EEC72}" destId="{F0E8052B-8A4D-4B0D-8626-F7167A4638A1}" srcOrd="0" destOrd="0" presId="urn:microsoft.com/office/officeart/2008/layout/RadialCluster"/>
    <dgm:cxn modelId="{84E2B291-EA08-426A-B370-9F5A18846B8F}" srcId="{03E52D2C-63CA-4FC7-A344-8940096E34D4}" destId="{00D904D5-6827-4D05-B951-8DBAE29C06AD}" srcOrd="1" destOrd="0" parTransId="{D284E733-866D-4A9C-981F-6646271EEC72}" sibTransId="{DA79A760-490E-446A-BF5B-78A397794B27}"/>
    <dgm:cxn modelId="{413B4C92-BAFB-4125-AF71-EEEDE6F81FEB}" type="presOf" srcId="{E935DA96-F4FB-4AE0-8668-952F27D0F308}" destId="{9BE4C5AF-1315-4B78-9138-5AF0AF17C887}" srcOrd="0" destOrd="0" presId="urn:microsoft.com/office/officeart/2008/layout/RadialCluster"/>
    <dgm:cxn modelId="{5855C4FF-AE85-47D0-8287-39D32E24D6E6}" type="presOf" srcId="{3B1BD549-ADF7-4C20-8F61-2AE6BD4D4E97}" destId="{16BA296B-C530-4E51-8007-8181D7DE2766}" srcOrd="0" destOrd="0" presId="urn:microsoft.com/office/officeart/2008/layout/RadialCluster"/>
    <dgm:cxn modelId="{FF001DD2-69A3-4038-98EC-4AA08AD713AE}" type="presParOf" srcId="{2117D1AD-0F7C-499C-983C-B94FE04FE764}" destId="{1B956F80-633E-435D-A055-DC1E1225896E}" srcOrd="0" destOrd="0" presId="urn:microsoft.com/office/officeart/2008/layout/RadialCluster"/>
    <dgm:cxn modelId="{FE7C8FD2-4E4D-41D0-9F51-CD3E459310BF}" type="presParOf" srcId="{1B956F80-633E-435D-A055-DC1E1225896E}" destId="{ABAD77D3-434E-4F2C-B38B-12E9ABE72936}" srcOrd="0" destOrd="0" presId="urn:microsoft.com/office/officeart/2008/layout/RadialCluster"/>
    <dgm:cxn modelId="{22A33C44-D383-4E1F-82BB-C13215449F3E}" type="presParOf" srcId="{1B956F80-633E-435D-A055-DC1E1225896E}" destId="{9BE4C5AF-1315-4B78-9138-5AF0AF17C887}" srcOrd="1" destOrd="0" presId="urn:microsoft.com/office/officeart/2008/layout/RadialCluster"/>
    <dgm:cxn modelId="{DEF9C8A1-CE87-42BE-BF98-5A45A4D88998}" type="presParOf" srcId="{1B956F80-633E-435D-A055-DC1E1225896E}" destId="{EADCBFD8-4F77-4613-AF6C-395653FB9B7E}" srcOrd="2" destOrd="0" presId="urn:microsoft.com/office/officeart/2008/layout/RadialCluster"/>
    <dgm:cxn modelId="{D72CE1A5-9AD0-4DF0-92F6-07096BA06516}" type="presParOf" srcId="{1B956F80-633E-435D-A055-DC1E1225896E}" destId="{F0E8052B-8A4D-4B0D-8626-F7167A4638A1}" srcOrd="3" destOrd="0" presId="urn:microsoft.com/office/officeart/2008/layout/RadialCluster"/>
    <dgm:cxn modelId="{71A2F138-A89D-4D8B-9EE0-390B16E85073}" type="presParOf" srcId="{1B956F80-633E-435D-A055-DC1E1225896E}" destId="{9D75CF94-A2E4-464C-B547-C3889DE3DC33}" srcOrd="4" destOrd="0" presId="urn:microsoft.com/office/officeart/2008/layout/RadialCluster"/>
    <dgm:cxn modelId="{2E3FE1B6-441A-4331-962E-8E2E8019986C}" type="presParOf" srcId="{1B956F80-633E-435D-A055-DC1E1225896E}" destId="{16BA296B-C530-4E51-8007-8181D7DE2766}" srcOrd="5" destOrd="0" presId="urn:microsoft.com/office/officeart/2008/layout/RadialCluster"/>
    <dgm:cxn modelId="{63EB3E54-5172-470B-BFC5-390A1FD4F55B}" type="presParOf" srcId="{1B956F80-633E-435D-A055-DC1E1225896E}" destId="{27B775C5-FBF7-48BE-9F89-09A4245589D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2E853B-F8F8-4C47-83CE-5FE47BD0D05E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0"/>
      <dgm:spPr/>
      <dgm:t>
        <a:bodyPr/>
        <a:lstStyle/>
        <a:p>
          <a:endParaRPr lang="es-ES"/>
        </a:p>
      </dgm:t>
    </dgm:pt>
    <dgm:pt modelId="{03E52D2C-63CA-4FC7-A344-8940096E34D4}">
      <dgm:prSet phldrT="[Texto]" phldr="1"/>
      <dgm:spPr/>
      <dgm:t>
        <a:bodyPr/>
        <a:lstStyle/>
        <a:p>
          <a:endParaRPr lang="es-ES"/>
        </a:p>
      </dgm:t>
    </dgm:pt>
    <dgm:pt modelId="{A7F38BD6-813D-4AE2-B062-527DC47CF2EA}" type="parTrans" cxnId="{8444D716-D53B-4C75-B122-018E6EB58674}">
      <dgm:prSet/>
      <dgm:spPr/>
      <dgm:t>
        <a:bodyPr/>
        <a:lstStyle/>
        <a:p>
          <a:endParaRPr lang="es-ES"/>
        </a:p>
      </dgm:t>
    </dgm:pt>
    <dgm:pt modelId="{ED0D70EF-B50F-404C-ABFC-92C9A4B7022E}" type="sibTrans" cxnId="{8444D716-D53B-4C75-B122-018E6EB58674}">
      <dgm:prSet/>
      <dgm:spPr/>
      <dgm:t>
        <a:bodyPr/>
        <a:lstStyle/>
        <a:p>
          <a:endParaRPr lang="es-ES"/>
        </a:p>
      </dgm:t>
    </dgm:pt>
    <dgm:pt modelId="{A799310C-25AA-4956-998D-A3711D3C4896}">
      <dgm:prSet phldrT="[Texto]" phldr="1"/>
      <dgm:spPr/>
      <dgm:t>
        <a:bodyPr/>
        <a:lstStyle/>
        <a:p>
          <a:endParaRPr lang="es-ES"/>
        </a:p>
      </dgm:t>
    </dgm:pt>
    <dgm:pt modelId="{E935DA96-F4FB-4AE0-8668-952F27D0F308}" type="parTrans" cxnId="{97602322-87AE-40A5-B380-1FC2A6D4B30F}">
      <dgm:prSet/>
      <dgm:spPr/>
      <dgm:t>
        <a:bodyPr/>
        <a:lstStyle/>
        <a:p>
          <a:endParaRPr lang="es-ES"/>
        </a:p>
      </dgm:t>
    </dgm:pt>
    <dgm:pt modelId="{00D0B831-6601-4BD9-A35C-C85285881C0F}" type="sibTrans" cxnId="{97602322-87AE-40A5-B380-1FC2A6D4B30F}">
      <dgm:prSet/>
      <dgm:spPr/>
      <dgm:t>
        <a:bodyPr/>
        <a:lstStyle/>
        <a:p>
          <a:endParaRPr lang="es-ES"/>
        </a:p>
      </dgm:t>
    </dgm:pt>
    <dgm:pt modelId="{00D904D5-6827-4D05-B951-8DBAE29C06AD}">
      <dgm:prSet phldrT="[Texto]" phldr="1"/>
      <dgm:spPr/>
      <dgm:t>
        <a:bodyPr/>
        <a:lstStyle/>
        <a:p>
          <a:endParaRPr lang="es-ES"/>
        </a:p>
      </dgm:t>
    </dgm:pt>
    <dgm:pt modelId="{D284E733-866D-4A9C-981F-6646271EEC72}" type="parTrans" cxnId="{84E2B291-EA08-426A-B370-9F5A18846B8F}">
      <dgm:prSet/>
      <dgm:spPr/>
      <dgm:t>
        <a:bodyPr/>
        <a:lstStyle/>
        <a:p>
          <a:endParaRPr lang="es-ES"/>
        </a:p>
      </dgm:t>
    </dgm:pt>
    <dgm:pt modelId="{DA79A760-490E-446A-BF5B-78A397794B27}" type="sibTrans" cxnId="{84E2B291-EA08-426A-B370-9F5A18846B8F}">
      <dgm:prSet/>
      <dgm:spPr/>
      <dgm:t>
        <a:bodyPr/>
        <a:lstStyle/>
        <a:p>
          <a:endParaRPr lang="es-ES"/>
        </a:p>
      </dgm:t>
    </dgm:pt>
    <dgm:pt modelId="{55267B22-16E3-44C2-9435-145A86B1A6BA}">
      <dgm:prSet phldrT="[Texto]" phldr="1"/>
      <dgm:spPr/>
      <dgm:t>
        <a:bodyPr/>
        <a:lstStyle/>
        <a:p>
          <a:endParaRPr lang="es-ES"/>
        </a:p>
      </dgm:t>
    </dgm:pt>
    <dgm:pt modelId="{3B1BD549-ADF7-4C20-8F61-2AE6BD4D4E97}" type="parTrans" cxnId="{FD46D106-3DEC-48AF-AC68-31B23D3C1F85}">
      <dgm:prSet/>
      <dgm:spPr/>
      <dgm:t>
        <a:bodyPr/>
        <a:lstStyle/>
        <a:p>
          <a:endParaRPr lang="es-ES"/>
        </a:p>
      </dgm:t>
    </dgm:pt>
    <dgm:pt modelId="{BF0C44E4-4371-48B9-BCF3-A67143F41AF5}" type="sibTrans" cxnId="{FD46D106-3DEC-48AF-AC68-31B23D3C1F85}">
      <dgm:prSet/>
      <dgm:spPr/>
      <dgm:t>
        <a:bodyPr/>
        <a:lstStyle/>
        <a:p>
          <a:endParaRPr lang="es-ES"/>
        </a:p>
      </dgm:t>
    </dgm:pt>
    <dgm:pt modelId="{2117D1AD-0F7C-499C-983C-B94FE04FE764}" type="pres">
      <dgm:prSet presAssocID="{3C2E853B-F8F8-4C47-83CE-5FE47BD0D0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956F80-633E-435D-A055-DC1E1225896E}" type="pres">
      <dgm:prSet presAssocID="{03E52D2C-63CA-4FC7-A344-8940096E34D4}" presName="singleCycle" presStyleCnt="0"/>
      <dgm:spPr/>
    </dgm:pt>
    <dgm:pt modelId="{ABAD77D3-434E-4F2C-B38B-12E9ABE72936}" type="pres">
      <dgm:prSet presAssocID="{03E52D2C-63CA-4FC7-A344-8940096E34D4}" presName="singleCenter" presStyleLbl="node1" presStyleIdx="0" presStyleCnt="4">
        <dgm:presLayoutVars>
          <dgm:chMax val="7"/>
          <dgm:chPref val="7"/>
        </dgm:presLayoutVars>
      </dgm:prSet>
      <dgm:spPr/>
    </dgm:pt>
    <dgm:pt modelId="{9BE4C5AF-1315-4B78-9138-5AF0AF17C887}" type="pres">
      <dgm:prSet presAssocID="{E935DA96-F4FB-4AE0-8668-952F27D0F308}" presName="Name56" presStyleLbl="parChTrans1D2" presStyleIdx="0" presStyleCnt="3"/>
      <dgm:spPr/>
    </dgm:pt>
    <dgm:pt modelId="{EADCBFD8-4F77-4613-AF6C-395653FB9B7E}" type="pres">
      <dgm:prSet presAssocID="{A799310C-25AA-4956-998D-A3711D3C4896}" presName="text0" presStyleLbl="node1" presStyleIdx="1" presStyleCnt="4">
        <dgm:presLayoutVars>
          <dgm:bulletEnabled val="1"/>
        </dgm:presLayoutVars>
      </dgm:prSet>
      <dgm:spPr/>
    </dgm:pt>
    <dgm:pt modelId="{F0E8052B-8A4D-4B0D-8626-F7167A4638A1}" type="pres">
      <dgm:prSet presAssocID="{D284E733-866D-4A9C-981F-6646271EEC72}" presName="Name56" presStyleLbl="parChTrans1D2" presStyleIdx="1" presStyleCnt="3"/>
      <dgm:spPr/>
    </dgm:pt>
    <dgm:pt modelId="{9D75CF94-A2E4-464C-B547-C3889DE3DC33}" type="pres">
      <dgm:prSet presAssocID="{00D904D5-6827-4D05-B951-8DBAE29C06AD}" presName="text0" presStyleLbl="node1" presStyleIdx="2" presStyleCnt="4">
        <dgm:presLayoutVars>
          <dgm:bulletEnabled val="1"/>
        </dgm:presLayoutVars>
      </dgm:prSet>
      <dgm:spPr/>
    </dgm:pt>
    <dgm:pt modelId="{16BA296B-C530-4E51-8007-8181D7DE2766}" type="pres">
      <dgm:prSet presAssocID="{3B1BD549-ADF7-4C20-8F61-2AE6BD4D4E97}" presName="Name56" presStyleLbl="parChTrans1D2" presStyleIdx="2" presStyleCnt="3"/>
      <dgm:spPr/>
    </dgm:pt>
    <dgm:pt modelId="{27B775C5-FBF7-48BE-9F89-09A4245589D0}" type="pres">
      <dgm:prSet presAssocID="{55267B22-16E3-44C2-9435-145A86B1A6BA}" presName="text0" presStyleLbl="node1" presStyleIdx="3" presStyleCnt="4">
        <dgm:presLayoutVars>
          <dgm:bulletEnabled val="1"/>
        </dgm:presLayoutVars>
      </dgm:prSet>
      <dgm:spPr/>
    </dgm:pt>
  </dgm:ptLst>
  <dgm:cxnLst>
    <dgm:cxn modelId="{FD46D106-3DEC-48AF-AC68-31B23D3C1F85}" srcId="{03E52D2C-63CA-4FC7-A344-8940096E34D4}" destId="{55267B22-16E3-44C2-9435-145A86B1A6BA}" srcOrd="2" destOrd="0" parTransId="{3B1BD549-ADF7-4C20-8F61-2AE6BD4D4E97}" sibTransId="{BF0C44E4-4371-48B9-BCF3-A67143F41AF5}"/>
    <dgm:cxn modelId="{8444D716-D53B-4C75-B122-018E6EB58674}" srcId="{3C2E853B-F8F8-4C47-83CE-5FE47BD0D05E}" destId="{03E52D2C-63CA-4FC7-A344-8940096E34D4}" srcOrd="0" destOrd="0" parTransId="{A7F38BD6-813D-4AE2-B062-527DC47CF2EA}" sibTransId="{ED0D70EF-B50F-404C-ABFC-92C9A4B7022E}"/>
    <dgm:cxn modelId="{60ED5D1D-A9EF-49B3-8410-62452D1CF236}" type="presOf" srcId="{55267B22-16E3-44C2-9435-145A86B1A6BA}" destId="{27B775C5-FBF7-48BE-9F89-09A4245589D0}" srcOrd="0" destOrd="0" presId="urn:microsoft.com/office/officeart/2008/layout/RadialCluster"/>
    <dgm:cxn modelId="{97602322-87AE-40A5-B380-1FC2A6D4B30F}" srcId="{03E52D2C-63CA-4FC7-A344-8940096E34D4}" destId="{A799310C-25AA-4956-998D-A3711D3C4896}" srcOrd="0" destOrd="0" parTransId="{E935DA96-F4FB-4AE0-8668-952F27D0F308}" sibTransId="{00D0B831-6601-4BD9-A35C-C85285881C0F}"/>
    <dgm:cxn modelId="{3770D723-1FF5-49AC-99DD-360964E4C758}" type="presOf" srcId="{00D904D5-6827-4D05-B951-8DBAE29C06AD}" destId="{9D75CF94-A2E4-464C-B547-C3889DE3DC33}" srcOrd="0" destOrd="0" presId="urn:microsoft.com/office/officeart/2008/layout/RadialCluster"/>
    <dgm:cxn modelId="{CF030441-4F87-4D24-A8D5-8BB125E21C62}" type="presOf" srcId="{3C2E853B-F8F8-4C47-83CE-5FE47BD0D05E}" destId="{2117D1AD-0F7C-499C-983C-B94FE04FE764}" srcOrd="0" destOrd="0" presId="urn:microsoft.com/office/officeart/2008/layout/RadialCluster"/>
    <dgm:cxn modelId="{0F474548-DB6B-426B-9722-18DBAA2D95EE}" type="presOf" srcId="{A799310C-25AA-4956-998D-A3711D3C4896}" destId="{EADCBFD8-4F77-4613-AF6C-395653FB9B7E}" srcOrd="0" destOrd="0" presId="urn:microsoft.com/office/officeart/2008/layout/RadialCluster"/>
    <dgm:cxn modelId="{5DBB1176-738D-4FB6-8944-E9E59F3E8404}" type="presOf" srcId="{03E52D2C-63CA-4FC7-A344-8940096E34D4}" destId="{ABAD77D3-434E-4F2C-B38B-12E9ABE72936}" srcOrd="0" destOrd="0" presId="urn:microsoft.com/office/officeart/2008/layout/RadialCluster"/>
    <dgm:cxn modelId="{F37D0E8F-6B6D-4CE2-AEBD-07299948B868}" type="presOf" srcId="{D284E733-866D-4A9C-981F-6646271EEC72}" destId="{F0E8052B-8A4D-4B0D-8626-F7167A4638A1}" srcOrd="0" destOrd="0" presId="urn:microsoft.com/office/officeart/2008/layout/RadialCluster"/>
    <dgm:cxn modelId="{84E2B291-EA08-426A-B370-9F5A18846B8F}" srcId="{03E52D2C-63CA-4FC7-A344-8940096E34D4}" destId="{00D904D5-6827-4D05-B951-8DBAE29C06AD}" srcOrd="1" destOrd="0" parTransId="{D284E733-866D-4A9C-981F-6646271EEC72}" sibTransId="{DA79A760-490E-446A-BF5B-78A397794B27}"/>
    <dgm:cxn modelId="{413B4C92-BAFB-4125-AF71-EEEDE6F81FEB}" type="presOf" srcId="{E935DA96-F4FB-4AE0-8668-952F27D0F308}" destId="{9BE4C5AF-1315-4B78-9138-5AF0AF17C887}" srcOrd="0" destOrd="0" presId="urn:microsoft.com/office/officeart/2008/layout/RadialCluster"/>
    <dgm:cxn modelId="{5855C4FF-AE85-47D0-8287-39D32E24D6E6}" type="presOf" srcId="{3B1BD549-ADF7-4C20-8F61-2AE6BD4D4E97}" destId="{16BA296B-C530-4E51-8007-8181D7DE2766}" srcOrd="0" destOrd="0" presId="urn:microsoft.com/office/officeart/2008/layout/RadialCluster"/>
    <dgm:cxn modelId="{FF001DD2-69A3-4038-98EC-4AA08AD713AE}" type="presParOf" srcId="{2117D1AD-0F7C-499C-983C-B94FE04FE764}" destId="{1B956F80-633E-435D-A055-DC1E1225896E}" srcOrd="0" destOrd="0" presId="urn:microsoft.com/office/officeart/2008/layout/RadialCluster"/>
    <dgm:cxn modelId="{FE7C8FD2-4E4D-41D0-9F51-CD3E459310BF}" type="presParOf" srcId="{1B956F80-633E-435D-A055-DC1E1225896E}" destId="{ABAD77D3-434E-4F2C-B38B-12E9ABE72936}" srcOrd="0" destOrd="0" presId="urn:microsoft.com/office/officeart/2008/layout/RadialCluster"/>
    <dgm:cxn modelId="{22A33C44-D383-4E1F-82BB-C13215449F3E}" type="presParOf" srcId="{1B956F80-633E-435D-A055-DC1E1225896E}" destId="{9BE4C5AF-1315-4B78-9138-5AF0AF17C887}" srcOrd="1" destOrd="0" presId="urn:microsoft.com/office/officeart/2008/layout/RadialCluster"/>
    <dgm:cxn modelId="{DEF9C8A1-CE87-42BE-BF98-5A45A4D88998}" type="presParOf" srcId="{1B956F80-633E-435D-A055-DC1E1225896E}" destId="{EADCBFD8-4F77-4613-AF6C-395653FB9B7E}" srcOrd="2" destOrd="0" presId="urn:microsoft.com/office/officeart/2008/layout/RadialCluster"/>
    <dgm:cxn modelId="{D72CE1A5-9AD0-4DF0-92F6-07096BA06516}" type="presParOf" srcId="{1B956F80-633E-435D-A055-DC1E1225896E}" destId="{F0E8052B-8A4D-4B0D-8626-F7167A4638A1}" srcOrd="3" destOrd="0" presId="urn:microsoft.com/office/officeart/2008/layout/RadialCluster"/>
    <dgm:cxn modelId="{71A2F138-A89D-4D8B-9EE0-390B16E85073}" type="presParOf" srcId="{1B956F80-633E-435D-A055-DC1E1225896E}" destId="{9D75CF94-A2E4-464C-B547-C3889DE3DC33}" srcOrd="4" destOrd="0" presId="urn:microsoft.com/office/officeart/2008/layout/RadialCluster"/>
    <dgm:cxn modelId="{2E3FE1B6-441A-4331-962E-8E2E8019986C}" type="presParOf" srcId="{1B956F80-633E-435D-A055-DC1E1225896E}" destId="{16BA296B-C530-4E51-8007-8181D7DE2766}" srcOrd="5" destOrd="0" presId="urn:microsoft.com/office/officeart/2008/layout/RadialCluster"/>
    <dgm:cxn modelId="{63EB3E54-5172-470B-BFC5-390A1FD4F55B}" type="presParOf" srcId="{1B956F80-633E-435D-A055-DC1E1225896E}" destId="{27B775C5-FBF7-48BE-9F89-09A4245589D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2E853B-F8F8-4C47-83CE-5FE47BD0D05E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0"/>
      <dgm:spPr/>
      <dgm:t>
        <a:bodyPr/>
        <a:lstStyle/>
        <a:p>
          <a:endParaRPr lang="es-ES"/>
        </a:p>
      </dgm:t>
    </dgm:pt>
    <dgm:pt modelId="{03E52D2C-63CA-4FC7-A344-8940096E34D4}">
      <dgm:prSet phldrT="[Texto]" phldr="1"/>
      <dgm:spPr/>
      <dgm:t>
        <a:bodyPr/>
        <a:lstStyle/>
        <a:p>
          <a:endParaRPr lang="es-ES"/>
        </a:p>
      </dgm:t>
    </dgm:pt>
    <dgm:pt modelId="{A7F38BD6-813D-4AE2-B062-527DC47CF2EA}" type="parTrans" cxnId="{8444D716-D53B-4C75-B122-018E6EB58674}">
      <dgm:prSet/>
      <dgm:spPr/>
      <dgm:t>
        <a:bodyPr/>
        <a:lstStyle/>
        <a:p>
          <a:endParaRPr lang="es-ES"/>
        </a:p>
      </dgm:t>
    </dgm:pt>
    <dgm:pt modelId="{ED0D70EF-B50F-404C-ABFC-92C9A4B7022E}" type="sibTrans" cxnId="{8444D716-D53B-4C75-B122-018E6EB58674}">
      <dgm:prSet/>
      <dgm:spPr/>
      <dgm:t>
        <a:bodyPr/>
        <a:lstStyle/>
        <a:p>
          <a:endParaRPr lang="es-ES"/>
        </a:p>
      </dgm:t>
    </dgm:pt>
    <dgm:pt modelId="{A799310C-25AA-4956-998D-A3711D3C4896}">
      <dgm:prSet phldrT="[Texto]" phldr="1"/>
      <dgm:spPr/>
      <dgm:t>
        <a:bodyPr/>
        <a:lstStyle/>
        <a:p>
          <a:endParaRPr lang="es-ES"/>
        </a:p>
      </dgm:t>
    </dgm:pt>
    <dgm:pt modelId="{E935DA96-F4FB-4AE0-8668-952F27D0F308}" type="parTrans" cxnId="{97602322-87AE-40A5-B380-1FC2A6D4B30F}">
      <dgm:prSet/>
      <dgm:spPr/>
      <dgm:t>
        <a:bodyPr/>
        <a:lstStyle/>
        <a:p>
          <a:endParaRPr lang="es-ES"/>
        </a:p>
      </dgm:t>
    </dgm:pt>
    <dgm:pt modelId="{00D0B831-6601-4BD9-A35C-C85285881C0F}" type="sibTrans" cxnId="{97602322-87AE-40A5-B380-1FC2A6D4B30F}">
      <dgm:prSet/>
      <dgm:spPr/>
      <dgm:t>
        <a:bodyPr/>
        <a:lstStyle/>
        <a:p>
          <a:endParaRPr lang="es-ES"/>
        </a:p>
      </dgm:t>
    </dgm:pt>
    <dgm:pt modelId="{00D904D5-6827-4D05-B951-8DBAE29C06AD}">
      <dgm:prSet phldrT="[Texto]" phldr="1"/>
      <dgm:spPr/>
      <dgm:t>
        <a:bodyPr/>
        <a:lstStyle/>
        <a:p>
          <a:endParaRPr lang="es-ES"/>
        </a:p>
      </dgm:t>
    </dgm:pt>
    <dgm:pt modelId="{D284E733-866D-4A9C-981F-6646271EEC72}" type="parTrans" cxnId="{84E2B291-EA08-426A-B370-9F5A18846B8F}">
      <dgm:prSet/>
      <dgm:spPr/>
      <dgm:t>
        <a:bodyPr/>
        <a:lstStyle/>
        <a:p>
          <a:endParaRPr lang="es-ES"/>
        </a:p>
      </dgm:t>
    </dgm:pt>
    <dgm:pt modelId="{DA79A760-490E-446A-BF5B-78A397794B27}" type="sibTrans" cxnId="{84E2B291-EA08-426A-B370-9F5A18846B8F}">
      <dgm:prSet/>
      <dgm:spPr/>
      <dgm:t>
        <a:bodyPr/>
        <a:lstStyle/>
        <a:p>
          <a:endParaRPr lang="es-ES"/>
        </a:p>
      </dgm:t>
    </dgm:pt>
    <dgm:pt modelId="{55267B22-16E3-44C2-9435-145A86B1A6BA}">
      <dgm:prSet phldrT="[Texto]" phldr="1"/>
      <dgm:spPr/>
      <dgm:t>
        <a:bodyPr/>
        <a:lstStyle/>
        <a:p>
          <a:endParaRPr lang="es-ES"/>
        </a:p>
      </dgm:t>
    </dgm:pt>
    <dgm:pt modelId="{3B1BD549-ADF7-4C20-8F61-2AE6BD4D4E97}" type="parTrans" cxnId="{FD46D106-3DEC-48AF-AC68-31B23D3C1F85}">
      <dgm:prSet/>
      <dgm:spPr/>
      <dgm:t>
        <a:bodyPr/>
        <a:lstStyle/>
        <a:p>
          <a:endParaRPr lang="es-ES"/>
        </a:p>
      </dgm:t>
    </dgm:pt>
    <dgm:pt modelId="{BF0C44E4-4371-48B9-BCF3-A67143F41AF5}" type="sibTrans" cxnId="{FD46D106-3DEC-48AF-AC68-31B23D3C1F85}">
      <dgm:prSet/>
      <dgm:spPr/>
      <dgm:t>
        <a:bodyPr/>
        <a:lstStyle/>
        <a:p>
          <a:endParaRPr lang="es-ES"/>
        </a:p>
      </dgm:t>
    </dgm:pt>
    <dgm:pt modelId="{2117D1AD-0F7C-499C-983C-B94FE04FE764}" type="pres">
      <dgm:prSet presAssocID="{3C2E853B-F8F8-4C47-83CE-5FE47BD0D0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956F80-633E-435D-A055-DC1E1225896E}" type="pres">
      <dgm:prSet presAssocID="{03E52D2C-63CA-4FC7-A344-8940096E34D4}" presName="singleCycle" presStyleCnt="0"/>
      <dgm:spPr/>
    </dgm:pt>
    <dgm:pt modelId="{ABAD77D3-434E-4F2C-B38B-12E9ABE72936}" type="pres">
      <dgm:prSet presAssocID="{03E52D2C-63CA-4FC7-A344-8940096E34D4}" presName="singleCenter" presStyleLbl="node1" presStyleIdx="0" presStyleCnt="4">
        <dgm:presLayoutVars>
          <dgm:chMax val="7"/>
          <dgm:chPref val="7"/>
        </dgm:presLayoutVars>
      </dgm:prSet>
      <dgm:spPr/>
    </dgm:pt>
    <dgm:pt modelId="{9BE4C5AF-1315-4B78-9138-5AF0AF17C887}" type="pres">
      <dgm:prSet presAssocID="{E935DA96-F4FB-4AE0-8668-952F27D0F308}" presName="Name56" presStyleLbl="parChTrans1D2" presStyleIdx="0" presStyleCnt="3"/>
      <dgm:spPr/>
    </dgm:pt>
    <dgm:pt modelId="{EADCBFD8-4F77-4613-AF6C-395653FB9B7E}" type="pres">
      <dgm:prSet presAssocID="{A799310C-25AA-4956-998D-A3711D3C4896}" presName="text0" presStyleLbl="node1" presStyleIdx="1" presStyleCnt="4">
        <dgm:presLayoutVars>
          <dgm:bulletEnabled val="1"/>
        </dgm:presLayoutVars>
      </dgm:prSet>
      <dgm:spPr/>
    </dgm:pt>
    <dgm:pt modelId="{F0E8052B-8A4D-4B0D-8626-F7167A4638A1}" type="pres">
      <dgm:prSet presAssocID="{D284E733-866D-4A9C-981F-6646271EEC72}" presName="Name56" presStyleLbl="parChTrans1D2" presStyleIdx="1" presStyleCnt="3"/>
      <dgm:spPr/>
    </dgm:pt>
    <dgm:pt modelId="{9D75CF94-A2E4-464C-B547-C3889DE3DC33}" type="pres">
      <dgm:prSet presAssocID="{00D904D5-6827-4D05-B951-8DBAE29C06AD}" presName="text0" presStyleLbl="node1" presStyleIdx="2" presStyleCnt="4">
        <dgm:presLayoutVars>
          <dgm:bulletEnabled val="1"/>
        </dgm:presLayoutVars>
      </dgm:prSet>
      <dgm:spPr/>
    </dgm:pt>
    <dgm:pt modelId="{16BA296B-C530-4E51-8007-8181D7DE2766}" type="pres">
      <dgm:prSet presAssocID="{3B1BD549-ADF7-4C20-8F61-2AE6BD4D4E97}" presName="Name56" presStyleLbl="parChTrans1D2" presStyleIdx="2" presStyleCnt="3"/>
      <dgm:spPr/>
    </dgm:pt>
    <dgm:pt modelId="{27B775C5-FBF7-48BE-9F89-09A4245589D0}" type="pres">
      <dgm:prSet presAssocID="{55267B22-16E3-44C2-9435-145A86B1A6BA}" presName="text0" presStyleLbl="node1" presStyleIdx="3" presStyleCnt="4">
        <dgm:presLayoutVars>
          <dgm:bulletEnabled val="1"/>
        </dgm:presLayoutVars>
      </dgm:prSet>
      <dgm:spPr/>
    </dgm:pt>
  </dgm:ptLst>
  <dgm:cxnLst>
    <dgm:cxn modelId="{FD46D106-3DEC-48AF-AC68-31B23D3C1F85}" srcId="{03E52D2C-63CA-4FC7-A344-8940096E34D4}" destId="{55267B22-16E3-44C2-9435-145A86B1A6BA}" srcOrd="2" destOrd="0" parTransId="{3B1BD549-ADF7-4C20-8F61-2AE6BD4D4E97}" sibTransId="{BF0C44E4-4371-48B9-BCF3-A67143F41AF5}"/>
    <dgm:cxn modelId="{8444D716-D53B-4C75-B122-018E6EB58674}" srcId="{3C2E853B-F8F8-4C47-83CE-5FE47BD0D05E}" destId="{03E52D2C-63CA-4FC7-A344-8940096E34D4}" srcOrd="0" destOrd="0" parTransId="{A7F38BD6-813D-4AE2-B062-527DC47CF2EA}" sibTransId="{ED0D70EF-B50F-404C-ABFC-92C9A4B7022E}"/>
    <dgm:cxn modelId="{60ED5D1D-A9EF-49B3-8410-62452D1CF236}" type="presOf" srcId="{55267B22-16E3-44C2-9435-145A86B1A6BA}" destId="{27B775C5-FBF7-48BE-9F89-09A4245589D0}" srcOrd="0" destOrd="0" presId="urn:microsoft.com/office/officeart/2008/layout/RadialCluster"/>
    <dgm:cxn modelId="{97602322-87AE-40A5-B380-1FC2A6D4B30F}" srcId="{03E52D2C-63CA-4FC7-A344-8940096E34D4}" destId="{A799310C-25AA-4956-998D-A3711D3C4896}" srcOrd="0" destOrd="0" parTransId="{E935DA96-F4FB-4AE0-8668-952F27D0F308}" sibTransId="{00D0B831-6601-4BD9-A35C-C85285881C0F}"/>
    <dgm:cxn modelId="{3770D723-1FF5-49AC-99DD-360964E4C758}" type="presOf" srcId="{00D904D5-6827-4D05-B951-8DBAE29C06AD}" destId="{9D75CF94-A2E4-464C-B547-C3889DE3DC33}" srcOrd="0" destOrd="0" presId="urn:microsoft.com/office/officeart/2008/layout/RadialCluster"/>
    <dgm:cxn modelId="{CF030441-4F87-4D24-A8D5-8BB125E21C62}" type="presOf" srcId="{3C2E853B-F8F8-4C47-83CE-5FE47BD0D05E}" destId="{2117D1AD-0F7C-499C-983C-B94FE04FE764}" srcOrd="0" destOrd="0" presId="urn:microsoft.com/office/officeart/2008/layout/RadialCluster"/>
    <dgm:cxn modelId="{0F474548-DB6B-426B-9722-18DBAA2D95EE}" type="presOf" srcId="{A799310C-25AA-4956-998D-A3711D3C4896}" destId="{EADCBFD8-4F77-4613-AF6C-395653FB9B7E}" srcOrd="0" destOrd="0" presId="urn:microsoft.com/office/officeart/2008/layout/RadialCluster"/>
    <dgm:cxn modelId="{5DBB1176-738D-4FB6-8944-E9E59F3E8404}" type="presOf" srcId="{03E52D2C-63CA-4FC7-A344-8940096E34D4}" destId="{ABAD77D3-434E-4F2C-B38B-12E9ABE72936}" srcOrd="0" destOrd="0" presId="urn:microsoft.com/office/officeart/2008/layout/RadialCluster"/>
    <dgm:cxn modelId="{F37D0E8F-6B6D-4CE2-AEBD-07299948B868}" type="presOf" srcId="{D284E733-866D-4A9C-981F-6646271EEC72}" destId="{F0E8052B-8A4D-4B0D-8626-F7167A4638A1}" srcOrd="0" destOrd="0" presId="urn:microsoft.com/office/officeart/2008/layout/RadialCluster"/>
    <dgm:cxn modelId="{84E2B291-EA08-426A-B370-9F5A18846B8F}" srcId="{03E52D2C-63CA-4FC7-A344-8940096E34D4}" destId="{00D904D5-6827-4D05-B951-8DBAE29C06AD}" srcOrd="1" destOrd="0" parTransId="{D284E733-866D-4A9C-981F-6646271EEC72}" sibTransId="{DA79A760-490E-446A-BF5B-78A397794B27}"/>
    <dgm:cxn modelId="{413B4C92-BAFB-4125-AF71-EEEDE6F81FEB}" type="presOf" srcId="{E935DA96-F4FB-4AE0-8668-952F27D0F308}" destId="{9BE4C5AF-1315-4B78-9138-5AF0AF17C887}" srcOrd="0" destOrd="0" presId="urn:microsoft.com/office/officeart/2008/layout/RadialCluster"/>
    <dgm:cxn modelId="{5855C4FF-AE85-47D0-8287-39D32E24D6E6}" type="presOf" srcId="{3B1BD549-ADF7-4C20-8F61-2AE6BD4D4E97}" destId="{16BA296B-C530-4E51-8007-8181D7DE2766}" srcOrd="0" destOrd="0" presId="urn:microsoft.com/office/officeart/2008/layout/RadialCluster"/>
    <dgm:cxn modelId="{FF001DD2-69A3-4038-98EC-4AA08AD713AE}" type="presParOf" srcId="{2117D1AD-0F7C-499C-983C-B94FE04FE764}" destId="{1B956F80-633E-435D-A055-DC1E1225896E}" srcOrd="0" destOrd="0" presId="urn:microsoft.com/office/officeart/2008/layout/RadialCluster"/>
    <dgm:cxn modelId="{FE7C8FD2-4E4D-41D0-9F51-CD3E459310BF}" type="presParOf" srcId="{1B956F80-633E-435D-A055-DC1E1225896E}" destId="{ABAD77D3-434E-4F2C-B38B-12E9ABE72936}" srcOrd="0" destOrd="0" presId="urn:microsoft.com/office/officeart/2008/layout/RadialCluster"/>
    <dgm:cxn modelId="{22A33C44-D383-4E1F-82BB-C13215449F3E}" type="presParOf" srcId="{1B956F80-633E-435D-A055-DC1E1225896E}" destId="{9BE4C5AF-1315-4B78-9138-5AF0AF17C887}" srcOrd="1" destOrd="0" presId="urn:microsoft.com/office/officeart/2008/layout/RadialCluster"/>
    <dgm:cxn modelId="{DEF9C8A1-CE87-42BE-BF98-5A45A4D88998}" type="presParOf" srcId="{1B956F80-633E-435D-A055-DC1E1225896E}" destId="{EADCBFD8-4F77-4613-AF6C-395653FB9B7E}" srcOrd="2" destOrd="0" presId="urn:microsoft.com/office/officeart/2008/layout/RadialCluster"/>
    <dgm:cxn modelId="{D72CE1A5-9AD0-4DF0-92F6-07096BA06516}" type="presParOf" srcId="{1B956F80-633E-435D-A055-DC1E1225896E}" destId="{F0E8052B-8A4D-4B0D-8626-F7167A4638A1}" srcOrd="3" destOrd="0" presId="urn:microsoft.com/office/officeart/2008/layout/RadialCluster"/>
    <dgm:cxn modelId="{71A2F138-A89D-4D8B-9EE0-390B16E85073}" type="presParOf" srcId="{1B956F80-633E-435D-A055-DC1E1225896E}" destId="{9D75CF94-A2E4-464C-B547-C3889DE3DC33}" srcOrd="4" destOrd="0" presId="urn:microsoft.com/office/officeart/2008/layout/RadialCluster"/>
    <dgm:cxn modelId="{2E3FE1B6-441A-4331-962E-8E2E8019986C}" type="presParOf" srcId="{1B956F80-633E-435D-A055-DC1E1225896E}" destId="{16BA296B-C530-4E51-8007-8181D7DE2766}" srcOrd="5" destOrd="0" presId="urn:microsoft.com/office/officeart/2008/layout/RadialCluster"/>
    <dgm:cxn modelId="{63EB3E54-5172-470B-BFC5-390A1FD4F55B}" type="presParOf" srcId="{1B956F80-633E-435D-A055-DC1E1225896E}" destId="{27B775C5-FBF7-48BE-9F89-09A4245589D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2E853B-F8F8-4C47-83CE-5FE47BD0D05E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0"/>
      <dgm:spPr/>
      <dgm:t>
        <a:bodyPr/>
        <a:lstStyle/>
        <a:p>
          <a:endParaRPr lang="es-ES"/>
        </a:p>
      </dgm:t>
    </dgm:pt>
    <dgm:pt modelId="{03E52D2C-63CA-4FC7-A344-8940096E34D4}">
      <dgm:prSet phldrT="[Texto]" phldr="1"/>
      <dgm:spPr/>
      <dgm:t>
        <a:bodyPr/>
        <a:lstStyle/>
        <a:p>
          <a:endParaRPr lang="es-ES"/>
        </a:p>
      </dgm:t>
    </dgm:pt>
    <dgm:pt modelId="{A7F38BD6-813D-4AE2-B062-527DC47CF2EA}" type="parTrans" cxnId="{8444D716-D53B-4C75-B122-018E6EB58674}">
      <dgm:prSet/>
      <dgm:spPr/>
      <dgm:t>
        <a:bodyPr/>
        <a:lstStyle/>
        <a:p>
          <a:endParaRPr lang="es-ES"/>
        </a:p>
      </dgm:t>
    </dgm:pt>
    <dgm:pt modelId="{ED0D70EF-B50F-404C-ABFC-92C9A4B7022E}" type="sibTrans" cxnId="{8444D716-D53B-4C75-B122-018E6EB58674}">
      <dgm:prSet/>
      <dgm:spPr/>
      <dgm:t>
        <a:bodyPr/>
        <a:lstStyle/>
        <a:p>
          <a:endParaRPr lang="es-ES"/>
        </a:p>
      </dgm:t>
    </dgm:pt>
    <dgm:pt modelId="{A799310C-25AA-4956-998D-A3711D3C4896}">
      <dgm:prSet phldrT="[Texto]" phldr="1"/>
      <dgm:spPr/>
      <dgm:t>
        <a:bodyPr/>
        <a:lstStyle/>
        <a:p>
          <a:endParaRPr lang="es-ES"/>
        </a:p>
      </dgm:t>
    </dgm:pt>
    <dgm:pt modelId="{E935DA96-F4FB-4AE0-8668-952F27D0F308}" type="parTrans" cxnId="{97602322-87AE-40A5-B380-1FC2A6D4B30F}">
      <dgm:prSet/>
      <dgm:spPr/>
      <dgm:t>
        <a:bodyPr/>
        <a:lstStyle/>
        <a:p>
          <a:endParaRPr lang="es-ES"/>
        </a:p>
      </dgm:t>
    </dgm:pt>
    <dgm:pt modelId="{00D0B831-6601-4BD9-A35C-C85285881C0F}" type="sibTrans" cxnId="{97602322-87AE-40A5-B380-1FC2A6D4B30F}">
      <dgm:prSet/>
      <dgm:spPr/>
      <dgm:t>
        <a:bodyPr/>
        <a:lstStyle/>
        <a:p>
          <a:endParaRPr lang="es-ES"/>
        </a:p>
      </dgm:t>
    </dgm:pt>
    <dgm:pt modelId="{00D904D5-6827-4D05-B951-8DBAE29C06AD}">
      <dgm:prSet phldrT="[Texto]" phldr="1"/>
      <dgm:spPr/>
      <dgm:t>
        <a:bodyPr/>
        <a:lstStyle/>
        <a:p>
          <a:endParaRPr lang="es-ES"/>
        </a:p>
      </dgm:t>
    </dgm:pt>
    <dgm:pt modelId="{D284E733-866D-4A9C-981F-6646271EEC72}" type="parTrans" cxnId="{84E2B291-EA08-426A-B370-9F5A18846B8F}">
      <dgm:prSet/>
      <dgm:spPr/>
      <dgm:t>
        <a:bodyPr/>
        <a:lstStyle/>
        <a:p>
          <a:endParaRPr lang="es-ES"/>
        </a:p>
      </dgm:t>
    </dgm:pt>
    <dgm:pt modelId="{DA79A760-490E-446A-BF5B-78A397794B27}" type="sibTrans" cxnId="{84E2B291-EA08-426A-B370-9F5A18846B8F}">
      <dgm:prSet/>
      <dgm:spPr/>
      <dgm:t>
        <a:bodyPr/>
        <a:lstStyle/>
        <a:p>
          <a:endParaRPr lang="es-ES"/>
        </a:p>
      </dgm:t>
    </dgm:pt>
    <dgm:pt modelId="{55267B22-16E3-44C2-9435-145A86B1A6BA}">
      <dgm:prSet phldrT="[Texto]" phldr="1"/>
      <dgm:spPr/>
      <dgm:t>
        <a:bodyPr/>
        <a:lstStyle/>
        <a:p>
          <a:endParaRPr lang="es-ES"/>
        </a:p>
      </dgm:t>
    </dgm:pt>
    <dgm:pt modelId="{3B1BD549-ADF7-4C20-8F61-2AE6BD4D4E97}" type="parTrans" cxnId="{FD46D106-3DEC-48AF-AC68-31B23D3C1F85}">
      <dgm:prSet/>
      <dgm:spPr/>
      <dgm:t>
        <a:bodyPr/>
        <a:lstStyle/>
        <a:p>
          <a:endParaRPr lang="es-ES"/>
        </a:p>
      </dgm:t>
    </dgm:pt>
    <dgm:pt modelId="{BF0C44E4-4371-48B9-BCF3-A67143F41AF5}" type="sibTrans" cxnId="{FD46D106-3DEC-48AF-AC68-31B23D3C1F85}">
      <dgm:prSet/>
      <dgm:spPr/>
      <dgm:t>
        <a:bodyPr/>
        <a:lstStyle/>
        <a:p>
          <a:endParaRPr lang="es-ES"/>
        </a:p>
      </dgm:t>
    </dgm:pt>
    <dgm:pt modelId="{2117D1AD-0F7C-499C-983C-B94FE04FE764}" type="pres">
      <dgm:prSet presAssocID="{3C2E853B-F8F8-4C47-83CE-5FE47BD0D0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956F80-633E-435D-A055-DC1E1225896E}" type="pres">
      <dgm:prSet presAssocID="{03E52D2C-63CA-4FC7-A344-8940096E34D4}" presName="singleCycle" presStyleCnt="0"/>
      <dgm:spPr/>
    </dgm:pt>
    <dgm:pt modelId="{ABAD77D3-434E-4F2C-B38B-12E9ABE72936}" type="pres">
      <dgm:prSet presAssocID="{03E52D2C-63CA-4FC7-A344-8940096E34D4}" presName="singleCenter" presStyleLbl="node1" presStyleIdx="0" presStyleCnt="4">
        <dgm:presLayoutVars>
          <dgm:chMax val="7"/>
          <dgm:chPref val="7"/>
        </dgm:presLayoutVars>
      </dgm:prSet>
      <dgm:spPr/>
    </dgm:pt>
    <dgm:pt modelId="{9BE4C5AF-1315-4B78-9138-5AF0AF17C887}" type="pres">
      <dgm:prSet presAssocID="{E935DA96-F4FB-4AE0-8668-952F27D0F308}" presName="Name56" presStyleLbl="parChTrans1D2" presStyleIdx="0" presStyleCnt="3"/>
      <dgm:spPr/>
    </dgm:pt>
    <dgm:pt modelId="{EADCBFD8-4F77-4613-AF6C-395653FB9B7E}" type="pres">
      <dgm:prSet presAssocID="{A799310C-25AA-4956-998D-A3711D3C4896}" presName="text0" presStyleLbl="node1" presStyleIdx="1" presStyleCnt="4">
        <dgm:presLayoutVars>
          <dgm:bulletEnabled val="1"/>
        </dgm:presLayoutVars>
      </dgm:prSet>
      <dgm:spPr/>
    </dgm:pt>
    <dgm:pt modelId="{F0E8052B-8A4D-4B0D-8626-F7167A4638A1}" type="pres">
      <dgm:prSet presAssocID="{D284E733-866D-4A9C-981F-6646271EEC72}" presName="Name56" presStyleLbl="parChTrans1D2" presStyleIdx="1" presStyleCnt="3"/>
      <dgm:spPr/>
    </dgm:pt>
    <dgm:pt modelId="{9D75CF94-A2E4-464C-B547-C3889DE3DC33}" type="pres">
      <dgm:prSet presAssocID="{00D904D5-6827-4D05-B951-8DBAE29C06AD}" presName="text0" presStyleLbl="node1" presStyleIdx="2" presStyleCnt="4">
        <dgm:presLayoutVars>
          <dgm:bulletEnabled val="1"/>
        </dgm:presLayoutVars>
      </dgm:prSet>
      <dgm:spPr/>
    </dgm:pt>
    <dgm:pt modelId="{16BA296B-C530-4E51-8007-8181D7DE2766}" type="pres">
      <dgm:prSet presAssocID="{3B1BD549-ADF7-4C20-8F61-2AE6BD4D4E97}" presName="Name56" presStyleLbl="parChTrans1D2" presStyleIdx="2" presStyleCnt="3"/>
      <dgm:spPr/>
    </dgm:pt>
    <dgm:pt modelId="{27B775C5-FBF7-48BE-9F89-09A4245589D0}" type="pres">
      <dgm:prSet presAssocID="{55267B22-16E3-44C2-9435-145A86B1A6BA}" presName="text0" presStyleLbl="node1" presStyleIdx="3" presStyleCnt="4">
        <dgm:presLayoutVars>
          <dgm:bulletEnabled val="1"/>
        </dgm:presLayoutVars>
      </dgm:prSet>
      <dgm:spPr/>
    </dgm:pt>
  </dgm:ptLst>
  <dgm:cxnLst>
    <dgm:cxn modelId="{FD46D106-3DEC-48AF-AC68-31B23D3C1F85}" srcId="{03E52D2C-63CA-4FC7-A344-8940096E34D4}" destId="{55267B22-16E3-44C2-9435-145A86B1A6BA}" srcOrd="2" destOrd="0" parTransId="{3B1BD549-ADF7-4C20-8F61-2AE6BD4D4E97}" sibTransId="{BF0C44E4-4371-48B9-BCF3-A67143F41AF5}"/>
    <dgm:cxn modelId="{8444D716-D53B-4C75-B122-018E6EB58674}" srcId="{3C2E853B-F8F8-4C47-83CE-5FE47BD0D05E}" destId="{03E52D2C-63CA-4FC7-A344-8940096E34D4}" srcOrd="0" destOrd="0" parTransId="{A7F38BD6-813D-4AE2-B062-527DC47CF2EA}" sibTransId="{ED0D70EF-B50F-404C-ABFC-92C9A4B7022E}"/>
    <dgm:cxn modelId="{60ED5D1D-A9EF-49B3-8410-62452D1CF236}" type="presOf" srcId="{55267B22-16E3-44C2-9435-145A86B1A6BA}" destId="{27B775C5-FBF7-48BE-9F89-09A4245589D0}" srcOrd="0" destOrd="0" presId="urn:microsoft.com/office/officeart/2008/layout/RadialCluster"/>
    <dgm:cxn modelId="{97602322-87AE-40A5-B380-1FC2A6D4B30F}" srcId="{03E52D2C-63CA-4FC7-A344-8940096E34D4}" destId="{A799310C-25AA-4956-998D-A3711D3C4896}" srcOrd="0" destOrd="0" parTransId="{E935DA96-F4FB-4AE0-8668-952F27D0F308}" sibTransId="{00D0B831-6601-4BD9-A35C-C85285881C0F}"/>
    <dgm:cxn modelId="{3770D723-1FF5-49AC-99DD-360964E4C758}" type="presOf" srcId="{00D904D5-6827-4D05-B951-8DBAE29C06AD}" destId="{9D75CF94-A2E4-464C-B547-C3889DE3DC33}" srcOrd="0" destOrd="0" presId="urn:microsoft.com/office/officeart/2008/layout/RadialCluster"/>
    <dgm:cxn modelId="{CF030441-4F87-4D24-A8D5-8BB125E21C62}" type="presOf" srcId="{3C2E853B-F8F8-4C47-83CE-5FE47BD0D05E}" destId="{2117D1AD-0F7C-499C-983C-B94FE04FE764}" srcOrd="0" destOrd="0" presId="urn:microsoft.com/office/officeart/2008/layout/RadialCluster"/>
    <dgm:cxn modelId="{0F474548-DB6B-426B-9722-18DBAA2D95EE}" type="presOf" srcId="{A799310C-25AA-4956-998D-A3711D3C4896}" destId="{EADCBFD8-4F77-4613-AF6C-395653FB9B7E}" srcOrd="0" destOrd="0" presId="urn:microsoft.com/office/officeart/2008/layout/RadialCluster"/>
    <dgm:cxn modelId="{5DBB1176-738D-4FB6-8944-E9E59F3E8404}" type="presOf" srcId="{03E52D2C-63CA-4FC7-A344-8940096E34D4}" destId="{ABAD77D3-434E-4F2C-B38B-12E9ABE72936}" srcOrd="0" destOrd="0" presId="urn:microsoft.com/office/officeart/2008/layout/RadialCluster"/>
    <dgm:cxn modelId="{F37D0E8F-6B6D-4CE2-AEBD-07299948B868}" type="presOf" srcId="{D284E733-866D-4A9C-981F-6646271EEC72}" destId="{F0E8052B-8A4D-4B0D-8626-F7167A4638A1}" srcOrd="0" destOrd="0" presId="urn:microsoft.com/office/officeart/2008/layout/RadialCluster"/>
    <dgm:cxn modelId="{84E2B291-EA08-426A-B370-9F5A18846B8F}" srcId="{03E52D2C-63CA-4FC7-A344-8940096E34D4}" destId="{00D904D5-6827-4D05-B951-8DBAE29C06AD}" srcOrd="1" destOrd="0" parTransId="{D284E733-866D-4A9C-981F-6646271EEC72}" sibTransId="{DA79A760-490E-446A-BF5B-78A397794B27}"/>
    <dgm:cxn modelId="{413B4C92-BAFB-4125-AF71-EEEDE6F81FEB}" type="presOf" srcId="{E935DA96-F4FB-4AE0-8668-952F27D0F308}" destId="{9BE4C5AF-1315-4B78-9138-5AF0AF17C887}" srcOrd="0" destOrd="0" presId="urn:microsoft.com/office/officeart/2008/layout/RadialCluster"/>
    <dgm:cxn modelId="{5855C4FF-AE85-47D0-8287-39D32E24D6E6}" type="presOf" srcId="{3B1BD549-ADF7-4C20-8F61-2AE6BD4D4E97}" destId="{16BA296B-C530-4E51-8007-8181D7DE2766}" srcOrd="0" destOrd="0" presId="urn:microsoft.com/office/officeart/2008/layout/RadialCluster"/>
    <dgm:cxn modelId="{FF001DD2-69A3-4038-98EC-4AA08AD713AE}" type="presParOf" srcId="{2117D1AD-0F7C-499C-983C-B94FE04FE764}" destId="{1B956F80-633E-435D-A055-DC1E1225896E}" srcOrd="0" destOrd="0" presId="urn:microsoft.com/office/officeart/2008/layout/RadialCluster"/>
    <dgm:cxn modelId="{FE7C8FD2-4E4D-41D0-9F51-CD3E459310BF}" type="presParOf" srcId="{1B956F80-633E-435D-A055-DC1E1225896E}" destId="{ABAD77D3-434E-4F2C-B38B-12E9ABE72936}" srcOrd="0" destOrd="0" presId="urn:microsoft.com/office/officeart/2008/layout/RadialCluster"/>
    <dgm:cxn modelId="{22A33C44-D383-4E1F-82BB-C13215449F3E}" type="presParOf" srcId="{1B956F80-633E-435D-A055-DC1E1225896E}" destId="{9BE4C5AF-1315-4B78-9138-5AF0AF17C887}" srcOrd="1" destOrd="0" presId="urn:microsoft.com/office/officeart/2008/layout/RadialCluster"/>
    <dgm:cxn modelId="{DEF9C8A1-CE87-42BE-BF98-5A45A4D88998}" type="presParOf" srcId="{1B956F80-633E-435D-A055-DC1E1225896E}" destId="{EADCBFD8-4F77-4613-AF6C-395653FB9B7E}" srcOrd="2" destOrd="0" presId="urn:microsoft.com/office/officeart/2008/layout/RadialCluster"/>
    <dgm:cxn modelId="{D72CE1A5-9AD0-4DF0-92F6-07096BA06516}" type="presParOf" srcId="{1B956F80-633E-435D-A055-DC1E1225896E}" destId="{F0E8052B-8A4D-4B0D-8626-F7167A4638A1}" srcOrd="3" destOrd="0" presId="urn:microsoft.com/office/officeart/2008/layout/RadialCluster"/>
    <dgm:cxn modelId="{71A2F138-A89D-4D8B-9EE0-390B16E85073}" type="presParOf" srcId="{1B956F80-633E-435D-A055-DC1E1225896E}" destId="{9D75CF94-A2E4-464C-B547-C3889DE3DC33}" srcOrd="4" destOrd="0" presId="urn:microsoft.com/office/officeart/2008/layout/RadialCluster"/>
    <dgm:cxn modelId="{2E3FE1B6-441A-4331-962E-8E2E8019986C}" type="presParOf" srcId="{1B956F80-633E-435D-A055-DC1E1225896E}" destId="{16BA296B-C530-4E51-8007-8181D7DE2766}" srcOrd="5" destOrd="0" presId="urn:microsoft.com/office/officeart/2008/layout/RadialCluster"/>
    <dgm:cxn modelId="{63EB3E54-5172-470B-BFC5-390A1FD4F55B}" type="presParOf" srcId="{1B956F80-633E-435D-A055-DC1E1225896E}" destId="{27B775C5-FBF7-48BE-9F89-09A4245589D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2E853B-F8F8-4C47-83CE-5FE47BD0D05E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0"/>
      <dgm:spPr/>
      <dgm:t>
        <a:bodyPr/>
        <a:lstStyle/>
        <a:p>
          <a:endParaRPr lang="es-ES"/>
        </a:p>
      </dgm:t>
    </dgm:pt>
    <dgm:pt modelId="{03E52D2C-63CA-4FC7-A344-8940096E34D4}">
      <dgm:prSet phldrT="[Texto]" phldr="1"/>
      <dgm:spPr/>
      <dgm:t>
        <a:bodyPr/>
        <a:lstStyle/>
        <a:p>
          <a:endParaRPr lang="es-ES"/>
        </a:p>
      </dgm:t>
    </dgm:pt>
    <dgm:pt modelId="{A7F38BD6-813D-4AE2-B062-527DC47CF2EA}" type="parTrans" cxnId="{8444D716-D53B-4C75-B122-018E6EB58674}">
      <dgm:prSet/>
      <dgm:spPr/>
      <dgm:t>
        <a:bodyPr/>
        <a:lstStyle/>
        <a:p>
          <a:endParaRPr lang="es-ES"/>
        </a:p>
      </dgm:t>
    </dgm:pt>
    <dgm:pt modelId="{ED0D70EF-B50F-404C-ABFC-92C9A4B7022E}" type="sibTrans" cxnId="{8444D716-D53B-4C75-B122-018E6EB58674}">
      <dgm:prSet/>
      <dgm:spPr/>
      <dgm:t>
        <a:bodyPr/>
        <a:lstStyle/>
        <a:p>
          <a:endParaRPr lang="es-ES"/>
        </a:p>
      </dgm:t>
    </dgm:pt>
    <dgm:pt modelId="{A799310C-25AA-4956-998D-A3711D3C4896}">
      <dgm:prSet phldrT="[Texto]" phldr="1"/>
      <dgm:spPr/>
      <dgm:t>
        <a:bodyPr/>
        <a:lstStyle/>
        <a:p>
          <a:endParaRPr lang="es-ES"/>
        </a:p>
      </dgm:t>
    </dgm:pt>
    <dgm:pt modelId="{E935DA96-F4FB-4AE0-8668-952F27D0F308}" type="parTrans" cxnId="{97602322-87AE-40A5-B380-1FC2A6D4B30F}">
      <dgm:prSet/>
      <dgm:spPr/>
      <dgm:t>
        <a:bodyPr/>
        <a:lstStyle/>
        <a:p>
          <a:endParaRPr lang="es-ES"/>
        </a:p>
      </dgm:t>
    </dgm:pt>
    <dgm:pt modelId="{00D0B831-6601-4BD9-A35C-C85285881C0F}" type="sibTrans" cxnId="{97602322-87AE-40A5-B380-1FC2A6D4B30F}">
      <dgm:prSet/>
      <dgm:spPr/>
      <dgm:t>
        <a:bodyPr/>
        <a:lstStyle/>
        <a:p>
          <a:endParaRPr lang="es-ES"/>
        </a:p>
      </dgm:t>
    </dgm:pt>
    <dgm:pt modelId="{00D904D5-6827-4D05-B951-8DBAE29C06AD}">
      <dgm:prSet phldrT="[Texto]" phldr="1"/>
      <dgm:spPr/>
      <dgm:t>
        <a:bodyPr/>
        <a:lstStyle/>
        <a:p>
          <a:endParaRPr lang="es-ES"/>
        </a:p>
      </dgm:t>
    </dgm:pt>
    <dgm:pt modelId="{D284E733-866D-4A9C-981F-6646271EEC72}" type="parTrans" cxnId="{84E2B291-EA08-426A-B370-9F5A18846B8F}">
      <dgm:prSet/>
      <dgm:spPr/>
      <dgm:t>
        <a:bodyPr/>
        <a:lstStyle/>
        <a:p>
          <a:endParaRPr lang="es-ES"/>
        </a:p>
      </dgm:t>
    </dgm:pt>
    <dgm:pt modelId="{DA79A760-490E-446A-BF5B-78A397794B27}" type="sibTrans" cxnId="{84E2B291-EA08-426A-B370-9F5A18846B8F}">
      <dgm:prSet/>
      <dgm:spPr/>
      <dgm:t>
        <a:bodyPr/>
        <a:lstStyle/>
        <a:p>
          <a:endParaRPr lang="es-ES"/>
        </a:p>
      </dgm:t>
    </dgm:pt>
    <dgm:pt modelId="{55267B22-16E3-44C2-9435-145A86B1A6BA}">
      <dgm:prSet phldrT="[Texto]" phldr="1"/>
      <dgm:spPr/>
      <dgm:t>
        <a:bodyPr/>
        <a:lstStyle/>
        <a:p>
          <a:endParaRPr lang="es-ES"/>
        </a:p>
      </dgm:t>
    </dgm:pt>
    <dgm:pt modelId="{3B1BD549-ADF7-4C20-8F61-2AE6BD4D4E97}" type="parTrans" cxnId="{FD46D106-3DEC-48AF-AC68-31B23D3C1F85}">
      <dgm:prSet/>
      <dgm:spPr/>
      <dgm:t>
        <a:bodyPr/>
        <a:lstStyle/>
        <a:p>
          <a:endParaRPr lang="es-ES"/>
        </a:p>
      </dgm:t>
    </dgm:pt>
    <dgm:pt modelId="{BF0C44E4-4371-48B9-BCF3-A67143F41AF5}" type="sibTrans" cxnId="{FD46D106-3DEC-48AF-AC68-31B23D3C1F85}">
      <dgm:prSet/>
      <dgm:spPr/>
      <dgm:t>
        <a:bodyPr/>
        <a:lstStyle/>
        <a:p>
          <a:endParaRPr lang="es-ES"/>
        </a:p>
      </dgm:t>
    </dgm:pt>
    <dgm:pt modelId="{2117D1AD-0F7C-499C-983C-B94FE04FE764}" type="pres">
      <dgm:prSet presAssocID="{3C2E853B-F8F8-4C47-83CE-5FE47BD0D0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956F80-633E-435D-A055-DC1E1225896E}" type="pres">
      <dgm:prSet presAssocID="{03E52D2C-63CA-4FC7-A344-8940096E34D4}" presName="singleCycle" presStyleCnt="0"/>
      <dgm:spPr/>
    </dgm:pt>
    <dgm:pt modelId="{ABAD77D3-434E-4F2C-B38B-12E9ABE72936}" type="pres">
      <dgm:prSet presAssocID="{03E52D2C-63CA-4FC7-A344-8940096E34D4}" presName="singleCenter" presStyleLbl="node1" presStyleIdx="0" presStyleCnt="4">
        <dgm:presLayoutVars>
          <dgm:chMax val="7"/>
          <dgm:chPref val="7"/>
        </dgm:presLayoutVars>
      </dgm:prSet>
      <dgm:spPr/>
    </dgm:pt>
    <dgm:pt modelId="{9BE4C5AF-1315-4B78-9138-5AF0AF17C887}" type="pres">
      <dgm:prSet presAssocID="{E935DA96-F4FB-4AE0-8668-952F27D0F308}" presName="Name56" presStyleLbl="parChTrans1D2" presStyleIdx="0" presStyleCnt="3"/>
      <dgm:spPr/>
    </dgm:pt>
    <dgm:pt modelId="{EADCBFD8-4F77-4613-AF6C-395653FB9B7E}" type="pres">
      <dgm:prSet presAssocID="{A799310C-25AA-4956-998D-A3711D3C4896}" presName="text0" presStyleLbl="node1" presStyleIdx="1" presStyleCnt="4">
        <dgm:presLayoutVars>
          <dgm:bulletEnabled val="1"/>
        </dgm:presLayoutVars>
      </dgm:prSet>
      <dgm:spPr/>
    </dgm:pt>
    <dgm:pt modelId="{F0E8052B-8A4D-4B0D-8626-F7167A4638A1}" type="pres">
      <dgm:prSet presAssocID="{D284E733-866D-4A9C-981F-6646271EEC72}" presName="Name56" presStyleLbl="parChTrans1D2" presStyleIdx="1" presStyleCnt="3"/>
      <dgm:spPr/>
    </dgm:pt>
    <dgm:pt modelId="{9D75CF94-A2E4-464C-B547-C3889DE3DC33}" type="pres">
      <dgm:prSet presAssocID="{00D904D5-6827-4D05-B951-8DBAE29C06AD}" presName="text0" presStyleLbl="node1" presStyleIdx="2" presStyleCnt="4">
        <dgm:presLayoutVars>
          <dgm:bulletEnabled val="1"/>
        </dgm:presLayoutVars>
      </dgm:prSet>
      <dgm:spPr/>
    </dgm:pt>
    <dgm:pt modelId="{16BA296B-C530-4E51-8007-8181D7DE2766}" type="pres">
      <dgm:prSet presAssocID="{3B1BD549-ADF7-4C20-8F61-2AE6BD4D4E97}" presName="Name56" presStyleLbl="parChTrans1D2" presStyleIdx="2" presStyleCnt="3"/>
      <dgm:spPr/>
    </dgm:pt>
    <dgm:pt modelId="{27B775C5-FBF7-48BE-9F89-09A4245589D0}" type="pres">
      <dgm:prSet presAssocID="{55267B22-16E3-44C2-9435-145A86B1A6BA}" presName="text0" presStyleLbl="node1" presStyleIdx="3" presStyleCnt="4">
        <dgm:presLayoutVars>
          <dgm:bulletEnabled val="1"/>
        </dgm:presLayoutVars>
      </dgm:prSet>
      <dgm:spPr/>
    </dgm:pt>
  </dgm:ptLst>
  <dgm:cxnLst>
    <dgm:cxn modelId="{FD46D106-3DEC-48AF-AC68-31B23D3C1F85}" srcId="{03E52D2C-63CA-4FC7-A344-8940096E34D4}" destId="{55267B22-16E3-44C2-9435-145A86B1A6BA}" srcOrd="2" destOrd="0" parTransId="{3B1BD549-ADF7-4C20-8F61-2AE6BD4D4E97}" sibTransId="{BF0C44E4-4371-48B9-BCF3-A67143F41AF5}"/>
    <dgm:cxn modelId="{8444D716-D53B-4C75-B122-018E6EB58674}" srcId="{3C2E853B-F8F8-4C47-83CE-5FE47BD0D05E}" destId="{03E52D2C-63CA-4FC7-A344-8940096E34D4}" srcOrd="0" destOrd="0" parTransId="{A7F38BD6-813D-4AE2-B062-527DC47CF2EA}" sibTransId="{ED0D70EF-B50F-404C-ABFC-92C9A4B7022E}"/>
    <dgm:cxn modelId="{60ED5D1D-A9EF-49B3-8410-62452D1CF236}" type="presOf" srcId="{55267B22-16E3-44C2-9435-145A86B1A6BA}" destId="{27B775C5-FBF7-48BE-9F89-09A4245589D0}" srcOrd="0" destOrd="0" presId="urn:microsoft.com/office/officeart/2008/layout/RadialCluster"/>
    <dgm:cxn modelId="{97602322-87AE-40A5-B380-1FC2A6D4B30F}" srcId="{03E52D2C-63CA-4FC7-A344-8940096E34D4}" destId="{A799310C-25AA-4956-998D-A3711D3C4896}" srcOrd="0" destOrd="0" parTransId="{E935DA96-F4FB-4AE0-8668-952F27D0F308}" sibTransId="{00D0B831-6601-4BD9-A35C-C85285881C0F}"/>
    <dgm:cxn modelId="{3770D723-1FF5-49AC-99DD-360964E4C758}" type="presOf" srcId="{00D904D5-6827-4D05-B951-8DBAE29C06AD}" destId="{9D75CF94-A2E4-464C-B547-C3889DE3DC33}" srcOrd="0" destOrd="0" presId="urn:microsoft.com/office/officeart/2008/layout/RadialCluster"/>
    <dgm:cxn modelId="{CF030441-4F87-4D24-A8D5-8BB125E21C62}" type="presOf" srcId="{3C2E853B-F8F8-4C47-83CE-5FE47BD0D05E}" destId="{2117D1AD-0F7C-499C-983C-B94FE04FE764}" srcOrd="0" destOrd="0" presId="urn:microsoft.com/office/officeart/2008/layout/RadialCluster"/>
    <dgm:cxn modelId="{0F474548-DB6B-426B-9722-18DBAA2D95EE}" type="presOf" srcId="{A799310C-25AA-4956-998D-A3711D3C4896}" destId="{EADCBFD8-4F77-4613-AF6C-395653FB9B7E}" srcOrd="0" destOrd="0" presId="urn:microsoft.com/office/officeart/2008/layout/RadialCluster"/>
    <dgm:cxn modelId="{5DBB1176-738D-4FB6-8944-E9E59F3E8404}" type="presOf" srcId="{03E52D2C-63CA-4FC7-A344-8940096E34D4}" destId="{ABAD77D3-434E-4F2C-B38B-12E9ABE72936}" srcOrd="0" destOrd="0" presId="urn:microsoft.com/office/officeart/2008/layout/RadialCluster"/>
    <dgm:cxn modelId="{F37D0E8F-6B6D-4CE2-AEBD-07299948B868}" type="presOf" srcId="{D284E733-866D-4A9C-981F-6646271EEC72}" destId="{F0E8052B-8A4D-4B0D-8626-F7167A4638A1}" srcOrd="0" destOrd="0" presId="urn:microsoft.com/office/officeart/2008/layout/RadialCluster"/>
    <dgm:cxn modelId="{84E2B291-EA08-426A-B370-9F5A18846B8F}" srcId="{03E52D2C-63CA-4FC7-A344-8940096E34D4}" destId="{00D904D5-6827-4D05-B951-8DBAE29C06AD}" srcOrd="1" destOrd="0" parTransId="{D284E733-866D-4A9C-981F-6646271EEC72}" sibTransId="{DA79A760-490E-446A-BF5B-78A397794B27}"/>
    <dgm:cxn modelId="{413B4C92-BAFB-4125-AF71-EEEDE6F81FEB}" type="presOf" srcId="{E935DA96-F4FB-4AE0-8668-952F27D0F308}" destId="{9BE4C5AF-1315-4B78-9138-5AF0AF17C887}" srcOrd="0" destOrd="0" presId="urn:microsoft.com/office/officeart/2008/layout/RadialCluster"/>
    <dgm:cxn modelId="{5855C4FF-AE85-47D0-8287-39D32E24D6E6}" type="presOf" srcId="{3B1BD549-ADF7-4C20-8F61-2AE6BD4D4E97}" destId="{16BA296B-C530-4E51-8007-8181D7DE2766}" srcOrd="0" destOrd="0" presId="urn:microsoft.com/office/officeart/2008/layout/RadialCluster"/>
    <dgm:cxn modelId="{FF001DD2-69A3-4038-98EC-4AA08AD713AE}" type="presParOf" srcId="{2117D1AD-0F7C-499C-983C-B94FE04FE764}" destId="{1B956F80-633E-435D-A055-DC1E1225896E}" srcOrd="0" destOrd="0" presId="urn:microsoft.com/office/officeart/2008/layout/RadialCluster"/>
    <dgm:cxn modelId="{FE7C8FD2-4E4D-41D0-9F51-CD3E459310BF}" type="presParOf" srcId="{1B956F80-633E-435D-A055-DC1E1225896E}" destId="{ABAD77D3-434E-4F2C-B38B-12E9ABE72936}" srcOrd="0" destOrd="0" presId="urn:microsoft.com/office/officeart/2008/layout/RadialCluster"/>
    <dgm:cxn modelId="{22A33C44-D383-4E1F-82BB-C13215449F3E}" type="presParOf" srcId="{1B956F80-633E-435D-A055-DC1E1225896E}" destId="{9BE4C5AF-1315-4B78-9138-5AF0AF17C887}" srcOrd="1" destOrd="0" presId="urn:microsoft.com/office/officeart/2008/layout/RadialCluster"/>
    <dgm:cxn modelId="{DEF9C8A1-CE87-42BE-BF98-5A45A4D88998}" type="presParOf" srcId="{1B956F80-633E-435D-A055-DC1E1225896E}" destId="{EADCBFD8-4F77-4613-AF6C-395653FB9B7E}" srcOrd="2" destOrd="0" presId="urn:microsoft.com/office/officeart/2008/layout/RadialCluster"/>
    <dgm:cxn modelId="{D72CE1A5-9AD0-4DF0-92F6-07096BA06516}" type="presParOf" srcId="{1B956F80-633E-435D-A055-DC1E1225896E}" destId="{F0E8052B-8A4D-4B0D-8626-F7167A4638A1}" srcOrd="3" destOrd="0" presId="urn:microsoft.com/office/officeart/2008/layout/RadialCluster"/>
    <dgm:cxn modelId="{71A2F138-A89D-4D8B-9EE0-390B16E85073}" type="presParOf" srcId="{1B956F80-633E-435D-A055-DC1E1225896E}" destId="{9D75CF94-A2E4-464C-B547-C3889DE3DC33}" srcOrd="4" destOrd="0" presId="urn:microsoft.com/office/officeart/2008/layout/RadialCluster"/>
    <dgm:cxn modelId="{2E3FE1B6-441A-4331-962E-8E2E8019986C}" type="presParOf" srcId="{1B956F80-633E-435D-A055-DC1E1225896E}" destId="{16BA296B-C530-4E51-8007-8181D7DE2766}" srcOrd="5" destOrd="0" presId="urn:microsoft.com/office/officeart/2008/layout/RadialCluster"/>
    <dgm:cxn modelId="{63EB3E54-5172-470B-BFC5-390A1FD4F55B}" type="presParOf" srcId="{1B956F80-633E-435D-A055-DC1E1225896E}" destId="{27B775C5-FBF7-48BE-9F89-09A4245589D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D77D3-434E-4F2C-B38B-12E9ABE72936}">
      <dsp:nvSpPr>
        <dsp:cNvPr id="0" name=""/>
        <dsp:cNvSpPr/>
      </dsp:nvSpPr>
      <dsp:spPr>
        <a:xfrm>
          <a:off x="525217" y="516414"/>
          <a:ext cx="333002" cy="3330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541473" y="532670"/>
        <a:ext cx="300490" cy="300490"/>
      </dsp:txXfrm>
    </dsp:sp>
    <dsp:sp modelId="{9BE4C5AF-1315-4B78-9138-5AF0AF17C887}">
      <dsp:nvSpPr>
        <dsp:cNvPr id="0" name=""/>
        <dsp:cNvSpPr/>
      </dsp:nvSpPr>
      <dsp:spPr>
        <a:xfrm rot="16200000">
          <a:off x="574924" y="399620"/>
          <a:ext cx="233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58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BFD8-4F77-4613-AF6C-395653FB9B7E}">
      <dsp:nvSpPr>
        <dsp:cNvPr id="0" name=""/>
        <dsp:cNvSpPr/>
      </dsp:nvSpPr>
      <dsp:spPr>
        <a:xfrm>
          <a:off x="580162" y="59715"/>
          <a:ext cx="223111" cy="2231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91053" y="70606"/>
        <a:ext cx="201329" cy="201329"/>
      </dsp:txXfrm>
    </dsp:sp>
    <dsp:sp modelId="{F0E8052B-8A4D-4B0D-8626-F7167A4638A1}">
      <dsp:nvSpPr>
        <dsp:cNvPr id="0" name=""/>
        <dsp:cNvSpPr/>
      </dsp:nvSpPr>
      <dsp:spPr>
        <a:xfrm rot="1800000">
          <a:off x="845453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5CF94-A2E4-464C-B547-C3889DE3DC33}">
      <dsp:nvSpPr>
        <dsp:cNvPr id="0" name=""/>
        <dsp:cNvSpPr/>
      </dsp:nvSpPr>
      <dsp:spPr>
        <a:xfrm>
          <a:off x="1023259" y="827182"/>
          <a:ext cx="223111" cy="22311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034150" y="838073"/>
        <a:ext cx="201329" cy="201329"/>
      </dsp:txXfrm>
    </dsp:sp>
    <dsp:sp modelId="{16BA296B-C530-4E51-8007-8181D7DE2766}">
      <dsp:nvSpPr>
        <dsp:cNvPr id="0" name=""/>
        <dsp:cNvSpPr/>
      </dsp:nvSpPr>
      <dsp:spPr>
        <a:xfrm rot="9000000">
          <a:off x="347411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775C5-FBF7-48BE-9F89-09A4245589D0}">
      <dsp:nvSpPr>
        <dsp:cNvPr id="0" name=""/>
        <dsp:cNvSpPr/>
      </dsp:nvSpPr>
      <dsp:spPr>
        <a:xfrm>
          <a:off x="137065" y="827182"/>
          <a:ext cx="223111" cy="2231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47956" y="838073"/>
        <a:ext cx="201329" cy="201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D77D3-434E-4F2C-B38B-12E9ABE72936}">
      <dsp:nvSpPr>
        <dsp:cNvPr id="0" name=""/>
        <dsp:cNvSpPr/>
      </dsp:nvSpPr>
      <dsp:spPr>
        <a:xfrm>
          <a:off x="525217" y="516414"/>
          <a:ext cx="333002" cy="3330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541473" y="532670"/>
        <a:ext cx="300490" cy="300490"/>
      </dsp:txXfrm>
    </dsp:sp>
    <dsp:sp modelId="{9BE4C5AF-1315-4B78-9138-5AF0AF17C887}">
      <dsp:nvSpPr>
        <dsp:cNvPr id="0" name=""/>
        <dsp:cNvSpPr/>
      </dsp:nvSpPr>
      <dsp:spPr>
        <a:xfrm rot="16200000">
          <a:off x="574924" y="399620"/>
          <a:ext cx="233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58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BFD8-4F77-4613-AF6C-395653FB9B7E}">
      <dsp:nvSpPr>
        <dsp:cNvPr id="0" name=""/>
        <dsp:cNvSpPr/>
      </dsp:nvSpPr>
      <dsp:spPr>
        <a:xfrm>
          <a:off x="580162" y="59715"/>
          <a:ext cx="223111" cy="2231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91053" y="70606"/>
        <a:ext cx="201329" cy="201329"/>
      </dsp:txXfrm>
    </dsp:sp>
    <dsp:sp modelId="{F0E8052B-8A4D-4B0D-8626-F7167A4638A1}">
      <dsp:nvSpPr>
        <dsp:cNvPr id="0" name=""/>
        <dsp:cNvSpPr/>
      </dsp:nvSpPr>
      <dsp:spPr>
        <a:xfrm rot="1800000">
          <a:off x="845453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5CF94-A2E4-464C-B547-C3889DE3DC33}">
      <dsp:nvSpPr>
        <dsp:cNvPr id="0" name=""/>
        <dsp:cNvSpPr/>
      </dsp:nvSpPr>
      <dsp:spPr>
        <a:xfrm>
          <a:off x="1023259" y="827182"/>
          <a:ext cx="223111" cy="22311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034150" y="838073"/>
        <a:ext cx="201329" cy="201329"/>
      </dsp:txXfrm>
    </dsp:sp>
    <dsp:sp modelId="{16BA296B-C530-4E51-8007-8181D7DE2766}">
      <dsp:nvSpPr>
        <dsp:cNvPr id="0" name=""/>
        <dsp:cNvSpPr/>
      </dsp:nvSpPr>
      <dsp:spPr>
        <a:xfrm rot="9000000">
          <a:off x="347411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775C5-FBF7-48BE-9F89-09A4245589D0}">
      <dsp:nvSpPr>
        <dsp:cNvPr id="0" name=""/>
        <dsp:cNvSpPr/>
      </dsp:nvSpPr>
      <dsp:spPr>
        <a:xfrm>
          <a:off x="137065" y="827182"/>
          <a:ext cx="223111" cy="2231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47956" y="838073"/>
        <a:ext cx="201329" cy="201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D77D3-434E-4F2C-B38B-12E9ABE72936}">
      <dsp:nvSpPr>
        <dsp:cNvPr id="0" name=""/>
        <dsp:cNvSpPr/>
      </dsp:nvSpPr>
      <dsp:spPr>
        <a:xfrm>
          <a:off x="525217" y="516414"/>
          <a:ext cx="333002" cy="3330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541473" y="532670"/>
        <a:ext cx="300490" cy="300490"/>
      </dsp:txXfrm>
    </dsp:sp>
    <dsp:sp modelId="{9BE4C5AF-1315-4B78-9138-5AF0AF17C887}">
      <dsp:nvSpPr>
        <dsp:cNvPr id="0" name=""/>
        <dsp:cNvSpPr/>
      </dsp:nvSpPr>
      <dsp:spPr>
        <a:xfrm rot="16200000">
          <a:off x="574924" y="399620"/>
          <a:ext cx="233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58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BFD8-4F77-4613-AF6C-395653FB9B7E}">
      <dsp:nvSpPr>
        <dsp:cNvPr id="0" name=""/>
        <dsp:cNvSpPr/>
      </dsp:nvSpPr>
      <dsp:spPr>
        <a:xfrm>
          <a:off x="580162" y="59715"/>
          <a:ext cx="223111" cy="2231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91053" y="70606"/>
        <a:ext cx="201329" cy="201329"/>
      </dsp:txXfrm>
    </dsp:sp>
    <dsp:sp modelId="{F0E8052B-8A4D-4B0D-8626-F7167A4638A1}">
      <dsp:nvSpPr>
        <dsp:cNvPr id="0" name=""/>
        <dsp:cNvSpPr/>
      </dsp:nvSpPr>
      <dsp:spPr>
        <a:xfrm rot="1800000">
          <a:off x="845453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5CF94-A2E4-464C-B547-C3889DE3DC33}">
      <dsp:nvSpPr>
        <dsp:cNvPr id="0" name=""/>
        <dsp:cNvSpPr/>
      </dsp:nvSpPr>
      <dsp:spPr>
        <a:xfrm>
          <a:off x="1023259" y="827182"/>
          <a:ext cx="223111" cy="22311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034150" y="838073"/>
        <a:ext cx="201329" cy="201329"/>
      </dsp:txXfrm>
    </dsp:sp>
    <dsp:sp modelId="{16BA296B-C530-4E51-8007-8181D7DE2766}">
      <dsp:nvSpPr>
        <dsp:cNvPr id="0" name=""/>
        <dsp:cNvSpPr/>
      </dsp:nvSpPr>
      <dsp:spPr>
        <a:xfrm rot="9000000">
          <a:off x="347411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775C5-FBF7-48BE-9F89-09A4245589D0}">
      <dsp:nvSpPr>
        <dsp:cNvPr id="0" name=""/>
        <dsp:cNvSpPr/>
      </dsp:nvSpPr>
      <dsp:spPr>
        <a:xfrm>
          <a:off x="137065" y="827182"/>
          <a:ext cx="223111" cy="2231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47956" y="838073"/>
        <a:ext cx="201329" cy="201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D77D3-434E-4F2C-B38B-12E9ABE72936}">
      <dsp:nvSpPr>
        <dsp:cNvPr id="0" name=""/>
        <dsp:cNvSpPr/>
      </dsp:nvSpPr>
      <dsp:spPr>
        <a:xfrm>
          <a:off x="525217" y="516414"/>
          <a:ext cx="333002" cy="3330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541473" y="532670"/>
        <a:ext cx="300490" cy="300490"/>
      </dsp:txXfrm>
    </dsp:sp>
    <dsp:sp modelId="{9BE4C5AF-1315-4B78-9138-5AF0AF17C887}">
      <dsp:nvSpPr>
        <dsp:cNvPr id="0" name=""/>
        <dsp:cNvSpPr/>
      </dsp:nvSpPr>
      <dsp:spPr>
        <a:xfrm rot="16200000">
          <a:off x="574924" y="399620"/>
          <a:ext cx="233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58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BFD8-4F77-4613-AF6C-395653FB9B7E}">
      <dsp:nvSpPr>
        <dsp:cNvPr id="0" name=""/>
        <dsp:cNvSpPr/>
      </dsp:nvSpPr>
      <dsp:spPr>
        <a:xfrm>
          <a:off x="580162" y="59715"/>
          <a:ext cx="223111" cy="2231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91053" y="70606"/>
        <a:ext cx="201329" cy="201329"/>
      </dsp:txXfrm>
    </dsp:sp>
    <dsp:sp modelId="{F0E8052B-8A4D-4B0D-8626-F7167A4638A1}">
      <dsp:nvSpPr>
        <dsp:cNvPr id="0" name=""/>
        <dsp:cNvSpPr/>
      </dsp:nvSpPr>
      <dsp:spPr>
        <a:xfrm rot="1800000">
          <a:off x="845453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5CF94-A2E4-464C-B547-C3889DE3DC33}">
      <dsp:nvSpPr>
        <dsp:cNvPr id="0" name=""/>
        <dsp:cNvSpPr/>
      </dsp:nvSpPr>
      <dsp:spPr>
        <a:xfrm>
          <a:off x="1023259" y="827182"/>
          <a:ext cx="223111" cy="22311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034150" y="838073"/>
        <a:ext cx="201329" cy="201329"/>
      </dsp:txXfrm>
    </dsp:sp>
    <dsp:sp modelId="{16BA296B-C530-4E51-8007-8181D7DE2766}">
      <dsp:nvSpPr>
        <dsp:cNvPr id="0" name=""/>
        <dsp:cNvSpPr/>
      </dsp:nvSpPr>
      <dsp:spPr>
        <a:xfrm rot="9000000">
          <a:off x="347411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775C5-FBF7-48BE-9F89-09A4245589D0}">
      <dsp:nvSpPr>
        <dsp:cNvPr id="0" name=""/>
        <dsp:cNvSpPr/>
      </dsp:nvSpPr>
      <dsp:spPr>
        <a:xfrm>
          <a:off x="137065" y="827182"/>
          <a:ext cx="223111" cy="2231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47956" y="838073"/>
        <a:ext cx="201329" cy="2013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D77D3-434E-4F2C-B38B-12E9ABE72936}">
      <dsp:nvSpPr>
        <dsp:cNvPr id="0" name=""/>
        <dsp:cNvSpPr/>
      </dsp:nvSpPr>
      <dsp:spPr>
        <a:xfrm>
          <a:off x="525217" y="516414"/>
          <a:ext cx="333002" cy="3330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541473" y="532670"/>
        <a:ext cx="300490" cy="300490"/>
      </dsp:txXfrm>
    </dsp:sp>
    <dsp:sp modelId="{9BE4C5AF-1315-4B78-9138-5AF0AF17C887}">
      <dsp:nvSpPr>
        <dsp:cNvPr id="0" name=""/>
        <dsp:cNvSpPr/>
      </dsp:nvSpPr>
      <dsp:spPr>
        <a:xfrm rot="16200000">
          <a:off x="574924" y="399620"/>
          <a:ext cx="233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58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BFD8-4F77-4613-AF6C-395653FB9B7E}">
      <dsp:nvSpPr>
        <dsp:cNvPr id="0" name=""/>
        <dsp:cNvSpPr/>
      </dsp:nvSpPr>
      <dsp:spPr>
        <a:xfrm>
          <a:off x="580162" y="59715"/>
          <a:ext cx="223111" cy="2231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91053" y="70606"/>
        <a:ext cx="201329" cy="201329"/>
      </dsp:txXfrm>
    </dsp:sp>
    <dsp:sp modelId="{F0E8052B-8A4D-4B0D-8626-F7167A4638A1}">
      <dsp:nvSpPr>
        <dsp:cNvPr id="0" name=""/>
        <dsp:cNvSpPr/>
      </dsp:nvSpPr>
      <dsp:spPr>
        <a:xfrm rot="1800000">
          <a:off x="845453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5CF94-A2E4-464C-B547-C3889DE3DC33}">
      <dsp:nvSpPr>
        <dsp:cNvPr id="0" name=""/>
        <dsp:cNvSpPr/>
      </dsp:nvSpPr>
      <dsp:spPr>
        <a:xfrm>
          <a:off x="1023259" y="827182"/>
          <a:ext cx="223111" cy="22311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034150" y="838073"/>
        <a:ext cx="201329" cy="201329"/>
      </dsp:txXfrm>
    </dsp:sp>
    <dsp:sp modelId="{16BA296B-C530-4E51-8007-8181D7DE2766}">
      <dsp:nvSpPr>
        <dsp:cNvPr id="0" name=""/>
        <dsp:cNvSpPr/>
      </dsp:nvSpPr>
      <dsp:spPr>
        <a:xfrm rot="9000000">
          <a:off x="347411" y="826688"/>
          <a:ext cx="190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57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775C5-FBF7-48BE-9F89-09A4245589D0}">
      <dsp:nvSpPr>
        <dsp:cNvPr id="0" name=""/>
        <dsp:cNvSpPr/>
      </dsp:nvSpPr>
      <dsp:spPr>
        <a:xfrm>
          <a:off x="137065" y="827182"/>
          <a:ext cx="223111" cy="2231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47956" y="838073"/>
        <a:ext cx="201329" cy="20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CF35E-3859-4218-AD10-CAE3B4EEE9A1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3E48-E7F3-421C-872D-CE4CEA26B6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3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F8EE-DAD6-48F8-91C4-22ABEBF579EE}" type="datetime1">
              <a:rPr lang="es-ES" smtClean="0"/>
              <a:t>16/09/2024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22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7BC-F383-4744-9303-7DD1B7D3A603}" type="datetime1">
              <a:rPr lang="es-ES" smtClean="0"/>
              <a:t>16/09/2024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4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69C6-DA99-4F3A-A184-1C586D6470F0}" type="datetime1">
              <a:rPr lang="es-ES" smtClean="0"/>
              <a:t>16/09/2024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4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247-24AC-4B40-BA82-B4643EB63A65}" type="datetime1">
              <a:rPr lang="es-ES" smtClean="0"/>
              <a:t>16/09/2024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5B7F-389B-4CF4-B72B-68585489B3B7}" type="datetime1">
              <a:rPr lang="es-ES" smtClean="0"/>
              <a:t>16/09/2024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25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311F-9C42-4CAA-9FC4-A9664194AA99}" type="datetime1">
              <a:rPr lang="es-ES" smtClean="0"/>
              <a:t>16/09/2024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36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FF45-FFA3-4A0C-8BEB-F5AC8D88455C}" type="datetime1">
              <a:rPr lang="es-ES" smtClean="0"/>
              <a:t>16/09/2024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8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183C-9753-41A3-84FF-9D1236669E65}" type="datetime1">
              <a:rPr lang="es-ES" smtClean="0"/>
              <a:t>16/09/2024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388-1923-45E9-B65A-7D0BFB01D2DC}" type="datetime1">
              <a:rPr lang="es-ES" smtClean="0"/>
              <a:t>16/09/2024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0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B23-DCB0-4ACA-80FB-8FA32DB62A07}" type="datetime1">
              <a:rPr lang="es-ES" smtClean="0"/>
              <a:t>16/09/2024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1260-9A38-4626-B8CE-368BA2BA4D10}" type="datetime1">
              <a:rPr lang="es-ES" smtClean="0"/>
              <a:t>16/09/2024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2CC4-1CF2-4462-979A-1658E7372E0D}" type="datetime1">
              <a:rPr lang="es-ES" smtClean="0"/>
              <a:t>16/09/2024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A097-91D5-884A-AB6D-3E1FFBDE92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8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2.png"/><Relationship Id="rId7" Type="http://schemas.openxmlformats.org/officeDocument/2006/relationships/diagramData" Target="../diagrams/data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diagramDrawing" Target="../diagrams/drawing1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3.svg"/><Relationship Id="rId9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2.png"/><Relationship Id="rId7" Type="http://schemas.openxmlformats.org/officeDocument/2006/relationships/diagramData" Target="../diagrams/data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diagramDrawing" Target="../diagrams/drawing2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3.svg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2.png"/><Relationship Id="rId7" Type="http://schemas.openxmlformats.org/officeDocument/2006/relationships/diagramData" Target="../diagrams/data3.xml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diagramDrawing" Target="../diagrams/drawing3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3.svg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diagramData" Target="../diagrams/data4.xml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diagramDrawing" Target="../diagrams/drawing4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3.svg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diagramData" Target="../diagrams/data5.xml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diagramDrawing" Target="../diagrams/drawing5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13.svg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diagramData" Target="../diagrams/data6.xml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diagramDrawing" Target="../diagrams/drawing6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3.svg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51.png"/><Relationship Id="rId5" Type="http://schemas.openxmlformats.org/officeDocument/2006/relationships/image" Target="../media/image43.png"/><Relationship Id="rId10" Type="http://schemas.openxmlformats.org/officeDocument/2006/relationships/image" Target="../media/image50.svg"/><Relationship Id="rId4" Type="http://schemas.openxmlformats.org/officeDocument/2006/relationships/image" Target="../media/image42.svg"/><Relationship Id="rId9" Type="http://schemas.openxmlformats.org/officeDocument/2006/relationships/image" Target="../media/image49.png"/><Relationship Id="rId14" Type="http://schemas.openxmlformats.org/officeDocument/2006/relationships/image" Target="../media/image4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45.png"/><Relationship Id="rId2" Type="http://schemas.openxmlformats.org/officeDocument/2006/relationships/image" Target="../media/image2.jpg"/><Relationship Id="rId16" Type="http://schemas.openxmlformats.org/officeDocument/2006/relationships/image" Target="../media/image5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51.png"/><Relationship Id="rId5" Type="http://schemas.openxmlformats.org/officeDocument/2006/relationships/image" Target="../media/image43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4" Type="http://schemas.openxmlformats.org/officeDocument/2006/relationships/image" Target="../media/image42.sv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45.png"/><Relationship Id="rId2" Type="http://schemas.openxmlformats.org/officeDocument/2006/relationships/image" Target="../media/image2.jpg"/><Relationship Id="rId16" Type="http://schemas.openxmlformats.org/officeDocument/2006/relationships/image" Target="../media/image5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51.png"/><Relationship Id="rId5" Type="http://schemas.openxmlformats.org/officeDocument/2006/relationships/image" Target="../media/image43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4" Type="http://schemas.openxmlformats.org/officeDocument/2006/relationships/image" Target="../media/image42.sv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0.svg"/><Relationship Id="rId9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Relationship Id="rId9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72.sv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svg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DEDA2F-B39B-BD60-6FCD-597B8306973B}"/>
              </a:ext>
            </a:extLst>
          </p:cNvPr>
          <p:cNvSpPr txBox="1"/>
          <p:nvPr/>
        </p:nvSpPr>
        <p:spPr>
          <a:xfrm>
            <a:off x="797632" y="3431855"/>
            <a:ext cx="515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2400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SISTEMA DE EVALUACIÓN DE COSTES PARA APLICACIONES HÍBRIDAS (CUÁNTICAS-CLÁSICAS)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90D2662-29DC-073E-A8F2-D5E8F506B122}"/>
              </a:ext>
            </a:extLst>
          </p:cNvPr>
          <p:cNvCxnSpPr>
            <a:cxnSpLocks/>
          </p:cNvCxnSpPr>
          <p:nvPr/>
        </p:nvCxnSpPr>
        <p:spPr>
          <a:xfrm flipH="1">
            <a:off x="897687" y="5075133"/>
            <a:ext cx="3346985" cy="0"/>
          </a:xfrm>
          <a:prstGeom prst="line">
            <a:avLst/>
          </a:prstGeom>
          <a:ln w="12700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1F8B1A-4E4E-F401-BEBE-F76A850A0196}"/>
              </a:ext>
            </a:extLst>
          </p:cNvPr>
          <p:cNvSpPr txBox="1"/>
          <p:nvPr/>
        </p:nvSpPr>
        <p:spPr>
          <a:xfrm>
            <a:off x="797632" y="5567576"/>
            <a:ext cx="440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alacitana-Sans" pitchFamily="2" charset="77"/>
              </a:rPr>
              <a:t>Málaga, a x de septiembre de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1132A-9A24-C6AA-977B-5C8BBEC7F248}"/>
              </a:ext>
            </a:extLst>
          </p:cNvPr>
          <p:cNvSpPr txBox="1"/>
          <p:nvPr/>
        </p:nvSpPr>
        <p:spPr>
          <a:xfrm>
            <a:off x="4729408" y="4059471"/>
            <a:ext cx="361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Álvaro Manuel Aparicio Morales</a:t>
            </a: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 </a:t>
            </a:r>
          </a:p>
          <a:p>
            <a:pPr marL="0" lvl="1" algn="r"/>
            <a:r>
              <a:rPr lang="es-ES" sz="1400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Javier Cámara Moreno </a:t>
            </a:r>
          </a:p>
          <a:p>
            <a:pPr marL="0" lvl="1" algn="r"/>
            <a:r>
              <a:rPr lang="es-ES" sz="1400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José Manuel García Alonso</a:t>
            </a:r>
          </a:p>
          <a:p>
            <a:pPr marL="0" lvl="1" algn="r"/>
            <a:endParaRPr lang="es-ES" sz="1400" b="1" kern="100" dirty="0">
              <a:solidFill>
                <a:srgbClr val="FFFFFF"/>
              </a:solidFill>
              <a:latin typeface="Malacitana-Sans" pitchFamily="2" charset="77"/>
              <a:ea typeface="Calibri" panose="020F0502020204030204" pitchFamily="34" charset="0"/>
            </a:endParaRP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Máster Universitario de Ingeniería Informática </a:t>
            </a: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(Ciencia e Ingeniería de Datos)</a:t>
            </a:r>
          </a:p>
          <a:p>
            <a:pPr marL="0" lvl="1" algn="r"/>
            <a:endParaRPr lang="es-ES" sz="1400" b="1" kern="100" dirty="0">
              <a:solidFill>
                <a:srgbClr val="FFFFFF"/>
              </a:solidFill>
              <a:latin typeface="Malacitana-Sans" pitchFamily="2" charset="77"/>
              <a:ea typeface="Calibri" panose="020F0502020204030204" pitchFamily="34" charset="0"/>
            </a:endParaRP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Universidad de Málaga</a:t>
            </a:r>
            <a:endParaRPr lang="es-ES" sz="1400" b="1" dirty="0">
              <a:solidFill>
                <a:srgbClr val="004479"/>
              </a:solidFill>
              <a:latin typeface="Malacitana-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337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Computación Cuántica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491AA-05E9-6471-5458-F87C6887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0" y="2155804"/>
            <a:ext cx="7974259" cy="32799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9C546-F02A-97BA-1112-2B46E81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3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Computación Cuántica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57C2E-ACF5-A83E-1369-95ED868E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7" y="2155804"/>
            <a:ext cx="7962066" cy="33287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77BD-5B76-C809-03E4-68F8D846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7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Contexto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E939CC7-B3EB-E5D8-4492-84A19992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76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B3BFC3A-A40B-5EBF-AC34-F33CE0EA6F42}"/>
              </a:ext>
            </a:extLst>
          </p:cNvPr>
          <p:cNvSpPr txBox="1">
            <a:spLocks/>
          </p:cNvSpPr>
          <p:nvPr/>
        </p:nvSpPr>
        <p:spPr>
          <a:xfrm>
            <a:off x="1474892" y="3628235"/>
            <a:ext cx="2411282" cy="60797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 err="1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Sistemas</a:t>
            </a:r>
            <a:r>
              <a:rPr lang="en-US" sz="2100" b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100" b="1" dirty="0" err="1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Híbridos</a:t>
            </a:r>
            <a:br>
              <a:rPr lang="en-US" sz="2100" b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100" b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2100" b="1" dirty="0" err="1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clásico-cuánticos</a:t>
            </a:r>
            <a:r>
              <a:rPr lang="en-US" sz="2100" b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grpSp>
        <p:nvGrpSpPr>
          <p:cNvPr id="13" name="Grupo 81">
            <a:extLst>
              <a:ext uri="{FF2B5EF4-FFF2-40B4-BE49-F238E27FC236}">
                <a16:creationId xmlns:a16="http://schemas.microsoft.com/office/drawing/2014/main" id="{244F7A94-CC5E-930B-3315-28CD755E319A}"/>
              </a:ext>
            </a:extLst>
          </p:cNvPr>
          <p:cNvGrpSpPr/>
          <p:nvPr/>
        </p:nvGrpSpPr>
        <p:grpSpPr>
          <a:xfrm>
            <a:off x="1345268" y="2155804"/>
            <a:ext cx="6559394" cy="1417787"/>
            <a:chOff x="1721546" y="1895250"/>
            <a:chExt cx="8745858" cy="1890384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BAB4FA5E-8822-729E-959D-B60F8FF2F532}"/>
                </a:ext>
              </a:extLst>
            </p:cNvPr>
            <p:cNvSpPr/>
            <p:nvPr/>
          </p:nvSpPr>
          <p:spPr>
            <a:xfrm>
              <a:off x="3105660" y="2441182"/>
              <a:ext cx="596945" cy="740397"/>
            </a:xfrm>
            <a:custGeom>
              <a:avLst/>
              <a:gdLst/>
              <a:ahLst/>
              <a:cxnLst/>
              <a:rect l="l" t="t" r="r" b="b"/>
              <a:pathLst>
                <a:path w="596945" h="740397">
                  <a:moveTo>
                    <a:pt x="0" y="0"/>
                  </a:moveTo>
                  <a:lnTo>
                    <a:pt x="596945" y="0"/>
                  </a:lnTo>
                  <a:lnTo>
                    <a:pt x="596945" y="740397"/>
                  </a:lnTo>
                  <a:lnTo>
                    <a:pt x="0" y="740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sz="1350">
                <a:latin typeface="Malacitana-Sans"/>
              </a:endParaRPr>
            </a:p>
          </p:txBody>
        </p:sp>
        <p:grpSp>
          <p:nvGrpSpPr>
            <p:cNvPr id="15" name="Grupo 80">
              <a:extLst>
                <a:ext uri="{FF2B5EF4-FFF2-40B4-BE49-F238E27FC236}">
                  <a16:creationId xmlns:a16="http://schemas.microsoft.com/office/drawing/2014/main" id="{5CAA8817-CD4A-E6C9-C209-B559EA4DBD9B}"/>
                </a:ext>
              </a:extLst>
            </p:cNvPr>
            <p:cNvGrpSpPr/>
            <p:nvPr/>
          </p:nvGrpSpPr>
          <p:grpSpPr>
            <a:xfrm>
              <a:off x="1721546" y="1895250"/>
              <a:ext cx="8745858" cy="1890384"/>
              <a:chOff x="951921" y="1650457"/>
              <a:chExt cx="9538161" cy="2195822"/>
            </a:xfrm>
          </p:grpSpPr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24377E9F-7A28-AC9D-70C6-8E4222BEDC64}"/>
                  </a:ext>
                </a:extLst>
              </p:cNvPr>
              <p:cNvSpPr/>
              <p:nvPr/>
            </p:nvSpPr>
            <p:spPr>
              <a:xfrm>
                <a:off x="951921" y="2101017"/>
                <a:ext cx="1138617" cy="1138617"/>
              </a:xfrm>
              <a:custGeom>
                <a:avLst/>
                <a:gdLst/>
                <a:ahLst/>
                <a:cxnLst/>
                <a:rect l="l" t="t" r="r" b="b"/>
                <a:pathLst>
                  <a:path w="1138617" h="1138617">
                    <a:moveTo>
                      <a:pt x="0" y="0"/>
                    </a:moveTo>
                    <a:lnTo>
                      <a:pt x="1138617" y="0"/>
                    </a:lnTo>
                    <a:lnTo>
                      <a:pt x="1138617" y="1138617"/>
                    </a:lnTo>
                    <a:lnTo>
                      <a:pt x="0" y="113861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sz="1350">
                  <a:latin typeface="Malacitana-Sans"/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66F9475A-D27E-7C12-46F4-F1A112E76B4A}"/>
                  </a:ext>
                </a:extLst>
              </p:cNvPr>
              <p:cNvSpPr/>
              <p:nvPr/>
            </p:nvSpPr>
            <p:spPr>
              <a:xfrm>
                <a:off x="3494849" y="1971050"/>
                <a:ext cx="1398552" cy="1398552"/>
              </a:xfrm>
              <a:custGeom>
                <a:avLst/>
                <a:gdLst/>
                <a:ahLst/>
                <a:cxnLst/>
                <a:rect l="l" t="t" r="r" b="b"/>
                <a:pathLst>
                  <a:path w="1398552" h="1398552">
                    <a:moveTo>
                      <a:pt x="0" y="0"/>
                    </a:moveTo>
                    <a:lnTo>
                      <a:pt x="1398552" y="0"/>
                    </a:lnTo>
                    <a:lnTo>
                      <a:pt x="1398552" y="1398552"/>
                    </a:lnTo>
                    <a:lnTo>
                      <a:pt x="0" y="139855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sz="1350">
                  <a:latin typeface="Malacitana-Sans"/>
                </a:endParaRPr>
              </a:p>
            </p:txBody>
          </p:sp>
          <p:sp>
            <p:nvSpPr>
              <p:cNvPr id="18" name="CuadroTexto 59">
                <a:extLst>
                  <a:ext uri="{FF2B5EF4-FFF2-40B4-BE49-F238E27FC236}">
                    <a16:creationId xmlns:a16="http://schemas.microsoft.com/office/drawing/2014/main" id="{0826B036-2761-775E-AC44-989DDF611E03}"/>
                  </a:ext>
                </a:extLst>
              </p:cNvPr>
              <p:cNvSpPr txBox="1"/>
              <p:nvPr/>
            </p:nvSpPr>
            <p:spPr>
              <a:xfrm>
                <a:off x="1191070" y="3369604"/>
                <a:ext cx="887951" cy="47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latin typeface="Malacitana-Sans"/>
                    <a:ea typeface="Roboto Bold"/>
                  </a:rPr>
                  <a:t>CPU</a:t>
                </a:r>
                <a:endParaRPr lang="es-ES" sz="1350" b="1" dirty="0">
                  <a:latin typeface="Malacitana-Sans"/>
                  <a:ea typeface="Roboto Bold"/>
                </a:endParaRPr>
              </a:p>
            </p:txBody>
          </p:sp>
          <p:sp>
            <p:nvSpPr>
              <p:cNvPr id="19" name="CuadroTexto 61">
                <a:extLst>
                  <a:ext uri="{FF2B5EF4-FFF2-40B4-BE49-F238E27FC236}">
                    <a16:creationId xmlns:a16="http://schemas.microsoft.com/office/drawing/2014/main" id="{37C04BE9-54BB-5FFE-922E-612B41F3FAC5}"/>
                  </a:ext>
                </a:extLst>
              </p:cNvPr>
              <p:cNvSpPr txBox="1"/>
              <p:nvPr/>
            </p:nvSpPr>
            <p:spPr>
              <a:xfrm>
                <a:off x="3828762" y="3369604"/>
                <a:ext cx="887951" cy="47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latin typeface="Malacitana-Sans"/>
                    <a:ea typeface="Roboto Bold"/>
                  </a:rPr>
                  <a:t>QPU</a:t>
                </a:r>
                <a:endParaRPr lang="es-ES" sz="1350" b="1" dirty="0">
                  <a:latin typeface="Malacitana-Sans"/>
                  <a:ea typeface="Roboto Bold"/>
                </a:endParaRPr>
              </a:p>
            </p:txBody>
          </p:sp>
          <p:graphicFrame>
            <p:nvGraphicFramePr>
              <p:cNvPr id="22" name="Diagrama 67">
                <a:extLst>
                  <a:ext uri="{FF2B5EF4-FFF2-40B4-BE49-F238E27FC236}">
                    <a16:creationId xmlns:a16="http://schemas.microsoft.com/office/drawing/2014/main" id="{5FC15F06-95CC-CBD2-095B-ECFD35E53F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84079626"/>
                  </p:ext>
                </p:extLst>
              </p:nvPr>
            </p:nvGraphicFramePr>
            <p:xfrm>
              <a:off x="8478395" y="1650457"/>
              <a:ext cx="2011687" cy="17191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1FC02-FF06-6BD6-E21D-59463B0B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4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Contexto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8F0FF-6A8D-8705-98CA-06C0E87BD1EB}"/>
              </a:ext>
            </a:extLst>
          </p:cNvPr>
          <p:cNvGrpSpPr/>
          <p:nvPr/>
        </p:nvGrpSpPr>
        <p:grpSpPr>
          <a:xfrm>
            <a:off x="1345268" y="2155804"/>
            <a:ext cx="6559394" cy="2080408"/>
            <a:chOff x="1291159" y="2072332"/>
            <a:chExt cx="6559394" cy="2080408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8B3BFC3A-A40B-5EBF-AC34-F33CE0EA6F42}"/>
                </a:ext>
              </a:extLst>
            </p:cNvPr>
            <p:cNvSpPr txBox="1">
              <a:spLocks/>
            </p:cNvSpPr>
            <p:nvPr/>
          </p:nvSpPr>
          <p:spPr>
            <a:xfrm>
              <a:off x="1420783" y="3544763"/>
              <a:ext cx="2411282" cy="607977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Sistemas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Híbridos</a:t>
              </a:r>
              <a:b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(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clásico-cuánticos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</a:p>
          </p:txBody>
        </p:sp>
        <p:grpSp>
          <p:nvGrpSpPr>
            <p:cNvPr id="13" name="Grupo 81">
              <a:extLst>
                <a:ext uri="{FF2B5EF4-FFF2-40B4-BE49-F238E27FC236}">
                  <a16:creationId xmlns:a16="http://schemas.microsoft.com/office/drawing/2014/main" id="{244F7A94-CC5E-930B-3315-28CD755E319A}"/>
                </a:ext>
              </a:extLst>
            </p:cNvPr>
            <p:cNvGrpSpPr/>
            <p:nvPr/>
          </p:nvGrpSpPr>
          <p:grpSpPr>
            <a:xfrm>
              <a:off x="1291159" y="2072332"/>
              <a:ext cx="6559394" cy="1680530"/>
              <a:chOff x="1721546" y="1895250"/>
              <a:chExt cx="8745858" cy="2240708"/>
            </a:xfrm>
          </p:grpSpPr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AB4FA5E-8822-729E-959D-B60F8FF2F532}"/>
                  </a:ext>
                </a:extLst>
              </p:cNvPr>
              <p:cNvSpPr/>
              <p:nvPr/>
            </p:nvSpPr>
            <p:spPr>
              <a:xfrm>
                <a:off x="3105660" y="2441182"/>
                <a:ext cx="596945" cy="740397"/>
              </a:xfrm>
              <a:custGeom>
                <a:avLst/>
                <a:gdLst/>
                <a:ahLst/>
                <a:cxnLst/>
                <a:rect l="l" t="t" r="r" b="b"/>
                <a:pathLst>
                  <a:path w="596945" h="740397">
                    <a:moveTo>
                      <a:pt x="0" y="0"/>
                    </a:moveTo>
                    <a:lnTo>
                      <a:pt x="596945" y="0"/>
                    </a:lnTo>
                    <a:lnTo>
                      <a:pt x="596945" y="740397"/>
                    </a:lnTo>
                    <a:lnTo>
                      <a:pt x="0" y="7403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sz="1350">
                  <a:latin typeface="Malacitana-Sans"/>
                </a:endParaRPr>
              </a:p>
            </p:txBody>
          </p:sp>
          <p:grpSp>
            <p:nvGrpSpPr>
              <p:cNvPr id="15" name="Grupo 80">
                <a:extLst>
                  <a:ext uri="{FF2B5EF4-FFF2-40B4-BE49-F238E27FC236}">
                    <a16:creationId xmlns:a16="http://schemas.microsoft.com/office/drawing/2014/main" id="{5CAA8817-CD4A-E6C9-C209-B559EA4DBD9B}"/>
                  </a:ext>
                </a:extLst>
              </p:cNvPr>
              <p:cNvGrpSpPr/>
              <p:nvPr/>
            </p:nvGrpSpPr>
            <p:grpSpPr>
              <a:xfrm>
                <a:off x="1721546" y="1895250"/>
                <a:ext cx="8745858" cy="2240708"/>
                <a:chOff x="951921" y="1650457"/>
                <a:chExt cx="9538161" cy="2602749"/>
              </a:xfrm>
            </p:grpSpPr>
            <p:sp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24377E9F-7A28-AC9D-70C6-8E4222BEDC64}"/>
                    </a:ext>
                  </a:extLst>
                </p:cNvPr>
                <p:cNvSpPr/>
                <p:nvPr/>
              </p:nvSpPr>
              <p:spPr>
                <a:xfrm>
                  <a:off x="951921" y="2101017"/>
                  <a:ext cx="1138617" cy="113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617" h="1138617">
                      <a:moveTo>
                        <a:pt x="0" y="0"/>
                      </a:moveTo>
                      <a:lnTo>
                        <a:pt x="1138617" y="0"/>
                      </a:lnTo>
                      <a:lnTo>
                        <a:pt x="1138617" y="1138617"/>
                      </a:lnTo>
                      <a:lnTo>
                        <a:pt x="0" y="11386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66F9475A-D27E-7C12-46F4-F1A112E76B4A}"/>
                    </a:ext>
                  </a:extLst>
                </p:cNvPr>
                <p:cNvSpPr/>
                <p:nvPr/>
              </p:nvSpPr>
              <p:spPr>
                <a:xfrm>
                  <a:off x="3494849" y="1971050"/>
                  <a:ext cx="1398552" cy="1398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552" h="1398552">
                      <a:moveTo>
                        <a:pt x="0" y="0"/>
                      </a:moveTo>
                      <a:lnTo>
                        <a:pt x="1398552" y="0"/>
                      </a:lnTo>
                      <a:lnTo>
                        <a:pt x="1398552" y="1398552"/>
                      </a:lnTo>
                      <a:lnTo>
                        <a:pt x="0" y="13985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8" name="CuadroTexto 59">
                  <a:extLst>
                    <a:ext uri="{FF2B5EF4-FFF2-40B4-BE49-F238E27FC236}">
                      <a16:creationId xmlns:a16="http://schemas.microsoft.com/office/drawing/2014/main" id="{0826B036-2761-775E-AC44-989DDF611E03}"/>
                    </a:ext>
                  </a:extLst>
                </p:cNvPr>
                <p:cNvSpPr txBox="1"/>
                <p:nvPr/>
              </p:nvSpPr>
              <p:spPr>
                <a:xfrm>
                  <a:off x="1191070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CPU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19" name="CuadroTexto 61">
                  <a:extLst>
                    <a:ext uri="{FF2B5EF4-FFF2-40B4-BE49-F238E27FC236}">
                      <a16:creationId xmlns:a16="http://schemas.microsoft.com/office/drawing/2014/main" id="{37C04BE9-54BB-5FFE-922E-612B41F3FAC5}"/>
                    </a:ext>
                  </a:extLst>
                </p:cNvPr>
                <p:cNvSpPr txBox="1"/>
                <p:nvPr/>
              </p:nvSpPr>
              <p:spPr>
                <a:xfrm>
                  <a:off x="3828762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QPU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20" name="Flecha: a la derecha 63">
                  <a:extLst>
                    <a:ext uri="{FF2B5EF4-FFF2-40B4-BE49-F238E27FC236}">
                      <a16:creationId xmlns:a16="http://schemas.microsoft.com/office/drawing/2014/main" id="{F4EF0E1A-CB6D-EB0B-2A85-84500A2994DC}"/>
                    </a:ext>
                  </a:extLst>
                </p:cNvPr>
                <p:cNvSpPr/>
                <p:nvPr/>
              </p:nvSpPr>
              <p:spPr>
                <a:xfrm>
                  <a:off x="5800338" y="2433917"/>
                  <a:ext cx="1398552" cy="47281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35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  <a:latin typeface="Malacitana-Sans"/>
                  </a:endParaRPr>
                </a:p>
              </p:txBody>
            </p:sp>
            <p:grpSp>
              <p:nvGrpSpPr>
                <p:cNvPr id="21" name="Grupo 71">
                  <a:extLst>
                    <a:ext uri="{FF2B5EF4-FFF2-40B4-BE49-F238E27FC236}">
                      <a16:creationId xmlns:a16="http://schemas.microsoft.com/office/drawing/2014/main" id="{C90EE892-715D-BD52-EFA6-7E29E2D65E1B}"/>
                    </a:ext>
                  </a:extLst>
                </p:cNvPr>
                <p:cNvGrpSpPr/>
                <p:nvPr/>
              </p:nvGrpSpPr>
              <p:grpSpPr>
                <a:xfrm>
                  <a:off x="8478395" y="1650457"/>
                  <a:ext cx="2011687" cy="2602749"/>
                  <a:chOff x="8478395" y="1650457"/>
                  <a:chExt cx="2011687" cy="2602749"/>
                </a:xfrm>
              </p:grpSpPr>
              <p:graphicFrame>
                <p:nvGraphicFramePr>
                  <p:cNvPr id="22" name="Diagrama 67">
                    <a:extLst>
                      <a:ext uri="{FF2B5EF4-FFF2-40B4-BE49-F238E27FC236}">
                        <a16:creationId xmlns:a16="http://schemas.microsoft.com/office/drawing/2014/main" id="{5FC15F06-95CC-CBD2-095B-ECFD35E53F04}"/>
                      </a:ext>
                    </a:extLst>
                  </p:cNvPr>
                  <p:cNvGraphicFramePr/>
                  <p:nvPr/>
                </p:nvGraphicFramePr>
                <p:xfrm>
                  <a:off x="8478395" y="1650457"/>
                  <a:ext cx="2011687" cy="1719145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  <p:sp>
                <p:nvSpPr>
                  <p:cNvPr id="23" name="CuadroTexto 69">
                    <a:extLst>
                      <a:ext uri="{FF2B5EF4-FFF2-40B4-BE49-F238E27FC236}">
                        <a16:creationId xmlns:a16="http://schemas.microsoft.com/office/drawing/2014/main" id="{08DBA905-1611-1433-0866-DBBC750E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8640672" y="3442860"/>
                    <a:ext cx="1849410" cy="810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400" b="1" dirty="0">
                        <a:latin typeface="Malacitana-Sans"/>
                        <a:ea typeface="Roboto Bold"/>
                      </a:rPr>
                      <a:t>Ingeniería de Servicios</a:t>
                    </a:r>
                  </a:p>
                </p:txBody>
              </p:sp>
            </p:grpSp>
          </p:grp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45F5D-ADFC-73D6-B3B7-8EE77B7C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78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Contexto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8F0FF-6A8D-8705-98CA-06C0E87BD1EB}"/>
              </a:ext>
            </a:extLst>
          </p:cNvPr>
          <p:cNvGrpSpPr/>
          <p:nvPr/>
        </p:nvGrpSpPr>
        <p:grpSpPr>
          <a:xfrm>
            <a:off x="696997" y="2155804"/>
            <a:ext cx="7207665" cy="3443582"/>
            <a:chOff x="642888" y="2072332"/>
            <a:chExt cx="7207665" cy="3443582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8B3BFC3A-A40B-5EBF-AC34-F33CE0EA6F42}"/>
                </a:ext>
              </a:extLst>
            </p:cNvPr>
            <p:cNvSpPr txBox="1">
              <a:spLocks/>
            </p:cNvSpPr>
            <p:nvPr/>
          </p:nvSpPr>
          <p:spPr>
            <a:xfrm>
              <a:off x="1420783" y="3544763"/>
              <a:ext cx="2411282" cy="607977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Sistemas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Híbridos</a:t>
              </a:r>
              <a:b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(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clásico-cuánticos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</a:p>
          </p:txBody>
        </p:sp>
        <p:grpSp>
          <p:nvGrpSpPr>
            <p:cNvPr id="13" name="Grupo 81">
              <a:extLst>
                <a:ext uri="{FF2B5EF4-FFF2-40B4-BE49-F238E27FC236}">
                  <a16:creationId xmlns:a16="http://schemas.microsoft.com/office/drawing/2014/main" id="{244F7A94-CC5E-930B-3315-28CD755E319A}"/>
                </a:ext>
              </a:extLst>
            </p:cNvPr>
            <p:cNvGrpSpPr/>
            <p:nvPr/>
          </p:nvGrpSpPr>
          <p:grpSpPr>
            <a:xfrm>
              <a:off x="1291159" y="2072332"/>
              <a:ext cx="6559394" cy="1680530"/>
              <a:chOff x="1721546" y="1895250"/>
              <a:chExt cx="8745858" cy="2240708"/>
            </a:xfrm>
          </p:grpSpPr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AB4FA5E-8822-729E-959D-B60F8FF2F532}"/>
                  </a:ext>
                </a:extLst>
              </p:cNvPr>
              <p:cNvSpPr/>
              <p:nvPr/>
            </p:nvSpPr>
            <p:spPr>
              <a:xfrm>
                <a:off x="3105660" y="2441182"/>
                <a:ext cx="596945" cy="740397"/>
              </a:xfrm>
              <a:custGeom>
                <a:avLst/>
                <a:gdLst/>
                <a:ahLst/>
                <a:cxnLst/>
                <a:rect l="l" t="t" r="r" b="b"/>
                <a:pathLst>
                  <a:path w="596945" h="740397">
                    <a:moveTo>
                      <a:pt x="0" y="0"/>
                    </a:moveTo>
                    <a:lnTo>
                      <a:pt x="596945" y="0"/>
                    </a:lnTo>
                    <a:lnTo>
                      <a:pt x="596945" y="740397"/>
                    </a:lnTo>
                    <a:lnTo>
                      <a:pt x="0" y="7403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sz="1350">
                  <a:latin typeface="Malacitana-Sans"/>
                </a:endParaRPr>
              </a:p>
            </p:txBody>
          </p:sp>
          <p:grpSp>
            <p:nvGrpSpPr>
              <p:cNvPr id="15" name="Grupo 80">
                <a:extLst>
                  <a:ext uri="{FF2B5EF4-FFF2-40B4-BE49-F238E27FC236}">
                    <a16:creationId xmlns:a16="http://schemas.microsoft.com/office/drawing/2014/main" id="{5CAA8817-CD4A-E6C9-C209-B559EA4DBD9B}"/>
                  </a:ext>
                </a:extLst>
              </p:cNvPr>
              <p:cNvGrpSpPr/>
              <p:nvPr/>
            </p:nvGrpSpPr>
            <p:grpSpPr>
              <a:xfrm>
                <a:off x="1721546" y="1895250"/>
                <a:ext cx="8745858" cy="2240708"/>
                <a:chOff x="951921" y="1650457"/>
                <a:chExt cx="9538161" cy="2602749"/>
              </a:xfrm>
            </p:grpSpPr>
            <p:sp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24377E9F-7A28-AC9D-70C6-8E4222BEDC64}"/>
                    </a:ext>
                  </a:extLst>
                </p:cNvPr>
                <p:cNvSpPr/>
                <p:nvPr/>
              </p:nvSpPr>
              <p:spPr>
                <a:xfrm>
                  <a:off x="951921" y="2101017"/>
                  <a:ext cx="1138617" cy="113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617" h="1138617">
                      <a:moveTo>
                        <a:pt x="0" y="0"/>
                      </a:moveTo>
                      <a:lnTo>
                        <a:pt x="1138617" y="0"/>
                      </a:lnTo>
                      <a:lnTo>
                        <a:pt x="1138617" y="1138617"/>
                      </a:lnTo>
                      <a:lnTo>
                        <a:pt x="0" y="11386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66F9475A-D27E-7C12-46F4-F1A112E76B4A}"/>
                    </a:ext>
                  </a:extLst>
                </p:cNvPr>
                <p:cNvSpPr/>
                <p:nvPr/>
              </p:nvSpPr>
              <p:spPr>
                <a:xfrm>
                  <a:off x="3494849" y="1971050"/>
                  <a:ext cx="1398552" cy="1398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552" h="1398552">
                      <a:moveTo>
                        <a:pt x="0" y="0"/>
                      </a:moveTo>
                      <a:lnTo>
                        <a:pt x="1398552" y="0"/>
                      </a:lnTo>
                      <a:lnTo>
                        <a:pt x="1398552" y="1398552"/>
                      </a:lnTo>
                      <a:lnTo>
                        <a:pt x="0" y="13985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8" name="CuadroTexto 59">
                  <a:extLst>
                    <a:ext uri="{FF2B5EF4-FFF2-40B4-BE49-F238E27FC236}">
                      <a16:creationId xmlns:a16="http://schemas.microsoft.com/office/drawing/2014/main" id="{0826B036-2761-775E-AC44-989DDF611E03}"/>
                    </a:ext>
                  </a:extLst>
                </p:cNvPr>
                <p:cNvSpPr txBox="1"/>
                <p:nvPr/>
              </p:nvSpPr>
              <p:spPr>
                <a:xfrm>
                  <a:off x="1191070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CPU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19" name="CuadroTexto 61">
                  <a:extLst>
                    <a:ext uri="{FF2B5EF4-FFF2-40B4-BE49-F238E27FC236}">
                      <a16:creationId xmlns:a16="http://schemas.microsoft.com/office/drawing/2014/main" id="{37C04BE9-54BB-5FFE-922E-612B41F3FAC5}"/>
                    </a:ext>
                  </a:extLst>
                </p:cNvPr>
                <p:cNvSpPr txBox="1"/>
                <p:nvPr/>
              </p:nvSpPr>
              <p:spPr>
                <a:xfrm>
                  <a:off x="3828762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QPU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20" name="Flecha: a la derecha 63">
                  <a:extLst>
                    <a:ext uri="{FF2B5EF4-FFF2-40B4-BE49-F238E27FC236}">
                      <a16:creationId xmlns:a16="http://schemas.microsoft.com/office/drawing/2014/main" id="{F4EF0E1A-CB6D-EB0B-2A85-84500A2994DC}"/>
                    </a:ext>
                  </a:extLst>
                </p:cNvPr>
                <p:cNvSpPr/>
                <p:nvPr/>
              </p:nvSpPr>
              <p:spPr>
                <a:xfrm>
                  <a:off x="5800338" y="2433917"/>
                  <a:ext cx="1398552" cy="47281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35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  <a:latin typeface="Malacitana-Sans"/>
                  </a:endParaRPr>
                </a:p>
              </p:txBody>
            </p:sp>
            <p:grpSp>
              <p:nvGrpSpPr>
                <p:cNvPr id="21" name="Grupo 71">
                  <a:extLst>
                    <a:ext uri="{FF2B5EF4-FFF2-40B4-BE49-F238E27FC236}">
                      <a16:creationId xmlns:a16="http://schemas.microsoft.com/office/drawing/2014/main" id="{C90EE892-715D-BD52-EFA6-7E29E2D65E1B}"/>
                    </a:ext>
                  </a:extLst>
                </p:cNvPr>
                <p:cNvGrpSpPr/>
                <p:nvPr/>
              </p:nvGrpSpPr>
              <p:grpSpPr>
                <a:xfrm>
                  <a:off x="8478395" y="1650457"/>
                  <a:ext cx="2011687" cy="2602749"/>
                  <a:chOff x="8478395" y="1650457"/>
                  <a:chExt cx="2011687" cy="2602749"/>
                </a:xfrm>
              </p:grpSpPr>
              <p:graphicFrame>
                <p:nvGraphicFramePr>
                  <p:cNvPr id="22" name="Diagrama 67">
                    <a:extLst>
                      <a:ext uri="{FF2B5EF4-FFF2-40B4-BE49-F238E27FC236}">
                        <a16:creationId xmlns:a16="http://schemas.microsoft.com/office/drawing/2014/main" id="{5FC15F06-95CC-CBD2-095B-ECFD35E53F04}"/>
                      </a:ext>
                    </a:extLst>
                  </p:cNvPr>
                  <p:cNvGraphicFramePr/>
                  <p:nvPr/>
                </p:nvGraphicFramePr>
                <p:xfrm>
                  <a:off x="8478395" y="1650457"/>
                  <a:ext cx="2011687" cy="1719145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  <p:sp>
                <p:nvSpPr>
                  <p:cNvPr id="23" name="CuadroTexto 69">
                    <a:extLst>
                      <a:ext uri="{FF2B5EF4-FFF2-40B4-BE49-F238E27FC236}">
                        <a16:creationId xmlns:a16="http://schemas.microsoft.com/office/drawing/2014/main" id="{08DBA905-1611-1433-0866-DBBC750E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8640672" y="3442860"/>
                    <a:ext cx="1849410" cy="810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400" b="1" dirty="0">
                        <a:latin typeface="Malacitana-Sans"/>
                        <a:ea typeface="Roboto Bold"/>
                      </a:rPr>
                      <a:t>Ingeniería de Servicios</a:t>
                    </a:r>
                  </a:p>
                </p:txBody>
              </p:sp>
            </p:grpSp>
          </p:grpSp>
        </p:grp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54C5697-325F-3AB3-939A-2438D6DD3262}"/>
                </a:ext>
              </a:extLst>
            </p:cNvPr>
            <p:cNvSpPr/>
            <p:nvPr/>
          </p:nvSpPr>
          <p:spPr>
            <a:xfrm>
              <a:off x="642888" y="4608624"/>
              <a:ext cx="891712" cy="907290"/>
            </a:xfrm>
            <a:custGeom>
              <a:avLst/>
              <a:gdLst/>
              <a:ahLst/>
              <a:cxnLst/>
              <a:rect l="l" t="t" r="r" b="b"/>
              <a:pathLst>
                <a:path w="1462710" h="1462710">
                  <a:moveTo>
                    <a:pt x="0" y="0"/>
                  </a:moveTo>
                  <a:lnTo>
                    <a:pt x="1462710" y="0"/>
                  </a:lnTo>
                  <a:lnTo>
                    <a:pt x="1462710" y="1462710"/>
                  </a:lnTo>
                  <a:lnTo>
                    <a:pt x="0" y="1462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ES" sz="1350">
                <a:latin typeface="Malacitana-Sans"/>
              </a:endParaRPr>
            </a:p>
          </p:txBody>
        </p:sp>
        <p:sp>
          <p:nvSpPr>
            <p:cNvPr id="25" name="CuadroTexto 78">
              <a:extLst>
                <a:ext uri="{FF2B5EF4-FFF2-40B4-BE49-F238E27FC236}">
                  <a16:creationId xmlns:a16="http://schemas.microsoft.com/office/drawing/2014/main" id="{060B982E-921F-2AFB-6EAC-0C12D0F87EF8}"/>
                </a:ext>
              </a:extLst>
            </p:cNvPr>
            <p:cNvSpPr txBox="1"/>
            <p:nvPr/>
          </p:nvSpPr>
          <p:spPr>
            <a:xfrm>
              <a:off x="1561346" y="4687386"/>
              <a:ext cx="13870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Malacitana-Sans"/>
                  <a:ea typeface="Roboto Bold"/>
                </a:rPr>
                <a:t>Quantum Computing as a </a:t>
              </a:r>
              <a:r>
                <a:rPr lang="es-ES" sz="1400" b="1" dirty="0" err="1">
                  <a:latin typeface="Malacitana-Sans"/>
                  <a:ea typeface="Roboto Bold"/>
                </a:rPr>
                <a:t>Service</a:t>
              </a:r>
              <a:r>
                <a:rPr lang="es-ES" sz="1400" b="1" dirty="0">
                  <a:latin typeface="Malacitana-Sans"/>
                  <a:ea typeface="Roboto Bold"/>
                </a:rPr>
                <a:t> (</a:t>
              </a:r>
              <a:r>
                <a:rPr lang="es-ES" sz="1400" b="1" dirty="0" err="1">
                  <a:latin typeface="Malacitana-Sans"/>
                  <a:ea typeface="Roboto Bold"/>
                </a:rPr>
                <a:t>QCaaS</a:t>
              </a:r>
              <a:r>
                <a:rPr lang="es-ES" sz="1400" b="1" dirty="0">
                  <a:latin typeface="Malacitana-Sans"/>
                  <a:ea typeface="Roboto Bold"/>
                </a:rPr>
                <a:t>)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857F9-4291-89B4-F14D-877C558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15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Contexto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8F0FF-6A8D-8705-98CA-06C0E87BD1EB}"/>
              </a:ext>
            </a:extLst>
          </p:cNvPr>
          <p:cNvGrpSpPr/>
          <p:nvPr/>
        </p:nvGrpSpPr>
        <p:grpSpPr>
          <a:xfrm>
            <a:off x="696997" y="2155804"/>
            <a:ext cx="7207665" cy="3612860"/>
            <a:chOff x="642888" y="2072332"/>
            <a:chExt cx="7207665" cy="3612860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8B3BFC3A-A40B-5EBF-AC34-F33CE0EA6F42}"/>
                </a:ext>
              </a:extLst>
            </p:cNvPr>
            <p:cNvSpPr txBox="1">
              <a:spLocks/>
            </p:cNvSpPr>
            <p:nvPr/>
          </p:nvSpPr>
          <p:spPr>
            <a:xfrm>
              <a:off x="1420783" y="3544763"/>
              <a:ext cx="2411282" cy="607977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Sistemas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Híbridos</a:t>
              </a:r>
              <a:b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(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clásico-cuánticos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</a:p>
          </p:txBody>
        </p:sp>
        <p:grpSp>
          <p:nvGrpSpPr>
            <p:cNvPr id="13" name="Grupo 81">
              <a:extLst>
                <a:ext uri="{FF2B5EF4-FFF2-40B4-BE49-F238E27FC236}">
                  <a16:creationId xmlns:a16="http://schemas.microsoft.com/office/drawing/2014/main" id="{244F7A94-CC5E-930B-3315-28CD755E319A}"/>
                </a:ext>
              </a:extLst>
            </p:cNvPr>
            <p:cNvGrpSpPr/>
            <p:nvPr/>
          </p:nvGrpSpPr>
          <p:grpSpPr>
            <a:xfrm>
              <a:off x="1291159" y="2072332"/>
              <a:ext cx="6559394" cy="1680530"/>
              <a:chOff x="1721546" y="1895250"/>
              <a:chExt cx="8745858" cy="2240708"/>
            </a:xfrm>
          </p:grpSpPr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AB4FA5E-8822-729E-959D-B60F8FF2F532}"/>
                  </a:ext>
                </a:extLst>
              </p:cNvPr>
              <p:cNvSpPr/>
              <p:nvPr/>
            </p:nvSpPr>
            <p:spPr>
              <a:xfrm>
                <a:off x="3105660" y="2441182"/>
                <a:ext cx="596945" cy="740397"/>
              </a:xfrm>
              <a:custGeom>
                <a:avLst/>
                <a:gdLst/>
                <a:ahLst/>
                <a:cxnLst/>
                <a:rect l="l" t="t" r="r" b="b"/>
                <a:pathLst>
                  <a:path w="596945" h="740397">
                    <a:moveTo>
                      <a:pt x="0" y="0"/>
                    </a:moveTo>
                    <a:lnTo>
                      <a:pt x="596945" y="0"/>
                    </a:lnTo>
                    <a:lnTo>
                      <a:pt x="596945" y="740397"/>
                    </a:lnTo>
                    <a:lnTo>
                      <a:pt x="0" y="7403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sz="1350">
                  <a:latin typeface="Malacitana-Sans"/>
                </a:endParaRPr>
              </a:p>
            </p:txBody>
          </p:sp>
          <p:grpSp>
            <p:nvGrpSpPr>
              <p:cNvPr id="15" name="Grupo 80">
                <a:extLst>
                  <a:ext uri="{FF2B5EF4-FFF2-40B4-BE49-F238E27FC236}">
                    <a16:creationId xmlns:a16="http://schemas.microsoft.com/office/drawing/2014/main" id="{5CAA8817-CD4A-E6C9-C209-B559EA4DBD9B}"/>
                  </a:ext>
                </a:extLst>
              </p:cNvPr>
              <p:cNvGrpSpPr/>
              <p:nvPr/>
            </p:nvGrpSpPr>
            <p:grpSpPr>
              <a:xfrm>
                <a:off x="1721546" y="1895250"/>
                <a:ext cx="8745858" cy="2240708"/>
                <a:chOff x="951921" y="1650457"/>
                <a:chExt cx="9538161" cy="2602749"/>
              </a:xfrm>
            </p:grpSpPr>
            <p:sp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24377E9F-7A28-AC9D-70C6-8E4222BEDC64}"/>
                    </a:ext>
                  </a:extLst>
                </p:cNvPr>
                <p:cNvSpPr/>
                <p:nvPr/>
              </p:nvSpPr>
              <p:spPr>
                <a:xfrm>
                  <a:off x="951921" y="2101017"/>
                  <a:ext cx="1138617" cy="113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617" h="1138617">
                      <a:moveTo>
                        <a:pt x="0" y="0"/>
                      </a:moveTo>
                      <a:lnTo>
                        <a:pt x="1138617" y="0"/>
                      </a:lnTo>
                      <a:lnTo>
                        <a:pt x="1138617" y="1138617"/>
                      </a:lnTo>
                      <a:lnTo>
                        <a:pt x="0" y="11386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66F9475A-D27E-7C12-46F4-F1A112E76B4A}"/>
                    </a:ext>
                  </a:extLst>
                </p:cNvPr>
                <p:cNvSpPr/>
                <p:nvPr/>
              </p:nvSpPr>
              <p:spPr>
                <a:xfrm>
                  <a:off x="3494849" y="1971050"/>
                  <a:ext cx="1398552" cy="1398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552" h="1398552">
                      <a:moveTo>
                        <a:pt x="0" y="0"/>
                      </a:moveTo>
                      <a:lnTo>
                        <a:pt x="1398552" y="0"/>
                      </a:lnTo>
                      <a:lnTo>
                        <a:pt x="1398552" y="1398552"/>
                      </a:lnTo>
                      <a:lnTo>
                        <a:pt x="0" y="13985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8" name="CuadroTexto 59">
                  <a:extLst>
                    <a:ext uri="{FF2B5EF4-FFF2-40B4-BE49-F238E27FC236}">
                      <a16:creationId xmlns:a16="http://schemas.microsoft.com/office/drawing/2014/main" id="{0826B036-2761-775E-AC44-989DDF611E03}"/>
                    </a:ext>
                  </a:extLst>
                </p:cNvPr>
                <p:cNvSpPr txBox="1"/>
                <p:nvPr/>
              </p:nvSpPr>
              <p:spPr>
                <a:xfrm>
                  <a:off x="1191070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CPU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19" name="CuadroTexto 61">
                  <a:extLst>
                    <a:ext uri="{FF2B5EF4-FFF2-40B4-BE49-F238E27FC236}">
                      <a16:creationId xmlns:a16="http://schemas.microsoft.com/office/drawing/2014/main" id="{37C04BE9-54BB-5FFE-922E-612B41F3FAC5}"/>
                    </a:ext>
                  </a:extLst>
                </p:cNvPr>
                <p:cNvSpPr txBox="1"/>
                <p:nvPr/>
              </p:nvSpPr>
              <p:spPr>
                <a:xfrm>
                  <a:off x="3828762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QPU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20" name="Flecha: a la derecha 63">
                  <a:extLst>
                    <a:ext uri="{FF2B5EF4-FFF2-40B4-BE49-F238E27FC236}">
                      <a16:creationId xmlns:a16="http://schemas.microsoft.com/office/drawing/2014/main" id="{F4EF0E1A-CB6D-EB0B-2A85-84500A2994DC}"/>
                    </a:ext>
                  </a:extLst>
                </p:cNvPr>
                <p:cNvSpPr/>
                <p:nvPr/>
              </p:nvSpPr>
              <p:spPr>
                <a:xfrm>
                  <a:off x="5800338" y="2433917"/>
                  <a:ext cx="1398552" cy="47281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35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  <a:latin typeface="Malacitana-Sans"/>
                  </a:endParaRPr>
                </a:p>
              </p:txBody>
            </p:sp>
            <p:grpSp>
              <p:nvGrpSpPr>
                <p:cNvPr id="21" name="Grupo 71">
                  <a:extLst>
                    <a:ext uri="{FF2B5EF4-FFF2-40B4-BE49-F238E27FC236}">
                      <a16:creationId xmlns:a16="http://schemas.microsoft.com/office/drawing/2014/main" id="{C90EE892-715D-BD52-EFA6-7E29E2D65E1B}"/>
                    </a:ext>
                  </a:extLst>
                </p:cNvPr>
                <p:cNvGrpSpPr/>
                <p:nvPr/>
              </p:nvGrpSpPr>
              <p:grpSpPr>
                <a:xfrm>
                  <a:off x="8478395" y="1650457"/>
                  <a:ext cx="2011687" cy="2602749"/>
                  <a:chOff x="8478395" y="1650457"/>
                  <a:chExt cx="2011687" cy="2602749"/>
                </a:xfrm>
              </p:grpSpPr>
              <p:graphicFrame>
                <p:nvGraphicFramePr>
                  <p:cNvPr id="22" name="Diagrama 67">
                    <a:extLst>
                      <a:ext uri="{FF2B5EF4-FFF2-40B4-BE49-F238E27FC236}">
                        <a16:creationId xmlns:a16="http://schemas.microsoft.com/office/drawing/2014/main" id="{5FC15F06-95CC-CBD2-095B-ECFD35E53F04}"/>
                      </a:ext>
                    </a:extLst>
                  </p:cNvPr>
                  <p:cNvGraphicFramePr/>
                  <p:nvPr/>
                </p:nvGraphicFramePr>
                <p:xfrm>
                  <a:off x="8478395" y="1650457"/>
                  <a:ext cx="2011687" cy="1719145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  <p:sp>
                <p:nvSpPr>
                  <p:cNvPr id="23" name="CuadroTexto 69">
                    <a:extLst>
                      <a:ext uri="{FF2B5EF4-FFF2-40B4-BE49-F238E27FC236}">
                        <a16:creationId xmlns:a16="http://schemas.microsoft.com/office/drawing/2014/main" id="{08DBA905-1611-1433-0866-DBBC750E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8640672" y="3442860"/>
                    <a:ext cx="1849410" cy="810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400" b="1" dirty="0">
                        <a:latin typeface="Malacitana-Sans"/>
                        <a:ea typeface="Roboto Bold"/>
                      </a:rPr>
                      <a:t>Ingeniería de Servicios</a:t>
                    </a:r>
                  </a:p>
                </p:txBody>
              </p:sp>
            </p:grpSp>
          </p:grpSp>
        </p:grp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54C5697-325F-3AB3-939A-2438D6DD3262}"/>
                </a:ext>
              </a:extLst>
            </p:cNvPr>
            <p:cNvSpPr/>
            <p:nvPr/>
          </p:nvSpPr>
          <p:spPr>
            <a:xfrm>
              <a:off x="642888" y="4608624"/>
              <a:ext cx="891712" cy="907290"/>
            </a:xfrm>
            <a:custGeom>
              <a:avLst/>
              <a:gdLst/>
              <a:ahLst/>
              <a:cxnLst/>
              <a:rect l="l" t="t" r="r" b="b"/>
              <a:pathLst>
                <a:path w="1462710" h="1462710">
                  <a:moveTo>
                    <a:pt x="0" y="0"/>
                  </a:moveTo>
                  <a:lnTo>
                    <a:pt x="1462710" y="0"/>
                  </a:lnTo>
                  <a:lnTo>
                    <a:pt x="1462710" y="1462710"/>
                  </a:lnTo>
                  <a:lnTo>
                    <a:pt x="0" y="1462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ES" sz="1350">
                <a:latin typeface="Malacitana-Sans"/>
              </a:endParaRPr>
            </a:p>
          </p:txBody>
        </p:sp>
        <p:sp>
          <p:nvSpPr>
            <p:cNvPr id="25" name="CuadroTexto 78">
              <a:extLst>
                <a:ext uri="{FF2B5EF4-FFF2-40B4-BE49-F238E27FC236}">
                  <a16:creationId xmlns:a16="http://schemas.microsoft.com/office/drawing/2014/main" id="{060B982E-921F-2AFB-6EAC-0C12D0F87EF8}"/>
                </a:ext>
              </a:extLst>
            </p:cNvPr>
            <p:cNvSpPr txBox="1"/>
            <p:nvPr/>
          </p:nvSpPr>
          <p:spPr>
            <a:xfrm>
              <a:off x="1561346" y="4687386"/>
              <a:ext cx="13870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Malacitana-Sans"/>
                  <a:ea typeface="Roboto Bold"/>
                </a:rPr>
                <a:t>Quantum Computing as a </a:t>
              </a:r>
              <a:r>
                <a:rPr lang="es-ES" sz="1400" b="1" dirty="0" err="1">
                  <a:latin typeface="Malacitana-Sans"/>
                  <a:ea typeface="Roboto Bold"/>
                </a:rPr>
                <a:t>Service</a:t>
              </a:r>
              <a:r>
                <a:rPr lang="es-ES" sz="1400" b="1" dirty="0">
                  <a:latin typeface="Malacitana-Sans"/>
                  <a:ea typeface="Roboto Bold"/>
                </a:rPr>
                <a:t> (</a:t>
              </a:r>
              <a:r>
                <a:rPr lang="es-ES" sz="1400" b="1" dirty="0" err="1">
                  <a:latin typeface="Malacitana-Sans"/>
                  <a:ea typeface="Roboto Bold"/>
                </a:rPr>
                <a:t>QCaaS</a:t>
              </a:r>
              <a:r>
                <a:rPr lang="es-ES" sz="1400" b="1" dirty="0">
                  <a:latin typeface="Malacitana-Sans"/>
                  <a:ea typeface="Roboto Bold"/>
                </a:rPr>
                <a:t>)</a:t>
              </a:r>
            </a:p>
          </p:txBody>
        </p:sp>
        <p:pic>
          <p:nvPicPr>
            <p:cNvPr id="26" name="Gráfico 90" descr="Diseño web con relleno sólido">
              <a:extLst>
                <a:ext uri="{FF2B5EF4-FFF2-40B4-BE49-F238E27FC236}">
                  <a16:creationId xmlns:a16="http://schemas.microsoft.com/office/drawing/2014/main" id="{FAAE047B-6EF1-54A2-23C3-0FE6AD41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45578" y="4472594"/>
              <a:ext cx="907290" cy="907290"/>
            </a:xfrm>
            <a:prstGeom prst="rect">
              <a:avLst/>
            </a:prstGeom>
          </p:spPr>
        </p:pic>
        <p:sp>
          <p:nvSpPr>
            <p:cNvPr id="27" name="CuadroTexto 91">
              <a:extLst>
                <a:ext uri="{FF2B5EF4-FFF2-40B4-BE49-F238E27FC236}">
                  <a16:creationId xmlns:a16="http://schemas.microsoft.com/office/drawing/2014/main" id="{A80B5CF5-CB02-C206-B72E-D69CD2B293F0}"/>
                </a:ext>
              </a:extLst>
            </p:cNvPr>
            <p:cNvSpPr txBox="1"/>
            <p:nvPr/>
          </p:nvSpPr>
          <p:spPr>
            <a:xfrm>
              <a:off x="3568353" y="5377415"/>
              <a:ext cx="16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Malacitana-Sans"/>
                  <a:ea typeface="Roboto Bold"/>
                </a:rPr>
                <a:t>Servicio Cuántico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6DD6-5D65-82F9-06CF-21AABC1B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66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Contexto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8F0FF-6A8D-8705-98CA-06C0E87BD1EB}"/>
              </a:ext>
            </a:extLst>
          </p:cNvPr>
          <p:cNvGrpSpPr/>
          <p:nvPr/>
        </p:nvGrpSpPr>
        <p:grpSpPr>
          <a:xfrm>
            <a:off x="696997" y="2155804"/>
            <a:ext cx="7207665" cy="3612860"/>
            <a:chOff x="642888" y="2072332"/>
            <a:chExt cx="7207665" cy="3612860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8B3BFC3A-A40B-5EBF-AC34-F33CE0EA6F42}"/>
                </a:ext>
              </a:extLst>
            </p:cNvPr>
            <p:cNvSpPr txBox="1">
              <a:spLocks/>
            </p:cNvSpPr>
            <p:nvPr/>
          </p:nvSpPr>
          <p:spPr>
            <a:xfrm>
              <a:off x="1420783" y="3544763"/>
              <a:ext cx="2411282" cy="607977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Sistemas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Híbridos</a:t>
              </a:r>
              <a:b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(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clásico-cuánticos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</a:p>
          </p:txBody>
        </p:sp>
        <p:grpSp>
          <p:nvGrpSpPr>
            <p:cNvPr id="13" name="Grupo 81">
              <a:extLst>
                <a:ext uri="{FF2B5EF4-FFF2-40B4-BE49-F238E27FC236}">
                  <a16:creationId xmlns:a16="http://schemas.microsoft.com/office/drawing/2014/main" id="{244F7A94-CC5E-930B-3315-28CD755E319A}"/>
                </a:ext>
              </a:extLst>
            </p:cNvPr>
            <p:cNvGrpSpPr/>
            <p:nvPr/>
          </p:nvGrpSpPr>
          <p:grpSpPr>
            <a:xfrm>
              <a:off x="1291159" y="2072332"/>
              <a:ext cx="6559394" cy="1680530"/>
              <a:chOff x="1721546" y="1895250"/>
              <a:chExt cx="8745858" cy="2240708"/>
            </a:xfrm>
          </p:grpSpPr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AB4FA5E-8822-729E-959D-B60F8FF2F532}"/>
                  </a:ext>
                </a:extLst>
              </p:cNvPr>
              <p:cNvSpPr/>
              <p:nvPr/>
            </p:nvSpPr>
            <p:spPr>
              <a:xfrm>
                <a:off x="3105660" y="2441182"/>
                <a:ext cx="596945" cy="740397"/>
              </a:xfrm>
              <a:custGeom>
                <a:avLst/>
                <a:gdLst/>
                <a:ahLst/>
                <a:cxnLst/>
                <a:rect l="l" t="t" r="r" b="b"/>
                <a:pathLst>
                  <a:path w="596945" h="740397">
                    <a:moveTo>
                      <a:pt x="0" y="0"/>
                    </a:moveTo>
                    <a:lnTo>
                      <a:pt x="596945" y="0"/>
                    </a:lnTo>
                    <a:lnTo>
                      <a:pt x="596945" y="740397"/>
                    </a:lnTo>
                    <a:lnTo>
                      <a:pt x="0" y="7403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sz="1350">
                  <a:latin typeface="Malacitana-Sans"/>
                </a:endParaRPr>
              </a:p>
            </p:txBody>
          </p:sp>
          <p:grpSp>
            <p:nvGrpSpPr>
              <p:cNvPr id="15" name="Grupo 80">
                <a:extLst>
                  <a:ext uri="{FF2B5EF4-FFF2-40B4-BE49-F238E27FC236}">
                    <a16:creationId xmlns:a16="http://schemas.microsoft.com/office/drawing/2014/main" id="{5CAA8817-CD4A-E6C9-C209-B559EA4DBD9B}"/>
                  </a:ext>
                </a:extLst>
              </p:cNvPr>
              <p:cNvGrpSpPr/>
              <p:nvPr/>
            </p:nvGrpSpPr>
            <p:grpSpPr>
              <a:xfrm>
                <a:off x="1721546" y="1895250"/>
                <a:ext cx="8745858" cy="2240708"/>
                <a:chOff x="951921" y="1650457"/>
                <a:chExt cx="9538161" cy="2602749"/>
              </a:xfrm>
            </p:grpSpPr>
            <p:sp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24377E9F-7A28-AC9D-70C6-8E4222BEDC64}"/>
                    </a:ext>
                  </a:extLst>
                </p:cNvPr>
                <p:cNvSpPr/>
                <p:nvPr/>
              </p:nvSpPr>
              <p:spPr>
                <a:xfrm>
                  <a:off x="951921" y="2101017"/>
                  <a:ext cx="1138617" cy="113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617" h="1138617">
                      <a:moveTo>
                        <a:pt x="0" y="0"/>
                      </a:moveTo>
                      <a:lnTo>
                        <a:pt x="1138617" y="0"/>
                      </a:lnTo>
                      <a:lnTo>
                        <a:pt x="1138617" y="1138617"/>
                      </a:lnTo>
                      <a:lnTo>
                        <a:pt x="0" y="11386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66F9475A-D27E-7C12-46F4-F1A112E76B4A}"/>
                    </a:ext>
                  </a:extLst>
                </p:cNvPr>
                <p:cNvSpPr/>
                <p:nvPr/>
              </p:nvSpPr>
              <p:spPr>
                <a:xfrm>
                  <a:off x="3494849" y="1971050"/>
                  <a:ext cx="1398552" cy="1398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552" h="1398552">
                      <a:moveTo>
                        <a:pt x="0" y="0"/>
                      </a:moveTo>
                      <a:lnTo>
                        <a:pt x="1398552" y="0"/>
                      </a:lnTo>
                      <a:lnTo>
                        <a:pt x="1398552" y="1398552"/>
                      </a:lnTo>
                      <a:lnTo>
                        <a:pt x="0" y="13985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8" name="CuadroTexto 59">
                  <a:extLst>
                    <a:ext uri="{FF2B5EF4-FFF2-40B4-BE49-F238E27FC236}">
                      <a16:creationId xmlns:a16="http://schemas.microsoft.com/office/drawing/2014/main" id="{0826B036-2761-775E-AC44-989DDF611E03}"/>
                    </a:ext>
                  </a:extLst>
                </p:cNvPr>
                <p:cNvSpPr txBox="1"/>
                <p:nvPr/>
              </p:nvSpPr>
              <p:spPr>
                <a:xfrm>
                  <a:off x="1191070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CPU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19" name="CuadroTexto 61">
                  <a:extLst>
                    <a:ext uri="{FF2B5EF4-FFF2-40B4-BE49-F238E27FC236}">
                      <a16:creationId xmlns:a16="http://schemas.microsoft.com/office/drawing/2014/main" id="{37C04BE9-54BB-5FFE-922E-612B41F3FAC5}"/>
                    </a:ext>
                  </a:extLst>
                </p:cNvPr>
                <p:cNvSpPr txBox="1"/>
                <p:nvPr/>
              </p:nvSpPr>
              <p:spPr>
                <a:xfrm>
                  <a:off x="3828762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QPU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20" name="Flecha: a la derecha 63">
                  <a:extLst>
                    <a:ext uri="{FF2B5EF4-FFF2-40B4-BE49-F238E27FC236}">
                      <a16:creationId xmlns:a16="http://schemas.microsoft.com/office/drawing/2014/main" id="{F4EF0E1A-CB6D-EB0B-2A85-84500A2994DC}"/>
                    </a:ext>
                  </a:extLst>
                </p:cNvPr>
                <p:cNvSpPr/>
                <p:nvPr/>
              </p:nvSpPr>
              <p:spPr>
                <a:xfrm>
                  <a:off x="5800338" y="2433917"/>
                  <a:ext cx="1398552" cy="47281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35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  <a:latin typeface="Malacitana-Sans"/>
                  </a:endParaRPr>
                </a:p>
              </p:txBody>
            </p:sp>
            <p:grpSp>
              <p:nvGrpSpPr>
                <p:cNvPr id="21" name="Grupo 71">
                  <a:extLst>
                    <a:ext uri="{FF2B5EF4-FFF2-40B4-BE49-F238E27FC236}">
                      <a16:creationId xmlns:a16="http://schemas.microsoft.com/office/drawing/2014/main" id="{C90EE892-715D-BD52-EFA6-7E29E2D65E1B}"/>
                    </a:ext>
                  </a:extLst>
                </p:cNvPr>
                <p:cNvGrpSpPr/>
                <p:nvPr/>
              </p:nvGrpSpPr>
              <p:grpSpPr>
                <a:xfrm>
                  <a:off x="8478395" y="1650457"/>
                  <a:ext cx="2011687" cy="2602749"/>
                  <a:chOff x="8478395" y="1650457"/>
                  <a:chExt cx="2011687" cy="2602749"/>
                </a:xfrm>
              </p:grpSpPr>
              <p:graphicFrame>
                <p:nvGraphicFramePr>
                  <p:cNvPr id="22" name="Diagrama 67">
                    <a:extLst>
                      <a:ext uri="{FF2B5EF4-FFF2-40B4-BE49-F238E27FC236}">
                        <a16:creationId xmlns:a16="http://schemas.microsoft.com/office/drawing/2014/main" id="{5FC15F06-95CC-CBD2-095B-ECFD35E53F04}"/>
                      </a:ext>
                    </a:extLst>
                  </p:cNvPr>
                  <p:cNvGraphicFramePr/>
                  <p:nvPr/>
                </p:nvGraphicFramePr>
                <p:xfrm>
                  <a:off x="8478395" y="1650457"/>
                  <a:ext cx="2011687" cy="1719145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  <p:sp>
                <p:nvSpPr>
                  <p:cNvPr id="23" name="CuadroTexto 69">
                    <a:extLst>
                      <a:ext uri="{FF2B5EF4-FFF2-40B4-BE49-F238E27FC236}">
                        <a16:creationId xmlns:a16="http://schemas.microsoft.com/office/drawing/2014/main" id="{08DBA905-1611-1433-0866-DBBC750E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8640672" y="3442860"/>
                    <a:ext cx="1849410" cy="810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400" b="1" dirty="0">
                        <a:latin typeface="Malacitana-Sans"/>
                        <a:ea typeface="Roboto Bold"/>
                      </a:rPr>
                      <a:t>Ingeniería de Servicios</a:t>
                    </a:r>
                  </a:p>
                </p:txBody>
              </p:sp>
            </p:grpSp>
          </p:grpSp>
        </p:grp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54C5697-325F-3AB3-939A-2438D6DD3262}"/>
                </a:ext>
              </a:extLst>
            </p:cNvPr>
            <p:cNvSpPr/>
            <p:nvPr/>
          </p:nvSpPr>
          <p:spPr>
            <a:xfrm>
              <a:off x="642888" y="4608624"/>
              <a:ext cx="891712" cy="907290"/>
            </a:xfrm>
            <a:custGeom>
              <a:avLst/>
              <a:gdLst/>
              <a:ahLst/>
              <a:cxnLst/>
              <a:rect l="l" t="t" r="r" b="b"/>
              <a:pathLst>
                <a:path w="1462710" h="1462710">
                  <a:moveTo>
                    <a:pt x="0" y="0"/>
                  </a:moveTo>
                  <a:lnTo>
                    <a:pt x="1462710" y="0"/>
                  </a:lnTo>
                  <a:lnTo>
                    <a:pt x="1462710" y="1462710"/>
                  </a:lnTo>
                  <a:lnTo>
                    <a:pt x="0" y="1462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ES" sz="1350">
                <a:latin typeface="Malacitana-Sans"/>
              </a:endParaRPr>
            </a:p>
          </p:txBody>
        </p:sp>
        <p:sp>
          <p:nvSpPr>
            <p:cNvPr id="25" name="CuadroTexto 78">
              <a:extLst>
                <a:ext uri="{FF2B5EF4-FFF2-40B4-BE49-F238E27FC236}">
                  <a16:creationId xmlns:a16="http://schemas.microsoft.com/office/drawing/2014/main" id="{060B982E-921F-2AFB-6EAC-0C12D0F87EF8}"/>
                </a:ext>
              </a:extLst>
            </p:cNvPr>
            <p:cNvSpPr txBox="1"/>
            <p:nvPr/>
          </p:nvSpPr>
          <p:spPr>
            <a:xfrm>
              <a:off x="1561346" y="4687386"/>
              <a:ext cx="13870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Malacitana-Sans"/>
                  <a:ea typeface="Roboto Bold"/>
                </a:rPr>
                <a:t>Quantum Computing as a </a:t>
              </a:r>
              <a:r>
                <a:rPr lang="es-ES" sz="1400" b="1" dirty="0" err="1">
                  <a:latin typeface="Malacitana-Sans"/>
                  <a:ea typeface="Roboto Bold"/>
                </a:rPr>
                <a:t>Service</a:t>
              </a:r>
              <a:r>
                <a:rPr lang="es-ES" sz="1400" b="1" dirty="0">
                  <a:latin typeface="Malacitana-Sans"/>
                  <a:ea typeface="Roboto Bold"/>
                </a:rPr>
                <a:t> (</a:t>
              </a:r>
              <a:r>
                <a:rPr lang="es-ES" sz="1400" b="1" dirty="0" err="1">
                  <a:latin typeface="Malacitana-Sans"/>
                  <a:ea typeface="Roboto Bold"/>
                </a:rPr>
                <a:t>QCaaS</a:t>
              </a:r>
              <a:r>
                <a:rPr lang="es-ES" sz="1400" b="1" dirty="0">
                  <a:latin typeface="Malacitana-Sans"/>
                  <a:ea typeface="Roboto Bold"/>
                </a:rPr>
                <a:t>)</a:t>
              </a:r>
            </a:p>
          </p:txBody>
        </p:sp>
        <p:pic>
          <p:nvPicPr>
            <p:cNvPr id="26" name="Gráfico 90" descr="Diseño web con relleno sólido">
              <a:extLst>
                <a:ext uri="{FF2B5EF4-FFF2-40B4-BE49-F238E27FC236}">
                  <a16:creationId xmlns:a16="http://schemas.microsoft.com/office/drawing/2014/main" id="{FAAE047B-6EF1-54A2-23C3-0FE6AD41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45578" y="4472594"/>
              <a:ext cx="907290" cy="907290"/>
            </a:xfrm>
            <a:prstGeom prst="rect">
              <a:avLst/>
            </a:prstGeom>
          </p:spPr>
        </p:pic>
        <p:sp>
          <p:nvSpPr>
            <p:cNvPr id="27" name="CuadroTexto 91">
              <a:extLst>
                <a:ext uri="{FF2B5EF4-FFF2-40B4-BE49-F238E27FC236}">
                  <a16:creationId xmlns:a16="http://schemas.microsoft.com/office/drawing/2014/main" id="{A80B5CF5-CB02-C206-B72E-D69CD2B293F0}"/>
                </a:ext>
              </a:extLst>
            </p:cNvPr>
            <p:cNvSpPr txBox="1"/>
            <p:nvPr/>
          </p:nvSpPr>
          <p:spPr>
            <a:xfrm>
              <a:off x="3568353" y="5377415"/>
              <a:ext cx="16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Malacitana-Sans"/>
                  <a:ea typeface="Roboto Bold"/>
                </a:rPr>
                <a:t>Servicio Cuántico</a:t>
              </a:r>
            </a:p>
          </p:txBody>
        </p:sp>
        <p:pic>
          <p:nvPicPr>
            <p:cNvPr id="29" name="Gráfico 94" descr="Cerrar con relleno sólido">
              <a:extLst>
                <a:ext uri="{FF2B5EF4-FFF2-40B4-BE49-F238E27FC236}">
                  <a16:creationId xmlns:a16="http://schemas.microsoft.com/office/drawing/2014/main" id="{CA7825BB-B5FB-D234-5B0F-ACAFDB86C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20413" y="4747718"/>
              <a:ext cx="785895" cy="785895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DA55F-2C2B-57DC-6E7C-D0ABDADE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79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Contexto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8F0FF-6A8D-8705-98CA-06C0E87BD1EB}"/>
              </a:ext>
            </a:extLst>
          </p:cNvPr>
          <p:cNvGrpSpPr/>
          <p:nvPr/>
        </p:nvGrpSpPr>
        <p:grpSpPr>
          <a:xfrm>
            <a:off x="696997" y="2155804"/>
            <a:ext cx="8008422" cy="3612860"/>
            <a:chOff x="642888" y="2072332"/>
            <a:chExt cx="8008422" cy="3612860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8B3BFC3A-A40B-5EBF-AC34-F33CE0EA6F42}"/>
                </a:ext>
              </a:extLst>
            </p:cNvPr>
            <p:cNvSpPr txBox="1">
              <a:spLocks/>
            </p:cNvSpPr>
            <p:nvPr/>
          </p:nvSpPr>
          <p:spPr>
            <a:xfrm>
              <a:off x="1420783" y="3544763"/>
              <a:ext cx="2411282" cy="607977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Sistemas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Híbridos</a:t>
              </a:r>
              <a:b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(</a:t>
              </a:r>
              <a:r>
                <a:rPr lang="en-US" sz="2100" b="1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clásico-cuánticos</a:t>
              </a:r>
              <a:r>
                <a:rPr lang="en-US" sz="2100" b="1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</a:p>
          </p:txBody>
        </p:sp>
        <p:grpSp>
          <p:nvGrpSpPr>
            <p:cNvPr id="13" name="Grupo 81">
              <a:extLst>
                <a:ext uri="{FF2B5EF4-FFF2-40B4-BE49-F238E27FC236}">
                  <a16:creationId xmlns:a16="http://schemas.microsoft.com/office/drawing/2014/main" id="{244F7A94-CC5E-930B-3315-28CD755E319A}"/>
                </a:ext>
              </a:extLst>
            </p:cNvPr>
            <p:cNvGrpSpPr/>
            <p:nvPr/>
          </p:nvGrpSpPr>
          <p:grpSpPr>
            <a:xfrm>
              <a:off x="1291159" y="2072332"/>
              <a:ext cx="6559394" cy="1680530"/>
              <a:chOff x="1721546" y="1895250"/>
              <a:chExt cx="8745858" cy="2240708"/>
            </a:xfrm>
          </p:grpSpPr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AB4FA5E-8822-729E-959D-B60F8FF2F532}"/>
                  </a:ext>
                </a:extLst>
              </p:cNvPr>
              <p:cNvSpPr/>
              <p:nvPr/>
            </p:nvSpPr>
            <p:spPr>
              <a:xfrm>
                <a:off x="3105660" y="2441182"/>
                <a:ext cx="596945" cy="740397"/>
              </a:xfrm>
              <a:custGeom>
                <a:avLst/>
                <a:gdLst/>
                <a:ahLst/>
                <a:cxnLst/>
                <a:rect l="l" t="t" r="r" b="b"/>
                <a:pathLst>
                  <a:path w="596945" h="740397">
                    <a:moveTo>
                      <a:pt x="0" y="0"/>
                    </a:moveTo>
                    <a:lnTo>
                      <a:pt x="596945" y="0"/>
                    </a:lnTo>
                    <a:lnTo>
                      <a:pt x="596945" y="740397"/>
                    </a:lnTo>
                    <a:lnTo>
                      <a:pt x="0" y="7403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sz="1350">
                  <a:latin typeface="Malacitana-Sans"/>
                </a:endParaRPr>
              </a:p>
            </p:txBody>
          </p:sp>
          <p:grpSp>
            <p:nvGrpSpPr>
              <p:cNvPr id="15" name="Grupo 80">
                <a:extLst>
                  <a:ext uri="{FF2B5EF4-FFF2-40B4-BE49-F238E27FC236}">
                    <a16:creationId xmlns:a16="http://schemas.microsoft.com/office/drawing/2014/main" id="{5CAA8817-CD4A-E6C9-C209-B559EA4DBD9B}"/>
                  </a:ext>
                </a:extLst>
              </p:cNvPr>
              <p:cNvGrpSpPr/>
              <p:nvPr/>
            </p:nvGrpSpPr>
            <p:grpSpPr>
              <a:xfrm>
                <a:off x="1721546" y="1895250"/>
                <a:ext cx="8745858" cy="2240708"/>
                <a:chOff x="951921" y="1650457"/>
                <a:chExt cx="9538161" cy="2602749"/>
              </a:xfrm>
            </p:grpSpPr>
            <p:sp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24377E9F-7A28-AC9D-70C6-8E4222BEDC64}"/>
                    </a:ext>
                  </a:extLst>
                </p:cNvPr>
                <p:cNvSpPr/>
                <p:nvPr/>
              </p:nvSpPr>
              <p:spPr>
                <a:xfrm>
                  <a:off x="951921" y="2101017"/>
                  <a:ext cx="1138617" cy="113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617" h="1138617">
                      <a:moveTo>
                        <a:pt x="0" y="0"/>
                      </a:moveTo>
                      <a:lnTo>
                        <a:pt x="1138617" y="0"/>
                      </a:lnTo>
                      <a:lnTo>
                        <a:pt x="1138617" y="1138617"/>
                      </a:lnTo>
                      <a:lnTo>
                        <a:pt x="0" y="11386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66F9475A-D27E-7C12-46F4-F1A112E76B4A}"/>
                    </a:ext>
                  </a:extLst>
                </p:cNvPr>
                <p:cNvSpPr/>
                <p:nvPr/>
              </p:nvSpPr>
              <p:spPr>
                <a:xfrm>
                  <a:off x="3494849" y="1971050"/>
                  <a:ext cx="1398552" cy="1398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552" h="1398552">
                      <a:moveTo>
                        <a:pt x="0" y="0"/>
                      </a:moveTo>
                      <a:lnTo>
                        <a:pt x="1398552" y="0"/>
                      </a:lnTo>
                      <a:lnTo>
                        <a:pt x="1398552" y="1398552"/>
                      </a:lnTo>
                      <a:lnTo>
                        <a:pt x="0" y="13985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sz="1350">
                    <a:latin typeface="Malacitana-Sans"/>
                  </a:endParaRPr>
                </a:p>
              </p:txBody>
            </p:sp>
            <p:sp>
              <p:nvSpPr>
                <p:cNvPr id="18" name="CuadroTexto 59">
                  <a:extLst>
                    <a:ext uri="{FF2B5EF4-FFF2-40B4-BE49-F238E27FC236}">
                      <a16:creationId xmlns:a16="http://schemas.microsoft.com/office/drawing/2014/main" id="{0826B036-2761-775E-AC44-989DDF611E03}"/>
                    </a:ext>
                  </a:extLst>
                </p:cNvPr>
                <p:cNvSpPr txBox="1"/>
                <p:nvPr/>
              </p:nvSpPr>
              <p:spPr>
                <a:xfrm>
                  <a:off x="1191070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CPU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19" name="CuadroTexto 61">
                  <a:extLst>
                    <a:ext uri="{FF2B5EF4-FFF2-40B4-BE49-F238E27FC236}">
                      <a16:creationId xmlns:a16="http://schemas.microsoft.com/office/drawing/2014/main" id="{37C04BE9-54BB-5FFE-922E-612B41F3FAC5}"/>
                    </a:ext>
                  </a:extLst>
                </p:cNvPr>
                <p:cNvSpPr txBox="1"/>
                <p:nvPr/>
              </p:nvSpPr>
              <p:spPr>
                <a:xfrm>
                  <a:off x="3828762" y="3369604"/>
                  <a:ext cx="887951" cy="47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>
                      <a:latin typeface="Malacitana-Sans"/>
                      <a:ea typeface="Roboto Bold"/>
                    </a:rPr>
                    <a:t>QPU</a:t>
                  </a:r>
                  <a:endParaRPr lang="es-ES" sz="1350" b="1" dirty="0">
                    <a:latin typeface="Malacitana-Sans"/>
                    <a:ea typeface="Roboto Bold"/>
                  </a:endParaRPr>
                </a:p>
              </p:txBody>
            </p:sp>
            <p:sp>
              <p:nvSpPr>
                <p:cNvPr id="20" name="Flecha: a la derecha 63">
                  <a:extLst>
                    <a:ext uri="{FF2B5EF4-FFF2-40B4-BE49-F238E27FC236}">
                      <a16:creationId xmlns:a16="http://schemas.microsoft.com/office/drawing/2014/main" id="{F4EF0E1A-CB6D-EB0B-2A85-84500A2994DC}"/>
                    </a:ext>
                  </a:extLst>
                </p:cNvPr>
                <p:cNvSpPr/>
                <p:nvPr/>
              </p:nvSpPr>
              <p:spPr>
                <a:xfrm>
                  <a:off x="5800338" y="2433917"/>
                  <a:ext cx="1398552" cy="47281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35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  <a:latin typeface="Malacitana-Sans"/>
                  </a:endParaRPr>
                </a:p>
              </p:txBody>
            </p:sp>
            <p:grpSp>
              <p:nvGrpSpPr>
                <p:cNvPr id="21" name="Grupo 71">
                  <a:extLst>
                    <a:ext uri="{FF2B5EF4-FFF2-40B4-BE49-F238E27FC236}">
                      <a16:creationId xmlns:a16="http://schemas.microsoft.com/office/drawing/2014/main" id="{C90EE892-715D-BD52-EFA6-7E29E2D65E1B}"/>
                    </a:ext>
                  </a:extLst>
                </p:cNvPr>
                <p:cNvGrpSpPr/>
                <p:nvPr/>
              </p:nvGrpSpPr>
              <p:grpSpPr>
                <a:xfrm>
                  <a:off x="8478395" y="1650457"/>
                  <a:ext cx="2011687" cy="2602749"/>
                  <a:chOff x="8478395" y="1650457"/>
                  <a:chExt cx="2011687" cy="2602749"/>
                </a:xfrm>
              </p:grpSpPr>
              <p:graphicFrame>
                <p:nvGraphicFramePr>
                  <p:cNvPr id="22" name="Diagrama 67">
                    <a:extLst>
                      <a:ext uri="{FF2B5EF4-FFF2-40B4-BE49-F238E27FC236}">
                        <a16:creationId xmlns:a16="http://schemas.microsoft.com/office/drawing/2014/main" id="{5FC15F06-95CC-CBD2-095B-ECFD35E53F04}"/>
                      </a:ext>
                    </a:extLst>
                  </p:cNvPr>
                  <p:cNvGraphicFramePr/>
                  <p:nvPr/>
                </p:nvGraphicFramePr>
                <p:xfrm>
                  <a:off x="8478395" y="1650457"/>
                  <a:ext cx="2011687" cy="1719145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  <p:sp>
                <p:nvSpPr>
                  <p:cNvPr id="23" name="CuadroTexto 69">
                    <a:extLst>
                      <a:ext uri="{FF2B5EF4-FFF2-40B4-BE49-F238E27FC236}">
                        <a16:creationId xmlns:a16="http://schemas.microsoft.com/office/drawing/2014/main" id="{08DBA905-1611-1433-0866-DBBC750E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8640672" y="3442860"/>
                    <a:ext cx="1849410" cy="810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400" b="1" dirty="0">
                        <a:latin typeface="Malacitana-Sans"/>
                        <a:ea typeface="Roboto Bold"/>
                      </a:rPr>
                      <a:t>Ingeniería de Servicios</a:t>
                    </a:r>
                  </a:p>
                </p:txBody>
              </p:sp>
            </p:grpSp>
          </p:grpSp>
        </p:grp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54C5697-325F-3AB3-939A-2438D6DD3262}"/>
                </a:ext>
              </a:extLst>
            </p:cNvPr>
            <p:cNvSpPr/>
            <p:nvPr/>
          </p:nvSpPr>
          <p:spPr>
            <a:xfrm>
              <a:off x="642888" y="4608624"/>
              <a:ext cx="891712" cy="907290"/>
            </a:xfrm>
            <a:custGeom>
              <a:avLst/>
              <a:gdLst/>
              <a:ahLst/>
              <a:cxnLst/>
              <a:rect l="l" t="t" r="r" b="b"/>
              <a:pathLst>
                <a:path w="1462710" h="1462710">
                  <a:moveTo>
                    <a:pt x="0" y="0"/>
                  </a:moveTo>
                  <a:lnTo>
                    <a:pt x="1462710" y="0"/>
                  </a:lnTo>
                  <a:lnTo>
                    <a:pt x="1462710" y="1462710"/>
                  </a:lnTo>
                  <a:lnTo>
                    <a:pt x="0" y="1462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ES" sz="1350">
                <a:latin typeface="Malacitana-Sans"/>
              </a:endParaRPr>
            </a:p>
          </p:txBody>
        </p:sp>
        <p:sp>
          <p:nvSpPr>
            <p:cNvPr id="25" name="CuadroTexto 78">
              <a:extLst>
                <a:ext uri="{FF2B5EF4-FFF2-40B4-BE49-F238E27FC236}">
                  <a16:creationId xmlns:a16="http://schemas.microsoft.com/office/drawing/2014/main" id="{060B982E-921F-2AFB-6EAC-0C12D0F87EF8}"/>
                </a:ext>
              </a:extLst>
            </p:cNvPr>
            <p:cNvSpPr txBox="1"/>
            <p:nvPr/>
          </p:nvSpPr>
          <p:spPr>
            <a:xfrm>
              <a:off x="1561346" y="4687386"/>
              <a:ext cx="13870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Malacitana-Sans"/>
                  <a:ea typeface="Roboto Bold"/>
                </a:rPr>
                <a:t>Quantum Computing as a </a:t>
              </a:r>
              <a:r>
                <a:rPr lang="es-ES" sz="1400" b="1" dirty="0" err="1">
                  <a:latin typeface="Malacitana-Sans"/>
                  <a:ea typeface="Roboto Bold"/>
                </a:rPr>
                <a:t>Service</a:t>
              </a:r>
              <a:r>
                <a:rPr lang="es-ES" sz="1400" b="1" dirty="0">
                  <a:latin typeface="Malacitana-Sans"/>
                  <a:ea typeface="Roboto Bold"/>
                </a:rPr>
                <a:t> (</a:t>
              </a:r>
              <a:r>
                <a:rPr lang="es-ES" sz="1400" b="1" dirty="0" err="1">
                  <a:latin typeface="Malacitana-Sans"/>
                  <a:ea typeface="Roboto Bold"/>
                </a:rPr>
                <a:t>QCaaS</a:t>
              </a:r>
              <a:r>
                <a:rPr lang="es-ES" sz="1400" b="1" dirty="0">
                  <a:latin typeface="Malacitana-Sans"/>
                  <a:ea typeface="Roboto Bold"/>
                </a:rPr>
                <a:t>)</a:t>
              </a:r>
            </a:p>
          </p:txBody>
        </p:sp>
        <p:pic>
          <p:nvPicPr>
            <p:cNvPr id="26" name="Gráfico 90" descr="Diseño web con relleno sólido">
              <a:extLst>
                <a:ext uri="{FF2B5EF4-FFF2-40B4-BE49-F238E27FC236}">
                  <a16:creationId xmlns:a16="http://schemas.microsoft.com/office/drawing/2014/main" id="{FAAE047B-6EF1-54A2-23C3-0FE6AD41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45578" y="4472594"/>
              <a:ext cx="907290" cy="907290"/>
            </a:xfrm>
            <a:prstGeom prst="rect">
              <a:avLst/>
            </a:prstGeom>
          </p:spPr>
        </p:pic>
        <p:sp>
          <p:nvSpPr>
            <p:cNvPr id="27" name="CuadroTexto 91">
              <a:extLst>
                <a:ext uri="{FF2B5EF4-FFF2-40B4-BE49-F238E27FC236}">
                  <a16:creationId xmlns:a16="http://schemas.microsoft.com/office/drawing/2014/main" id="{A80B5CF5-CB02-C206-B72E-D69CD2B293F0}"/>
                </a:ext>
              </a:extLst>
            </p:cNvPr>
            <p:cNvSpPr txBox="1"/>
            <p:nvPr/>
          </p:nvSpPr>
          <p:spPr>
            <a:xfrm>
              <a:off x="3568353" y="5377415"/>
              <a:ext cx="16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Malacitana-Sans"/>
                  <a:ea typeface="Roboto Bold"/>
                </a:rPr>
                <a:t>Servicio Cuántico</a:t>
              </a:r>
            </a:p>
          </p:txBody>
        </p:sp>
        <p:sp>
          <p:nvSpPr>
            <p:cNvPr id="28" name="Flecha: en U 92">
              <a:extLst>
                <a:ext uri="{FF2B5EF4-FFF2-40B4-BE49-F238E27FC236}">
                  <a16:creationId xmlns:a16="http://schemas.microsoft.com/office/drawing/2014/main" id="{111CB98E-2E28-0F50-BABA-AE5AE42194F7}"/>
                </a:ext>
              </a:extLst>
            </p:cNvPr>
            <p:cNvSpPr/>
            <p:nvPr/>
          </p:nvSpPr>
          <p:spPr>
            <a:xfrm>
              <a:off x="4395625" y="4230556"/>
              <a:ext cx="3180729" cy="326516"/>
            </a:xfrm>
            <a:prstGeom prst="uturnArrow">
              <a:avLst>
                <a:gd name="adj1" fmla="val 19038"/>
                <a:gd name="adj2" fmla="val 25000"/>
                <a:gd name="adj3" fmla="val 38293"/>
                <a:gd name="adj4" fmla="val 4375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>
                <a:solidFill>
                  <a:schemeClr val="tx1"/>
                </a:solidFill>
                <a:latin typeface="Malacitana-Sans"/>
              </a:endParaRPr>
            </a:p>
          </p:txBody>
        </p:sp>
        <p:pic>
          <p:nvPicPr>
            <p:cNvPr id="29" name="Gráfico 94" descr="Cerrar con relleno sólido">
              <a:extLst>
                <a:ext uri="{FF2B5EF4-FFF2-40B4-BE49-F238E27FC236}">
                  <a16:creationId xmlns:a16="http://schemas.microsoft.com/office/drawing/2014/main" id="{CA7825BB-B5FB-D234-5B0F-ACAFDB86C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20413" y="4747718"/>
              <a:ext cx="785895" cy="785895"/>
            </a:xfrm>
            <a:prstGeom prst="rect">
              <a:avLst/>
            </a:prstGeom>
          </p:spPr>
        </p:pic>
        <p:sp>
          <p:nvSpPr>
            <p:cNvPr id="30" name="CuadroTexto 86">
              <a:extLst>
                <a:ext uri="{FF2B5EF4-FFF2-40B4-BE49-F238E27FC236}">
                  <a16:creationId xmlns:a16="http://schemas.microsoft.com/office/drawing/2014/main" id="{658DB2AE-C43E-B3E5-B5FA-D56648B9D9B8}"/>
                </a:ext>
              </a:extLst>
            </p:cNvPr>
            <p:cNvSpPr txBox="1"/>
            <p:nvPr/>
          </p:nvSpPr>
          <p:spPr>
            <a:xfrm>
              <a:off x="6345306" y="4639155"/>
              <a:ext cx="2306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700" b="1" dirty="0">
                  <a:latin typeface="Malacitana-Sans"/>
                  <a:ea typeface="Roboto Bold"/>
                </a:rPr>
                <a:t>Servicio Híbrido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5B46-9389-0B34-2870-A65DFC31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3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Servicio</a:t>
            </a:r>
          </a:p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híbrido</a:t>
            </a:r>
          </a:p>
        </p:txBody>
      </p:sp>
      <p:grpSp>
        <p:nvGrpSpPr>
          <p:cNvPr id="4" name="Grupo 85">
            <a:extLst>
              <a:ext uri="{FF2B5EF4-FFF2-40B4-BE49-F238E27FC236}">
                <a16:creationId xmlns:a16="http://schemas.microsoft.com/office/drawing/2014/main" id="{420BEF5B-28E8-CB55-BDA0-A3C71F98A8CA}"/>
              </a:ext>
            </a:extLst>
          </p:cNvPr>
          <p:cNvGrpSpPr/>
          <p:nvPr/>
        </p:nvGrpSpPr>
        <p:grpSpPr>
          <a:xfrm>
            <a:off x="994814" y="2377622"/>
            <a:ext cx="2218602" cy="3288197"/>
            <a:chOff x="13975390" y="4300828"/>
            <a:chExt cx="1763898" cy="2676880"/>
          </a:xfrm>
        </p:grpSpPr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5D609530-266C-D467-99A0-8F1238578978}"/>
                </a:ext>
              </a:extLst>
            </p:cNvPr>
            <p:cNvSpPr/>
            <p:nvPr/>
          </p:nvSpPr>
          <p:spPr>
            <a:xfrm>
              <a:off x="13975390" y="5213810"/>
              <a:ext cx="1763898" cy="1763898"/>
            </a:xfrm>
            <a:custGeom>
              <a:avLst/>
              <a:gdLst/>
              <a:ahLst/>
              <a:cxnLst/>
              <a:rect l="l" t="t" r="r" b="b"/>
              <a:pathLst>
                <a:path w="1763898" h="1763898">
                  <a:moveTo>
                    <a:pt x="0" y="0"/>
                  </a:moveTo>
                  <a:lnTo>
                    <a:pt x="1763898" y="0"/>
                  </a:lnTo>
                  <a:lnTo>
                    <a:pt x="1763898" y="1763898"/>
                  </a:lnTo>
                  <a:lnTo>
                    <a:pt x="0" y="1763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DE3D5600-032E-9787-F339-32C97082F69D}"/>
                </a:ext>
              </a:extLst>
            </p:cNvPr>
            <p:cNvSpPr/>
            <p:nvPr/>
          </p:nvSpPr>
          <p:spPr>
            <a:xfrm>
              <a:off x="14436003" y="4300828"/>
              <a:ext cx="842672" cy="842672"/>
            </a:xfrm>
            <a:custGeom>
              <a:avLst/>
              <a:gdLst/>
              <a:ahLst/>
              <a:cxnLst/>
              <a:rect l="l" t="t" r="r" b="b"/>
              <a:pathLst>
                <a:path w="842672" h="842672">
                  <a:moveTo>
                    <a:pt x="0" y="0"/>
                  </a:moveTo>
                  <a:lnTo>
                    <a:pt x="842672" y="0"/>
                  </a:lnTo>
                  <a:lnTo>
                    <a:pt x="842672" y="842672"/>
                  </a:lnTo>
                  <a:lnTo>
                    <a:pt x="0" y="84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  <p:sp>
          <p:nvSpPr>
            <p:cNvPr id="8" name="Freeform 26">
              <a:extLst>
                <a:ext uri="{FF2B5EF4-FFF2-40B4-BE49-F238E27FC236}">
                  <a16:creationId xmlns:a16="http://schemas.microsoft.com/office/drawing/2014/main" id="{9CCFEA57-AFFA-1E99-8A8E-91A0E375A29C}"/>
                </a:ext>
              </a:extLst>
            </p:cNvPr>
            <p:cNvSpPr/>
            <p:nvPr/>
          </p:nvSpPr>
          <p:spPr>
            <a:xfrm rot="16200000">
              <a:off x="14463504" y="5324916"/>
              <a:ext cx="787672" cy="424840"/>
            </a:xfrm>
            <a:custGeom>
              <a:avLst/>
              <a:gdLst/>
              <a:ahLst/>
              <a:cxnLst/>
              <a:rect l="l" t="t" r="r" b="b"/>
              <a:pathLst>
                <a:path w="787672" h="424840">
                  <a:moveTo>
                    <a:pt x="0" y="0"/>
                  </a:moveTo>
                  <a:lnTo>
                    <a:pt x="787671" y="0"/>
                  </a:lnTo>
                  <a:lnTo>
                    <a:pt x="787671" y="424840"/>
                  </a:lnTo>
                  <a:lnTo>
                    <a:pt x="0" y="424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1B04D5-A3E6-2F37-9758-CEBE5D3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06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EDFE-8D10-516B-0420-12113ACEFE0E}"/>
              </a:ext>
            </a:extLst>
          </p:cNvPr>
          <p:cNvSpPr txBox="1">
            <a:spLocks/>
          </p:cNvSpPr>
          <p:nvPr/>
        </p:nvSpPr>
        <p:spPr>
          <a:xfrm>
            <a:off x="3726497" y="1082044"/>
            <a:ext cx="1691005" cy="75405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AAD6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Índice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CC481-D0F5-DA25-D42D-B4F69A03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65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Servicio</a:t>
            </a:r>
          </a:p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híbrido</a:t>
            </a:r>
          </a:p>
        </p:txBody>
      </p:sp>
      <p:grpSp>
        <p:nvGrpSpPr>
          <p:cNvPr id="4" name="Grupo 85">
            <a:extLst>
              <a:ext uri="{FF2B5EF4-FFF2-40B4-BE49-F238E27FC236}">
                <a16:creationId xmlns:a16="http://schemas.microsoft.com/office/drawing/2014/main" id="{420BEF5B-28E8-CB55-BDA0-A3C71F98A8CA}"/>
              </a:ext>
            </a:extLst>
          </p:cNvPr>
          <p:cNvGrpSpPr/>
          <p:nvPr/>
        </p:nvGrpSpPr>
        <p:grpSpPr>
          <a:xfrm>
            <a:off x="994814" y="2377622"/>
            <a:ext cx="2218602" cy="3288197"/>
            <a:chOff x="13975390" y="4300828"/>
            <a:chExt cx="1763898" cy="2676880"/>
          </a:xfrm>
        </p:grpSpPr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5D609530-266C-D467-99A0-8F1238578978}"/>
                </a:ext>
              </a:extLst>
            </p:cNvPr>
            <p:cNvSpPr/>
            <p:nvPr/>
          </p:nvSpPr>
          <p:spPr>
            <a:xfrm>
              <a:off x="13975390" y="5213810"/>
              <a:ext cx="1763898" cy="1763898"/>
            </a:xfrm>
            <a:custGeom>
              <a:avLst/>
              <a:gdLst/>
              <a:ahLst/>
              <a:cxnLst/>
              <a:rect l="l" t="t" r="r" b="b"/>
              <a:pathLst>
                <a:path w="1763898" h="1763898">
                  <a:moveTo>
                    <a:pt x="0" y="0"/>
                  </a:moveTo>
                  <a:lnTo>
                    <a:pt x="1763898" y="0"/>
                  </a:lnTo>
                  <a:lnTo>
                    <a:pt x="1763898" y="1763898"/>
                  </a:lnTo>
                  <a:lnTo>
                    <a:pt x="0" y="1763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DE3D5600-032E-9787-F339-32C97082F69D}"/>
                </a:ext>
              </a:extLst>
            </p:cNvPr>
            <p:cNvSpPr/>
            <p:nvPr/>
          </p:nvSpPr>
          <p:spPr>
            <a:xfrm>
              <a:off x="14436003" y="4300828"/>
              <a:ext cx="842672" cy="842672"/>
            </a:xfrm>
            <a:custGeom>
              <a:avLst/>
              <a:gdLst/>
              <a:ahLst/>
              <a:cxnLst/>
              <a:rect l="l" t="t" r="r" b="b"/>
              <a:pathLst>
                <a:path w="842672" h="842672">
                  <a:moveTo>
                    <a:pt x="0" y="0"/>
                  </a:moveTo>
                  <a:lnTo>
                    <a:pt x="842672" y="0"/>
                  </a:lnTo>
                  <a:lnTo>
                    <a:pt x="842672" y="842672"/>
                  </a:lnTo>
                  <a:lnTo>
                    <a:pt x="0" y="84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  <p:sp>
          <p:nvSpPr>
            <p:cNvPr id="8" name="Freeform 26">
              <a:extLst>
                <a:ext uri="{FF2B5EF4-FFF2-40B4-BE49-F238E27FC236}">
                  <a16:creationId xmlns:a16="http://schemas.microsoft.com/office/drawing/2014/main" id="{9CCFEA57-AFFA-1E99-8A8E-91A0E375A29C}"/>
                </a:ext>
              </a:extLst>
            </p:cNvPr>
            <p:cNvSpPr/>
            <p:nvPr/>
          </p:nvSpPr>
          <p:spPr>
            <a:xfrm rot="16200000">
              <a:off x="14463504" y="5324916"/>
              <a:ext cx="787672" cy="424840"/>
            </a:xfrm>
            <a:custGeom>
              <a:avLst/>
              <a:gdLst/>
              <a:ahLst/>
              <a:cxnLst/>
              <a:rect l="l" t="t" r="r" b="b"/>
              <a:pathLst>
                <a:path w="787672" h="424840">
                  <a:moveTo>
                    <a:pt x="0" y="0"/>
                  </a:moveTo>
                  <a:lnTo>
                    <a:pt x="787671" y="0"/>
                  </a:lnTo>
                  <a:lnTo>
                    <a:pt x="787671" y="424840"/>
                  </a:lnTo>
                  <a:lnTo>
                    <a:pt x="0" y="424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</p:grp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9C54CA-5A0C-0978-7B65-01003BB6EA8A}"/>
              </a:ext>
            </a:extLst>
          </p:cNvPr>
          <p:cNvSpPr txBox="1">
            <a:spLocks/>
          </p:cNvSpPr>
          <p:nvPr/>
        </p:nvSpPr>
        <p:spPr>
          <a:xfrm>
            <a:off x="4572000" y="2377622"/>
            <a:ext cx="3700653" cy="144120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Un servicio híbrido, es un microservicio clásico en el que la llamada a una de sus funciones implique la ejecución de una implementación de un algoritmo cuántico.</a:t>
            </a:r>
            <a:endParaRPr lang="es-ES" sz="1500" i="1" dirty="0">
              <a:latin typeface="Malacitana-Sans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D943-4910-04DF-5A12-059E8F9A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58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Servicio</a:t>
            </a:r>
          </a:p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híbrido</a:t>
            </a:r>
          </a:p>
        </p:txBody>
      </p:sp>
      <p:grpSp>
        <p:nvGrpSpPr>
          <p:cNvPr id="4" name="Grupo 85">
            <a:extLst>
              <a:ext uri="{FF2B5EF4-FFF2-40B4-BE49-F238E27FC236}">
                <a16:creationId xmlns:a16="http://schemas.microsoft.com/office/drawing/2014/main" id="{420BEF5B-28E8-CB55-BDA0-A3C71F98A8CA}"/>
              </a:ext>
            </a:extLst>
          </p:cNvPr>
          <p:cNvGrpSpPr/>
          <p:nvPr/>
        </p:nvGrpSpPr>
        <p:grpSpPr>
          <a:xfrm>
            <a:off x="994814" y="2377622"/>
            <a:ext cx="2218602" cy="3288197"/>
            <a:chOff x="13975390" y="4300828"/>
            <a:chExt cx="1763898" cy="2676880"/>
          </a:xfrm>
        </p:grpSpPr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5D609530-266C-D467-99A0-8F1238578978}"/>
                </a:ext>
              </a:extLst>
            </p:cNvPr>
            <p:cNvSpPr/>
            <p:nvPr/>
          </p:nvSpPr>
          <p:spPr>
            <a:xfrm>
              <a:off x="13975390" y="5213810"/>
              <a:ext cx="1763898" cy="1763898"/>
            </a:xfrm>
            <a:custGeom>
              <a:avLst/>
              <a:gdLst/>
              <a:ahLst/>
              <a:cxnLst/>
              <a:rect l="l" t="t" r="r" b="b"/>
              <a:pathLst>
                <a:path w="1763898" h="1763898">
                  <a:moveTo>
                    <a:pt x="0" y="0"/>
                  </a:moveTo>
                  <a:lnTo>
                    <a:pt x="1763898" y="0"/>
                  </a:lnTo>
                  <a:lnTo>
                    <a:pt x="1763898" y="1763898"/>
                  </a:lnTo>
                  <a:lnTo>
                    <a:pt x="0" y="1763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DE3D5600-032E-9787-F339-32C97082F69D}"/>
                </a:ext>
              </a:extLst>
            </p:cNvPr>
            <p:cNvSpPr/>
            <p:nvPr/>
          </p:nvSpPr>
          <p:spPr>
            <a:xfrm>
              <a:off x="14436003" y="4300828"/>
              <a:ext cx="842672" cy="842672"/>
            </a:xfrm>
            <a:custGeom>
              <a:avLst/>
              <a:gdLst/>
              <a:ahLst/>
              <a:cxnLst/>
              <a:rect l="l" t="t" r="r" b="b"/>
              <a:pathLst>
                <a:path w="842672" h="842672">
                  <a:moveTo>
                    <a:pt x="0" y="0"/>
                  </a:moveTo>
                  <a:lnTo>
                    <a:pt x="842672" y="0"/>
                  </a:lnTo>
                  <a:lnTo>
                    <a:pt x="842672" y="842672"/>
                  </a:lnTo>
                  <a:lnTo>
                    <a:pt x="0" y="84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  <p:sp>
          <p:nvSpPr>
            <p:cNvPr id="8" name="Freeform 26">
              <a:extLst>
                <a:ext uri="{FF2B5EF4-FFF2-40B4-BE49-F238E27FC236}">
                  <a16:creationId xmlns:a16="http://schemas.microsoft.com/office/drawing/2014/main" id="{9CCFEA57-AFFA-1E99-8A8E-91A0E375A29C}"/>
                </a:ext>
              </a:extLst>
            </p:cNvPr>
            <p:cNvSpPr/>
            <p:nvPr/>
          </p:nvSpPr>
          <p:spPr>
            <a:xfrm rot="16200000">
              <a:off x="14463504" y="5324916"/>
              <a:ext cx="787672" cy="424840"/>
            </a:xfrm>
            <a:custGeom>
              <a:avLst/>
              <a:gdLst/>
              <a:ahLst/>
              <a:cxnLst/>
              <a:rect l="l" t="t" r="r" b="b"/>
              <a:pathLst>
                <a:path w="787672" h="424840">
                  <a:moveTo>
                    <a:pt x="0" y="0"/>
                  </a:moveTo>
                  <a:lnTo>
                    <a:pt x="787671" y="0"/>
                  </a:lnTo>
                  <a:lnTo>
                    <a:pt x="787671" y="424840"/>
                  </a:lnTo>
                  <a:lnTo>
                    <a:pt x="0" y="424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sz="1350"/>
            </a:p>
          </p:txBody>
        </p:sp>
      </p:grp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9C54CA-5A0C-0978-7B65-01003BB6EA8A}"/>
              </a:ext>
            </a:extLst>
          </p:cNvPr>
          <p:cNvSpPr txBox="1">
            <a:spLocks/>
          </p:cNvSpPr>
          <p:nvPr/>
        </p:nvSpPr>
        <p:spPr>
          <a:xfrm>
            <a:off x="4572000" y="2377622"/>
            <a:ext cx="3700653" cy="144120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Un servicio híbrido, es un microservicio clásico en el que la llamada a una de sus funciones implique la ejecución de una implementación de un algoritmo cuántico.</a:t>
            </a:r>
            <a:endParaRPr lang="es-ES" sz="1500" i="1" dirty="0">
              <a:latin typeface="Malacitana-Sans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61D117B-4208-B56E-7A05-1692732321A0}"/>
              </a:ext>
            </a:extLst>
          </p:cNvPr>
          <p:cNvSpPr txBox="1">
            <a:spLocks/>
          </p:cNvSpPr>
          <p:nvPr/>
        </p:nvSpPr>
        <p:spPr>
          <a:xfrm>
            <a:off x="5292278" y="4152467"/>
            <a:ext cx="2856908" cy="146455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100" b="1" dirty="0">
                <a:latin typeface="Malacitana-Sans"/>
                <a:ea typeface="Roboto Bold"/>
              </a:rPr>
              <a:t>Aplicaciones Híbridas</a:t>
            </a:r>
          </a:p>
          <a:p>
            <a:pPr algn="ctr"/>
            <a:r>
              <a:rPr lang="es-ES" sz="2100" b="1" dirty="0">
                <a:latin typeface="Malacitana-Sans"/>
                <a:ea typeface="Roboto Bold"/>
              </a:rPr>
              <a:t>(Clásico-Cuánticas)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F1B8F-2EF5-3025-8ED0-EE02D9A0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20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F4784-D2F7-420F-A933-E82E01FA960A}"/>
              </a:ext>
            </a:extLst>
          </p:cNvPr>
          <p:cNvCxnSpPr>
            <a:cxnSpLocks/>
          </p:cNvCxnSpPr>
          <p:nvPr/>
        </p:nvCxnSpPr>
        <p:spPr>
          <a:xfrm>
            <a:off x="4574386" y="1082044"/>
            <a:ext cx="0" cy="49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947071-FC9D-7743-7710-B61A55EDF940}"/>
              </a:ext>
            </a:extLst>
          </p:cNvPr>
          <p:cNvCxnSpPr>
            <a:cxnSpLocks/>
          </p:cNvCxnSpPr>
          <p:nvPr/>
        </p:nvCxnSpPr>
        <p:spPr>
          <a:xfrm>
            <a:off x="972152" y="3596631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113C-435B-A2E0-6204-3CB4BC995745}"/>
              </a:ext>
            </a:extLst>
          </p:cNvPr>
          <p:cNvCxnSpPr>
            <a:cxnSpLocks/>
          </p:cNvCxnSpPr>
          <p:nvPr/>
        </p:nvCxnSpPr>
        <p:spPr>
          <a:xfrm>
            <a:off x="5118363" y="3574974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D29F-59D3-9014-4908-CB8F512E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70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pic>
        <p:nvPicPr>
          <p:cNvPr id="5" name="Graphic 4" descr="Speedometer Middle with solid fill">
            <a:extLst>
              <a:ext uri="{FF2B5EF4-FFF2-40B4-BE49-F238E27FC236}">
                <a16:creationId xmlns:a16="http://schemas.microsoft.com/office/drawing/2014/main" id="{DFC2A5FD-A1F4-1AAA-2D6A-855AA9EE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0605" y="1509513"/>
            <a:ext cx="1915102" cy="19151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F4784-D2F7-420F-A933-E82E01FA960A}"/>
              </a:ext>
            </a:extLst>
          </p:cNvPr>
          <p:cNvCxnSpPr>
            <a:cxnSpLocks/>
          </p:cNvCxnSpPr>
          <p:nvPr/>
        </p:nvCxnSpPr>
        <p:spPr>
          <a:xfrm>
            <a:off x="4574386" y="1082044"/>
            <a:ext cx="0" cy="49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947071-FC9D-7743-7710-B61A55EDF940}"/>
              </a:ext>
            </a:extLst>
          </p:cNvPr>
          <p:cNvCxnSpPr>
            <a:cxnSpLocks/>
          </p:cNvCxnSpPr>
          <p:nvPr/>
        </p:nvCxnSpPr>
        <p:spPr>
          <a:xfrm>
            <a:off x="972152" y="3596631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113C-435B-A2E0-6204-3CB4BC995745}"/>
              </a:ext>
            </a:extLst>
          </p:cNvPr>
          <p:cNvCxnSpPr>
            <a:cxnSpLocks/>
          </p:cNvCxnSpPr>
          <p:nvPr/>
        </p:nvCxnSpPr>
        <p:spPr>
          <a:xfrm>
            <a:off x="5118363" y="3574974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E058663-DEC8-F2E9-AA1E-D03CFDAB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23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pic>
        <p:nvPicPr>
          <p:cNvPr id="3" name="Picture 2" descr="A stack of coins with arrows pointing up&#10;&#10;Description automatically generated">
            <a:extLst>
              <a:ext uri="{FF2B5EF4-FFF2-40B4-BE49-F238E27FC236}">
                <a16:creationId xmlns:a16="http://schemas.microsoft.com/office/drawing/2014/main" id="{B5D04B39-DE68-DA55-A2D9-2C7C1801F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72" y="1613845"/>
            <a:ext cx="1424225" cy="1424225"/>
          </a:xfrm>
          <a:prstGeom prst="rect">
            <a:avLst/>
          </a:prstGeom>
        </p:spPr>
      </p:pic>
      <p:pic>
        <p:nvPicPr>
          <p:cNvPr id="5" name="Graphic 4" descr="Speedometer Middle with solid fill">
            <a:extLst>
              <a:ext uri="{FF2B5EF4-FFF2-40B4-BE49-F238E27FC236}">
                <a16:creationId xmlns:a16="http://schemas.microsoft.com/office/drawing/2014/main" id="{DFC2A5FD-A1F4-1AAA-2D6A-855AA9EE7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0605" y="1509513"/>
            <a:ext cx="1915102" cy="19151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F4784-D2F7-420F-A933-E82E01FA960A}"/>
              </a:ext>
            </a:extLst>
          </p:cNvPr>
          <p:cNvCxnSpPr>
            <a:cxnSpLocks/>
          </p:cNvCxnSpPr>
          <p:nvPr/>
        </p:nvCxnSpPr>
        <p:spPr>
          <a:xfrm>
            <a:off x="4574386" y="1082044"/>
            <a:ext cx="0" cy="49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947071-FC9D-7743-7710-B61A55EDF940}"/>
              </a:ext>
            </a:extLst>
          </p:cNvPr>
          <p:cNvCxnSpPr>
            <a:cxnSpLocks/>
          </p:cNvCxnSpPr>
          <p:nvPr/>
        </p:nvCxnSpPr>
        <p:spPr>
          <a:xfrm>
            <a:off x="972152" y="3596631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113C-435B-A2E0-6204-3CB4BC995745}"/>
              </a:ext>
            </a:extLst>
          </p:cNvPr>
          <p:cNvCxnSpPr>
            <a:cxnSpLocks/>
          </p:cNvCxnSpPr>
          <p:nvPr/>
        </p:nvCxnSpPr>
        <p:spPr>
          <a:xfrm>
            <a:off x="5118363" y="3574974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6C89-3393-BF83-4EB8-41A43F7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76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pic>
        <p:nvPicPr>
          <p:cNvPr id="3" name="Picture 2" descr="A stack of coins with arrows pointing up&#10;&#10;Description automatically generated">
            <a:extLst>
              <a:ext uri="{FF2B5EF4-FFF2-40B4-BE49-F238E27FC236}">
                <a16:creationId xmlns:a16="http://schemas.microsoft.com/office/drawing/2014/main" id="{B5D04B39-DE68-DA55-A2D9-2C7C1801F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72" y="1613845"/>
            <a:ext cx="1424225" cy="1424225"/>
          </a:xfrm>
          <a:prstGeom prst="rect">
            <a:avLst/>
          </a:prstGeom>
        </p:spPr>
      </p:pic>
      <p:pic>
        <p:nvPicPr>
          <p:cNvPr id="4" name="Picture 3" descr="A hands holding a paper money and a cube&#10;&#10;Description automatically generated">
            <a:extLst>
              <a:ext uri="{FF2B5EF4-FFF2-40B4-BE49-F238E27FC236}">
                <a16:creationId xmlns:a16="http://schemas.microsoft.com/office/drawing/2014/main" id="{0913C97A-5144-0B04-81AF-5EC085AB3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25" y="3928097"/>
            <a:ext cx="1574273" cy="1574273"/>
          </a:xfrm>
          <a:prstGeom prst="rect">
            <a:avLst/>
          </a:prstGeom>
        </p:spPr>
      </p:pic>
      <p:pic>
        <p:nvPicPr>
          <p:cNvPr id="5" name="Graphic 4" descr="Speedometer Middle with solid fill">
            <a:extLst>
              <a:ext uri="{FF2B5EF4-FFF2-40B4-BE49-F238E27FC236}">
                <a16:creationId xmlns:a16="http://schemas.microsoft.com/office/drawing/2014/main" id="{DFC2A5FD-A1F4-1AAA-2D6A-855AA9EE7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0605" y="1509513"/>
            <a:ext cx="1915102" cy="19151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F4784-D2F7-420F-A933-E82E01FA960A}"/>
              </a:ext>
            </a:extLst>
          </p:cNvPr>
          <p:cNvCxnSpPr>
            <a:cxnSpLocks/>
          </p:cNvCxnSpPr>
          <p:nvPr/>
        </p:nvCxnSpPr>
        <p:spPr>
          <a:xfrm>
            <a:off x="4574386" y="1082044"/>
            <a:ext cx="0" cy="49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947071-FC9D-7743-7710-B61A55EDF940}"/>
              </a:ext>
            </a:extLst>
          </p:cNvPr>
          <p:cNvCxnSpPr>
            <a:cxnSpLocks/>
          </p:cNvCxnSpPr>
          <p:nvPr/>
        </p:nvCxnSpPr>
        <p:spPr>
          <a:xfrm>
            <a:off x="972152" y="3596631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113C-435B-A2E0-6204-3CB4BC995745}"/>
              </a:ext>
            </a:extLst>
          </p:cNvPr>
          <p:cNvCxnSpPr>
            <a:cxnSpLocks/>
          </p:cNvCxnSpPr>
          <p:nvPr/>
        </p:nvCxnSpPr>
        <p:spPr>
          <a:xfrm>
            <a:off x="5118363" y="3574974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720A-11A8-33A0-245B-E0FE84FA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1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pic>
        <p:nvPicPr>
          <p:cNvPr id="3" name="Picture 2" descr="A stack of coins with arrows pointing up&#10;&#10;Description automatically generated">
            <a:extLst>
              <a:ext uri="{FF2B5EF4-FFF2-40B4-BE49-F238E27FC236}">
                <a16:creationId xmlns:a16="http://schemas.microsoft.com/office/drawing/2014/main" id="{B5D04B39-DE68-DA55-A2D9-2C7C1801F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72" y="1613845"/>
            <a:ext cx="1424225" cy="1424225"/>
          </a:xfrm>
          <a:prstGeom prst="rect">
            <a:avLst/>
          </a:prstGeom>
        </p:spPr>
      </p:pic>
      <p:pic>
        <p:nvPicPr>
          <p:cNvPr id="4" name="Picture 3" descr="A hands holding a paper money and a cube&#10;&#10;Description automatically generated">
            <a:extLst>
              <a:ext uri="{FF2B5EF4-FFF2-40B4-BE49-F238E27FC236}">
                <a16:creationId xmlns:a16="http://schemas.microsoft.com/office/drawing/2014/main" id="{0913C97A-5144-0B04-81AF-5EC085AB3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25" y="3928097"/>
            <a:ext cx="1574273" cy="1574273"/>
          </a:xfrm>
          <a:prstGeom prst="rect">
            <a:avLst/>
          </a:prstGeom>
        </p:spPr>
      </p:pic>
      <p:pic>
        <p:nvPicPr>
          <p:cNvPr id="5" name="Graphic 4" descr="Speedometer Middle with solid fill">
            <a:extLst>
              <a:ext uri="{FF2B5EF4-FFF2-40B4-BE49-F238E27FC236}">
                <a16:creationId xmlns:a16="http://schemas.microsoft.com/office/drawing/2014/main" id="{DFC2A5FD-A1F4-1AAA-2D6A-855AA9EE7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0605" y="1509513"/>
            <a:ext cx="1915102" cy="191510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1F22B26-463B-532C-D3A7-FA3939392294}"/>
              </a:ext>
            </a:extLst>
          </p:cNvPr>
          <p:cNvGrpSpPr/>
          <p:nvPr/>
        </p:nvGrpSpPr>
        <p:grpSpPr>
          <a:xfrm>
            <a:off x="5604228" y="3928097"/>
            <a:ext cx="2118624" cy="1907412"/>
            <a:chOff x="709771" y="2514163"/>
            <a:chExt cx="4033496" cy="36313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AD5E3B-E22D-2FD2-8942-7EC644C91EFB}"/>
                </a:ext>
              </a:extLst>
            </p:cNvPr>
            <p:cNvSpPr txBox="1"/>
            <p:nvPr/>
          </p:nvSpPr>
          <p:spPr>
            <a:xfrm>
              <a:off x="709771" y="4699000"/>
              <a:ext cx="116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79511">
                <a:spcAft>
                  <a:spcPts val="414"/>
                </a:spcAft>
              </a:pPr>
              <a:r>
                <a:rPr lang="es-ES" sz="461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🤔</a:t>
              </a:r>
              <a:endParaRPr lang="es-ES" sz="1350" dirty="0"/>
            </a:p>
          </p:txBody>
        </p:sp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2DE73A99-8986-87EC-D406-C53BA2103D97}"/>
                </a:ext>
              </a:extLst>
            </p:cNvPr>
            <p:cNvSpPr/>
            <p:nvPr/>
          </p:nvSpPr>
          <p:spPr>
            <a:xfrm rot="828205">
              <a:off x="1504767" y="2514163"/>
              <a:ext cx="3238500" cy="2159000"/>
            </a:xfrm>
            <a:prstGeom prst="cloudCallou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10" name="Picture 9" descr="A blue square with white letters on it&#10;&#10;Description automatically generated">
              <a:extLst>
                <a:ext uri="{FF2B5EF4-FFF2-40B4-BE49-F238E27FC236}">
                  <a16:creationId xmlns:a16="http://schemas.microsoft.com/office/drawing/2014/main" id="{D2EEDEA1-9DF8-49CB-510A-DF0669F5B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292" y="2849070"/>
              <a:ext cx="770430" cy="77043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351C3D-A21B-6BC6-A653-865FB8F89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616" y="3037217"/>
              <a:ext cx="1143000" cy="381000"/>
            </a:xfrm>
            <a:prstGeom prst="rect">
              <a:avLst/>
            </a:prstGeom>
          </p:spPr>
        </p:pic>
        <p:pic>
          <p:nvPicPr>
            <p:cNvPr id="12" name="Picture 11" descr="A black and white logo&#10;&#10;Description automatically generated">
              <a:extLst>
                <a:ext uri="{FF2B5EF4-FFF2-40B4-BE49-F238E27FC236}">
                  <a16:creationId xmlns:a16="http://schemas.microsoft.com/office/drawing/2014/main" id="{F2014FE6-AA87-781B-B56C-65D1A6FD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021" y="3562081"/>
              <a:ext cx="1007095" cy="730212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F4784-D2F7-420F-A933-E82E01FA960A}"/>
              </a:ext>
            </a:extLst>
          </p:cNvPr>
          <p:cNvCxnSpPr>
            <a:cxnSpLocks/>
          </p:cNvCxnSpPr>
          <p:nvPr/>
        </p:nvCxnSpPr>
        <p:spPr>
          <a:xfrm>
            <a:off x="4574386" y="1082044"/>
            <a:ext cx="0" cy="49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947071-FC9D-7743-7710-B61A55EDF940}"/>
              </a:ext>
            </a:extLst>
          </p:cNvPr>
          <p:cNvCxnSpPr>
            <a:cxnSpLocks/>
          </p:cNvCxnSpPr>
          <p:nvPr/>
        </p:nvCxnSpPr>
        <p:spPr>
          <a:xfrm>
            <a:off x="972152" y="3596631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113C-435B-A2E0-6204-3CB4BC995745}"/>
              </a:ext>
            </a:extLst>
          </p:cNvPr>
          <p:cNvCxnSpPr>
            <a:cxnSpLocks/>
          </p:cNvCxnSpPr>
          <p:nvPr/>
        </p:nvCxnSpPr>
        <p:spPr>
          <a:xfrm>
            <a:off x="5118363" y="3574974"/>
            <a:ext cx="309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7EB5-D013-EBCB-AB7D-F53D7633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7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Sistema Evaluador de Coste</a:t>
            </a:r>
          </a:p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Aplicaciones Híbridas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00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Sistema Evaluador de Coste</a:t>
            </a:r>
          </a:p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Aplicaciones Híbridas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28</a:t>
            </a:fld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10A6E4A-6BE8-6FA6-6A4F-34A0E061B8E5}"/>
              </a:ext>
            </a:extLst>
          </p:cNvPr>
          <p:cNvSpPr txBox="1">
            <a:spLocks/>
          </p:cNvSpPr>
          <p:nvPr/>
        </p:nvSpPr>
        <p:spPr>
          <a:xfrm>
            <a:off x="884419" y="2852047"/>
            <a:ext cx="7375161" cy="22091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i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Sistema que facilite la elección de un esquema de despliegue óptimo en coste para las aplicaciones de servicios híbridas (cuánticas-clásicas) aplicando técnicas de </a:t>
            </a:r>
            <a:r>
              <a:rPr lang="es-ES" i="1" dirty="0" err="1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es-ES" i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ES" i="1" dirty="0" err="1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checking</a:t>
            </a:r>
            <a:r>
              <a:rPr lang="es-ES" i="1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 probabilístico y usando la teoría de la utilidad.</a:t>
            </a:r>
          </a:p>
        </p:txBody>
      </p:sp>
    </p:spTree>
    <p:extLst>
      <p:ext uri="{BB962C8B-B14F-4D97-AF65-F5344CB8AC3E}">
        <p14:creationId xmlns:p14="http://schemas.microsoft.com/office/powerpoint/2010/main" val="4260732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Especificación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0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EDFE-8D10-516B-0420-12113ACEFE0E}"/>
              </a:ext>
            </a:extLst>
          </p:cNvPr>
          <p:cNvSpPr txBox="1">
            <a:spLocks/>
          </p:cNvSpPr>
          <p:nvPr/>
        </p:nvSpPr>
        <p:spPr>
          <a:xfrm>
            <a:off x="3741737" y="991000"/>
            <a:ext cx="1660525" cy="75405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AAD6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Índice</a:t>
            </a:r>
            <a:endParaRPr lang="es-ES" dirty="0">
              <a:latin typeface="Malacitana-Sans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22472E-3DC1-ADD3-92AA-BE3F03B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" y="2408062"/>
            <a:ext cx="7888908" cy="335309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2F8E54-906A-113B-EC3F-1E4BC01A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88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Especificación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30</a:t>
            </a:fld>
            <a:endParaRPr lang="es-E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DCF903-F091-D173-B124-3BB10D6CF8EA}"/>
              </a:ext>
            </a:extLst>
          </p:cNvPr>
          <p:cNvSpPr/>
          <p:nvPr/>
        </p:nvSpPr>
        <p:spPr>
          <a:xfrm>
            <a:off x="767444" y="2494833"/>
            <a:ext cx="1240972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latin typeface="Malacitana-Sans"/>
              </a:rPr>
              <a:t>Tipo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8F3E1-1577-5E80-3CEC-2BD090DA63D2}"/>
              </a:ext>
            </a:extLst>
          </p:cNvPr>
          <p:cNvSpPr/>
          <p:nvPr/>
        </p:nvSpPr>
        <p:spPr>
          <a:xfrm>
            <a:off x="3151763" y="2494833"/>
            <a:ext cx="5339096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Indica el modelo de computaci</a:t>
            </a:r>
            <a:r>
              <a:rPr lang="es-ES" sz="1350" b="1" dirty="0">
                <a:solidFill>
                  <a:sysClr val="windowText" lastClr="000000"/>
                </a:solidFill>
                <a:latin typeface="Malacitana-Sans"/>
              </a:rPr>
              <a:t>ó</a:t>
            </a:r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n que utiliza el </a:t>
            </a:r>
          </a:p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servicio (cuántico o clásico).</a:t>
            </a:r>
            <a:endParaRPr lang="es-ES" sz="1350" b="1" dirty="0">
              <a:solidFill>
                <a:sysClr val="windowText" lastClr="000000"/>
              </a:solidFill>
              <a:latin typeface="Malacitana-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52504-7836-170C-A4CB-5DF7462F4904}"/>
              </a:ext>
            </a:extLst>
          </p:cNvPr>
          <p:cNvSpPr/>
          <p:nvPr/>
        </p:nvSpPr>
        <p:spPr>
          <a:xfrm>
            <a:off x="3151762" y="3229619"/>
            <a:ext cx="5339096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Variable que describe la capacidad de memoria, en MB,</a:t>
            </a:r>
            <a:br>
              <a:rPr lang="es-ES" sz="1350" b="1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requerida.</a:t>
            </a:r>
            <a:endParaRPr lang="es-ES" sz="1350" b="1" dirty="0">
              <a:solidFill>
                <a:sysClr val="windowText" lastClr="000000"/>
              </a:solidFill>
              <a:latin typeface="Malacitana-Sans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554968-D283-7F31-9471-393E96C16E61}"/>
              </a:ext>
            </a:extLst>
          </p:cNvPr>
          <p:cNvSpPr/>
          <p:nvPr/>
        </p:nvSpPr>
        <p:spPr>
          <a:xfrm>
            <a:off x="3159925" y="3972567"/>
            <a:ext cx="5339096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El número de ciclos de CPU requeridos para la ejecución</a:t>
            </a:r>
            <a:br>
              <a:rPr lang="es-ES" sz="1350" b="1" dirty="0">
                <a:solidFill>
                  <a:sysClr val="windowText" lastClr="000000"/>
                </a:solidFill>
                <a:latin typeface="Malacitana-Sans"/>
              </a:rPr>
            </a:br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del servicio.</a:t>
            </a:r>
            <a:endParaRPr lang="es-ES" sz="1350" b="1" dirty="0">
              <a:solidFill>
                <a:sysClr val="windowText" lastClr="000000"/>
              </a:solidFill>
              <a:latin typeface="Malacitana-Sa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6A4726-AB7B-9CBF-BDD1-0FE20661EE77}"/>
              </a:ext>
            </a:extLst>
          </p:cNvPr>
          <p:cNvSpPr/>
          <p:nvPr/>
        </p:nvSpPr>
        <p:spPr>
          <a:xfrm>
            <a:off x="3176254" y="4715517"/>
            <a:ext cx="5339096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Máximo tiempo de ejecuci</a:t>
            </a:r>
            <a:r>
              <a:rPr lang="es-ES" sz="1350" b="1" dirty="0">
                <a:solidFill>
                  <a:sysClr val="windowText" lastClr="000000"/>
                </a:solidFill>
                <a:latin typeface="Malacitana-Sans"/>
              </a:rPr>
              <a:t>ó</a:t>
            </a:r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n (segundos) de la tarea del</a:t>
            </a:r>
            <a:br>
              <a:rPr lang="es-ES" sz="1350" b="1" dirty="0">
                <a:solidFill>
                  <a:sysClr val="windowText" lastClr="000000"/>
                </a:solidFill>
                <a:latin typeface="Malacitana-Sans"/>
              </a:rPr>
            </a:br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servicio cl</a:t>
            </a:r>
            <a:r>
              <a:rPr lang="es-ES" sz="1350" b="1" dirty="0">
                <a:solidFill>
                  <a:sysClr val="windowText" lastClr="000000"/>
                </a:solidFill>
                <a:latin typeface="Malacitana-Sans"/>
              </a:rPr>
              <a:t>á</a:t>
            </a:r>
            <a:r>
              <a:rPr lang="es-ES" sz="1350" b="1" dirty="0">
                <a:solidFill>
                  <a:sysClr val="windowText" lastClr="000000"/>
                </a:solidFill>
                <a:effectLst/>
                <a:latin typeface="Malacitana-Sans"/>
              </a:rPr>
              <a:t>sico</a:t>
            </a:r>
            <a:r>
              <a:rPr lang="es-ES" sz="1350" b="1" dirty="0">
                <a:effectLst/>
                <a:latin typeface="Malacitana-Sans"/>
              </a:rPr>
              <a:t>.</a:t>
            </a:r>
            <a:endParaRPr lang="es-ES" sz="1350" b="1" dirty="0">
              <a:solidFill>
                <a:sysClr val="windowText" lastClr="000000"/>
              </a:solidFill>
              <a:latin typeface="Malacitana-San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3D9480-73E9-60EC-BA1A-17E52BDE41E7}"/>
              </a:ext>
            </a:extLst>
          </p:cNvPr>
          <p:cNvSpPr/>
          <p:nvPr/>
        </p:nvSpPr>
        <p:spPr>
          <a:xfrm>
            <a:off x="767444" y="3229619"/>
            <a:ext cx="1240972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latin typeface="Malacitana-Sans"/>
              </a:rPr>
              <a:t>Memoria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503D47-2EA8-C5EB-126F-AB0C3ED2D1DA}"/>
              </a:ext>
            </a:extLst>
          </p:cNvPr>
          <p:cNvSpPr/>
          <p:nvPr/>
        </p:nvSpPr>
        <p:spPr>
          <a:xfrm>
            <a:off x="767444" y="3972567"/>
            <a:ext cx="1240972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latin typeface="Malacitana-Sans"/>
              </a:rPr>
              <a:t>Ciclos CPU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5461AC-30FD-E19C-8F95-3A27CDD19519}"/>
              </a:ext>
            </a:extLst>
          </p:cNvPr>
          <p:cNvSpPr/>
          <p:nvPr/>
        </p:nvSpPr>
        <p:spPr>
          <a:xfrm>
            <a:off x="767444" y="4715517"/>
            <a:ext cx="1240972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latin typeface="Malacitana-Sans"/>
              </a:rPr>
              <a:t>Tiempo de Ejecución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491BB2-F5C6-6DD1-E9A2-F6E23E3AF75B}"/>
              </a:ext>
            </a:extLst>
          </p:cNvPr>
          <p:cNvSpPr/>
          <p:nvPr/>
        </p:nvSpPr>
        <p:spPr>
          <a:xfrm>
            <a:off x="2165213" y="2572824"/>
            <a:ext cx="829751" cy="363474"/>
          </a:xfrm>
          <a:prstGeom prst="rightArrow">
            <a:avLst/>
          </a:prstGeom>
          <a:solidFill>
            <a:srgbClr val="00AAD6"/>
          </a:solidFill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 b="1">
              <a:latin typeface="Malacitana-Sans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79F976-91F5-C576-253D-665843520B83}"/>
              </a:ext>
            </a:extLst>
          </p:cNvPr>
          <p:cNvSpPr/>
          <p:nvPr/>
        </p:nvSpPr>
        <p:spPr>
          <a:xfrm>
            <a:off x="2165213" y="3315774"/>
            <a:ext cx="829751" cy="363474"/>
          </a:xfrm>
          <a:prstGeom prst="rightArrow">
            <a:avLst/>
          </a:prstGeom>
          <a:solidFill>
            <a:srgbClr val="00AAD6"/>
          </a:solidFill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 b="1">
              <a:latin typeface="Malacitana-San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A97587-3B99-858B-75F3-C300EB9C9704}"/>
              </a:ext>
            </a:extLst>
          </p:cNvPr>
          <p:cNvSpPr/>
          <p:nvPr/>
        </p:nvSpPr>
        <p:spPr>
          <a:xfrm>
            <a:off x="2165213" y="4057194"/>
            <a:ext cx="829751" cy="363474"/>
          </a:xfrm>
          <a:prstGeom prst="rightArrow">
            <a:avLst/>
          </a:prstGeom>
          <a:solidFill>
            <a:srgbClr val="00AAD6"/>
          </a:solidFill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 b="1">
              <a:latin typeface="Malacitana-San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A1B1316-B8D6-65D8-1B36-B1CD71E30653}"/>
              </a:ext>
            </a:extLst>
          </p:cNvPr>
          <p:cNvSpPr/>
          <p:nvPr/>
        </p:nvSpPr>
        <p:spPr>
          <a:xfrm>
            <a:off x="2165213" y="4801672"/>
            <a:ext cx="829751" cy="363474"/>
          </a:xfrm>
          <a:prstGeom prst="rightArrow">
            <a:avLst/>
          </a:prstGeom>
          <a:solidFill>
            <a:srgbClr val="00AAD6"/>
          </a:solidFill>
          <a:ln>
            <a:solidFill>
              <a:srgbClr val="00AAD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 b="1">
              <a:latin typeface="Malacitana-Sans"/>
            </a:endParaRPr>
          </a:p>
        </p:txBody>
      </p:sp>
    </p:spTree>
    <p:extLst>
      <p:ext uri="{BB962C8B-B14F-4D97-AF65-F5344CB8AC3E}">
        <p14:creationId xmlns:p14="http://schemas.microsoft.com/office/powerpoint/2010/main" val="59829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Especificación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31</a:t>
            </a:fld>
            <a:endParaRPr lang="es-E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8B7498-3631-6D03-EB3A-80C4F8C46E08}"/>
              </a:ext>
            </a:extLst>
          </p:cNvPr>
          <p:cNvSpPr/>
          <p:nvPr/>
        </p:nvSpPr>
        <p:spPr>
          <a:xfrm>
            <a:off x="783773" y="2611189"/>
            <a:ext cx="1240972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 err="1">
                <a:solidFill>
                  <a:sysClr val="windowText" lastClr="000000"/>
                </a:solidFill>
              </a:rPr>
              <a:t>Cúbits</a:t>
            </a:r>
            <a:endParaRPr lang="es-ES" sz="135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9BC0D4-7ED0-57D8-1347-9BA83DB819EE}"/>
              </a:ext>
            </a:extLst>
          </p:cNvPr>
          <p:cNvSpPr/>
          <p:nvPr/>
        </p:nvSpPr>
        <p:spPr>
          <a:xfrm>
            <a:off x="3168092" y="2611189"/>
            <a:ext cx="5339096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Número de bits cu</a:t>
            </a:r>
            <a:r>
              <a:rPr lang="es-ES" sz="135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á</a:t>
            </a:r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nticos utilizados en la implementaci</a:t>
            </a:r>
            <a:r>
              <a:rPr lang="es-ES" sz="135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ó</a:t>
            </a:r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n</a:t>
            </a:r>
            <a:br>
              <a:rPr lang="es-ES" sz="1350" b="1" dirty="0">
                <a:solidFill>
                  <a:sysClr val="windowText" lastClr="000000"/>
                </a:solidFill>
              </a:rPr>
            </a:br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del algoritmo cu</a:t>
            </a:r>
            <a:r>
              <a:rPr lang="es-ES" sz="135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á</a:t>
            </a:r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ntico.</a:t>
            </a:r>
            <a:endParaRPr lang="es-ES" sz="135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2B21C5-9B97-F3E3-4AA0-FBB0A6B34C88}"/>
              </a:ext>
            </a:extLst>
          </p:cNvPr>
          <p:cNvSpPr/>
          <p:nvPr/>
        </p:nvSpPr>
        <p:spPr>
          <a:xfrm>
            <a:off x="3176254" y="3573810"/>
            <a:ext cx="5339096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Número de ejecuciones del algoritmo cuántico.</a:t>
            </a:r>
            <a:endParaRPr lang="es-ES" sz="135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25780C-EC96-3D1E-B545-A8FF619B3133}"/>
              </a:ext>
            </a:extLst>
          </p:cNvPr>
          <p:cNvSpPr/>
          <p:nvPr/>
        </p:nvSpPr>
        <p:spPr>
          <a:xfrm>
            <a:off x="3176254" y="4546123"/>
            <a:ext cx="5339096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Caracter</a:t>
            </a:r>
            <a:r>
              <a:rPr lang="es-ES" sz="135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í</a:t>
            </a:r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stica de patrón de uso que indica el número de</a:t>
            </a:r>
            <a:br>
              <a:rPr lang="es-ES" sz="1350" b="1" dirty="0">
                <a:solidFill>
                  <a:sysClr val="windowText" lastClr="000000"/>
                </a:solidFill>
              </a:rPr>
            </a:br>
            <a:r>
              <a:rPr lang="es-ES" sz="1350" b="1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peticiones por minuto que el servicio garantiza admitir.</a:t>
            </a:r>
            <a:endParaRPr lang="es-ES" sz="135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30B9B0-5F82-D2AA-A755-6AE06B4CBF2C}"/>
              </a:ext>
            </a:extLst>
          </p:cNvPr>
          <p:cNvSpPr/>
          <p:nvPr/>
        </p:nvSpPr>
        <p:spPr>
          <a:xfrm>
            <a:off x="791936" y="3573810"/>
            <a:ext cx="1240972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 err="1">
                <a:solidFill>
                  <a:sysClr val="windowText" lastClr="000000"/>
                </a:solidFill>
              </a:rPr>
              <a:t>Nº</a:t>
            </a:r>
            <a:endParaRPr lang="es-ES" sz="1350" b="1" dirty="0">
              <a:solidFill>
                <a:sysClr val="windowText" lastClr="000000"/>
              </a:solidFill>
            </a:endParaRPr>
          </a:p>
          <a:p>
            <a:pPr algn="ctr"/>
            <a:r>
              <a:rPr lang="es-ES" sz="1350" b="1" dirty="0">
                <a:solidFill>
                  <a:sysClr val="windowText" lastClr="000000"/>
                </a:solidFill>
              </a:rPr>
              <a:t>Ejecuciones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93A5A5-0FCD-18CB-3D5B-BBC74A54294E}"/>
              </a:ext>
            </a:extLst>
          </p:cNvPr>
          <p:cNvSpPr/>
          <p:nvPr/>
        </p:nvSpPr>
        <p:spPr>
          <a:xfrm>
            <a:off x="783773" y="4546123"/>
            <a:ext cx="1240972" cy="535784"/>
          </a:xfrm>
          <a:prstGeom prst="roundRect">
            <a:avLst/>
          </a:prstGeom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50" b="1" dirty="0">
                <a:solidFill>
                  <a:sysClr val="windowText" lastClr="000000"/>
                </a:solidFill>
              </a:rPr>
              <a:t>Peticiones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2BE446-C59D-ED72-707E-17FC3AC4874B}"/>
              </a:ext>
            </a:extLst>
          </p:cNvPr>
          <p:cNvSpPr/>
          <p:nvPr/>
        </p:nvSpPr>
        <p:spPr>
          <a:xfrm>
            <a:off x="2181542" y="2689180"/>
            <a:ext cx="829751" cy="363474"/>
          </a:xfrm>
          <a:prstGeom prst="rightArrow">
            <a:avLst/>
          </a:prstGeom>
          <a:solidFill>
            <a:srgbClr val="00AAD6"/>
          </a:solidFill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778E4F8-E003-FB01-D8E1-46CDD3EB89FD}"/>
              </a:ext>
            </a:extLst>
          </p:cNvPr>
          <p:cNvSpPr/>
          <p:nvPr/>
        </p:nvSpPr>
        <p:spPr>
          <a:xfrm>
            <a:off x="2189705" y="3659965"/>
            <a:ext cx="829751" cy="363474"/>
          </a:xfrm>
          <a:prstGeom prst="rightArrow">
            <a:avLst/>
          </a:prstGeom>
          <a:solidFill>
            <a:srgbClr val="00AAD6"/>
          </a:solidFill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DB638FB-3C75-A3CD-C06F-ADD7112DB751}"/>
              </a:ext>
            </a:extLst>
          </p:cNvPr>
          <p:cNvSpPr/>
          <p:nvPr/>
        </p:nvSpPr>
        <p:spPr>
          <a:xfrm>
            <a:off x="2181542" y="4630750"/>
            <a:ext cx="829751" cy="363474"/>
          </a:xfrm>
          <a:prstGeom prst="rightArrow">
            <a:avLst/>
          </a:prstGeom>
          <a:solidFill>
            <a:srgbClr val="00AAD6"/>
          </a:solidFill>
          <a:ln>
            <a:solidFill>
              <a:srgbClr val="00AA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  <p:extLst>
      <p:ext uri="{BB962C8B-B14F-4D97-AF65-F5344CB8AC3E}">
        <p14:creationId xmlns:p14="http://schemas.microsoft.com/office/powerpoint/2010/main" val="2253484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FC4B7E-D698-B10B-BED1-C191F539346C}"/>
              </a:ext>
            </a:extLst>
          </p:cNvPr>
          <p:cNvSpPr txBox="1">
            <a:spLocks/>
          </p:cNvSpPr>
          <p:nvPr/>
        </p:nvSpPr>
        <p:spPr>
          <a:xfrm>
            <a:off x="217083" y="1684146"/>
            <a:ext cx="2644437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Componentes Sistema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975B-8240-02A5-1DAF-1E9B93CE81D1}"/>
              </a:ext>
            </a:extLst>
          </p:cNvPr>
          <p:cNvSpPr/>
          <p:nvPr/>
        </p:nvSpPr>
        <p:spPr>
          <a:xfrm>
            <a:off x="2843316" y="2965475"/>
            <a:ext cx="1877920" cy="727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Generador</a:t>
            </a:r>
          </a:p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Combinaciones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B674B-4231-E78E-ECD4-5D7540EF6AAE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flipH="1" flipV="1">
            <a:off x="835249" y="3319000"/>
            <a:ext cx="2008067" cy="10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514DC261-6B99-4CDE-9628-992DCC636DF5}"/>
              </a:ext>
            </a:extLst>
          </p:cNvPr>
          <p:cNvSpPr/>
          <p:nvPr/>
        </p:nvSpPr>
        <p:spPr>
          <a:xfrm>
            <a:off x="835249" y="3010392"/>
            <a:ext cx="1270844" cy="617216"/>
          </a:xfrm>
          <a:prstGeom prst="snip2DiagRect">
            <a:avLst/>
          </a:prstGeom>
          <a:solidFill>
            <a:srgbClr val="00AAD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Conjunto de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Despliegues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72FAD-697D-70A6-6F8C-8E8EB347B6FD}"/>
              </a:ext>
            </a:extLst>
          </p:cNvPr>
          <p:cNvSpPr/>
          <p:nvPr/>
        </p:nvSpPr>
        <p:spPr>
          <a:xfrm>
            <a:off x="5106040" y="2098497"/>
            <a:ext cx="1877920" cy="727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Analizador</a:t>
            </a:r>
          </a:p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C-R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80709A-84EB-AE0B-2F27-A4A8D345D52B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>
            <a:off x="6983959" y="2462083"/>
            <a:ext cx="513488" cy="5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2D7B5214-93DC-7365-7ACE-E41D6B8C410C}"/>
              </a:ext>
            </a:extLst>
          </p:cNvPr>
          <p:cNvSpPr/>
          <p:nvPr/>
        </p:nvSpPr>
        <p:spPr>
          <a:xfrm>
            <a:off x="7497447" y="2158543"/>
            <a:ext cx="1270844" cy="617216"/>
          </a:xfrm>
          <a:prstGeom prst="snip2DiagRect">
            <a:avLst/>
          </a:prstGeom>
          <a:solidFill>
            <a:srgbClr val="00AAD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C-R de los Despliegues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F6AB70-31E9-0800-50A5-14D67DB4FF79}"/>
              </a:ext>
            </a:extLst>
          </p:cNvPr>
          <p:cNvSpPr/>
          <p:nvPr/>
        </p:nvSpPr>
        <p:spPr>
          <a:xfrm>
            <a:off x="5106040" y="4036348"/>
            <a:ext cx="1877920" cy="727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Selector CPU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BE0509-0A9D-78DE-C52F-9AB392F2EC2D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983959" y="4399934"/>
            <a:ext cx="513488" cy="5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61E4C294-FCA3-409F-9F16-E58669733572}"/>
              </a:ext>
            </a:extLst>
          </p:cNvPr>
          <p:cNvSpPr/>
          <p:nvPr/>
        </p:nvSpPr>
        <p:spPr>
          <a:xfrm>
            <a:off x="7497447" y="4096395"/>
            <a:ext cx="1270844" cy="617216"/>
          </a:xfrm>
          <a:prstGeom prst="snip2DiagRect">
            <a:avLst/>
          </a:prstGeom>
          <a:solidFill>
            <a:srgbClr val="00AAD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Elección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CPU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Proveedor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E13FCA-AA72-E9B7-A555-520ED0EF56DD}"/>
              </a:ext>
            </a:extLst>
          </p:cNvPr>
          <p:cNvSpPr/>
          <p:nvPr/>
        </p:nvSpPr>
        <p:spPr>
          <a:xfrm>
            <a:off x="2127444" y="4036347"/>
            <a:ext cx="1877920" cy="727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Selector QPU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E96E5192-6328-1450-89CD-46306C06EC28}"/>
              </a:ext>
            </a:extLst>
          </p:cNvPr>
          <p:cNvSpPr/>
          <p:nvPr/>
        </p:nvSpPr>
        <p:spPr>
          <a:xfrm>
            <a:off x="354960" y="4086254"/>
            <a:ext cx="1270844" cy="617216"/>
          </a:xfrm>
          <a:prstGeom prst="snip2DiagRect">
            <a:avLst/>
          </a:prstGeom>
          <a:solidFill>
            <a:srgbClr val="00AAD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Elección QPU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Proveedor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2F195F-21E5-6DB6-E095-CFDD8D6DD994}"/>
              </a:ext>
            </a:extLst>
          </p:cNvPr>
          <p:cNvCxnSpPr>
            <a:stCxn id="16" idx="1"/>
            <a:endCxn id="17" idx="0"/>
          </p:cNvCxnSpPr>
          <p:nvPr/>
        </p:nvCxnSpPr>
        <p:spPr>
          <a:xfrm flipH="1" flipV="1">
            <a:off x="1625803" y="4394862"/>
            <a:ext cx="501641" cy="5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FC322E-A4C3-F78D-E657-AD42376B5D90}"/>
              </a:ext>
            </a:extLst>
          </p:cNvPr>
          <p:cNvSpPr/>
          <p:nvPr/>
        </p:nvSpPr>
        <p:spPr>
          <a:xfrm>
            <a:off x="2849676" y="4982678"/>
            <a:ext cx="1877920" cy="727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Procesamiento</a:t>
            </a:r>
          </a:p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Información</a:t>
            </a:r>
          </a:p>
        </p:txBody>
      </p:sp>
      <p:pic>
        <p:nvPicPr>
          <p:cNvPr id="20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B46977-E322-01F2-138C-B8715388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76" y="5008859"/>
            <a:ext cx="607076" cy="60707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0ABF90-B6F5-3CAD-FB9B-3739616A4CDB}"/>
              </a:ext>
            </a:extLst>
          </p:cNvPr>
          <p:cNvCxnSpPr>
            <a:cxnSpLocks/>
            <a:stCxn id="19" idx="3"/>
            <a:endCxn id="22" idx="2"/>
          </p:cNvCxnSpPr>
          <p:nvPr/>
        </p:nvCxnSpPr>
        <p:spPr>
          <a:xfrm>
            <a:off x="4727596" y="5346264"/>
            <a:ext cx="513486" cy="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98CDFFE5-07A3-47A2-2F44-98CFB29FAB1C}"/>
              </a:ext>
            </a:extLst>
          </p:cNvPr>
          <p:cNvSpPr/>
          <p:nvPr/>
        </p:nvSpPr>
        <p:spPr>
          <a:xfrm>
            <a:off x="5241082" y="5038494"/>
            <a:ext cx="1270844" cy="617216"/>
          </a:xfrm>
          <a:prstGeom prst="snip2DiagRect">
            <a:avLst/>
          </a:prstGeom>
          <a:solidFill>
            <a:srgbClr val="00AAD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Lectura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Distribución</a:t>
            </a: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FD264B-ADEE-468B-49DA-5A1711534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73" y="2174821"/>
            <a:ext cx="571853" cy="571853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4F0BB23-7DA1-3245-3F1A-160907A5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24" y="3029413"/>
            <a:ext cx="601089" cy="601089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E81E350-56D4-BD42-37D0-87C430D61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86" y="4078606"/>
            <a:ext cx="643914" cy="643914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307CB1-90AC-003D-BD07-FD0F8BE3E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4" y="4078772"/>
            <a:ext cx="634223" cy="6342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8FD18F-0912-3B34-38BA-6689B9168C77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4721235" y="3329061"/>
            <a:ext cx="1060441" cy="1421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899498-52FB-34AF-6499-E51A1D2D9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6" y="2979690"/>
            <a:ext cx="727171" cy="727171"/>
          </a:xfrm>
          <a:prstGeom prst="rect">
            <a:avLst/>
          </a:prstGeom>
        </p:spPr>
      </p:pic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5FA3E2E7-DBD1-0F20-C1E3-FC0DE422524A}"/>
              </a:ext>
            </a:extLst>
          </p:cNvPr>
          <p:cNvSpPr/>
          <p:nvPr/>
        </p:nvSpPr>
        <p:spPr>
          <a:xfrm>
            <a:off x="7008826" y="3093122"/>
            <a:ext cx="1759465" cy="617216"/>
          </a:xfrm>
          <a:prstGeom prst="snip2DiagRect">
            <a:avLst/>
          </a:prstGeom>
          <a:solidFill>
            <a:srgbClr val="00AAD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Formalización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Estilo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Arquitectónico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540C9E-740D-841A-5F4A-47C1D4CC9E2B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>
            <a:off x="6508847" y="3343275"/>
            <a:ext cx="499979" cy="5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E15527D-3953-AEC6-75C5-6A49BE5A3772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4192461" y="2051897"/>
            <a:ext cx="503393" cy="13237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0B63307-360B-A675-C916-2564905AF074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rot="5400000" flipH="1" flipV="1">
            <a:off x="3252489" y="3506562"/>
            <a:ext cx="343702" cy="715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8FFAC3-6ABB-8748-87D0-4989951630CF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16200000" flipV="1">
            <a:off x="4741786" y="2733134"/>
            <a:ext cx="343703" cy="2262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83A7ED-2E18-1FD0-63A8-0E659AE9E59A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3317940" y="4511982"/>
            <a:ext cx="219160" cy="722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C7F89F-97DE-146D-0F44-6920C6DBA9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4171" y="3727983"/>
            <a:ext cx="185294" cy="225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79425-01BD-4B49-92A1-F2533C51FE2C}"/>
              </a:ext>
            </a:extLst>
          </p:cNvPr>
          <p:cNvSpPr/>
          <p:nvPr/>
        </p:nvSpPr>
        <p:spPr>
          <a:xfrm>
            <a:off x="2849676" y="1089135"/>
            <a:ext cx="1877920" cy="727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Calculadora</a:t>
            </a:r>
          </a:p>
          <a:p>
            <a:pPr algn="r"/>
            <a:r>
              <a:rPr lang="es-ES" sz="1400" dirty="0">
                <a:solidFill>
                  <a:sysClr val="windowText" lastClr="000000"/>
                </a:solidFill>
                <a:latin typeface="Malacitana-Sans"/>
                <a:ea typeface="Roboto" panose="02000000000000000000" pitchFamily="2" charset="0"/>
                <a:cs typeface="Roboto" panose="02000000000000000000" pitchFamily="2" charset="0"/>
              </a:rPr>
              <a:t>Utilidad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CE7F83-0A78-129A-BE2F-E7993D900418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>
            <a:off x="4727596" y="1452721"/>
            <a:ext cx="513488" cy="5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D8D5D48E-142F-8C65-65CF-EBF3DCE5E2A4}"/>
              </a:ext>
            </a:extLst>
          </p:cNvPr>
          <p:cNvSpPr/>
          <p:nvPr/>
        </p:nvSpPr>
        <p:spPr>
          <a:xfrm>
            <a:off x="5241083" y="1149181"/>
            <a:ext cx="1270844" cy="617216"/>
          </a:xfrm>
          <a:prstGeom prst="snip2DiagRect">
            <a:avLst/>
          </a:prstGeom>
          <a:solidFill>
            <a:srgbClr val="00AAD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Función Ponderada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7250B6-A52A-AB79-1D90-136E1CE58BD2}"/>
              </a:ext>
            </a:extLst>
          </p:cNvPr>
          <p:cNvCxnSpPr>
            <a:cxnSpLocks/>
            <a:endCxn id="36" idx="2"/>
          </p:cNvCxnSpPr>
          <p:nvPr/>
        </p:nvCxnSpPr>
        <p:spPr>
          <a:xfrm rot="16200000" flipV="1">
            <a:off x="4775724" y="829219"/>
            <a:ext cx="282191" cy="2256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Graphic 39" descr="Calculator outline">
            <a:extLst>
              <a:ext uri="{FF2B5EF4-FFF2-40B4-BE49-F238E27FC236}">
                <a16:creationId xmlns:a16="http://schemas.microsoft.com/office/drawing/2014/main" id="{942BDB0B-F46C-89DC-13E3-00385FE6B1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016" y="111488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Arquitectura del Sistema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33</a:t>
            </a:fld>
            <a:endParaRPr lang="es-ES"/>
          </a:p>
        </p:txBody>
      </p:sp>
      <p:pic>
        <p:nvPicPr>
          <p:cNvPr id="4" name="Imagen 57" descr="Diagrama&#10;&#10;Descripción generada automáticamente">
            <a:extLst>
              <a:ext uri="{FF2B5EF4-FFF2-40B4-BE49-F238E27FC236}">
                <a16:creationId xmlns:a16="http://schemas.microsoft.com/office/drawing/2014/main" id="{7F544E65-3E2E-4331-23FE-E235D3280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4" y="2271979"/>
            <a:ext cx="7507404" cy="34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15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Model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</a:t>
            </a:r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Checking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Probabilístico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57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Model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</a:t>
            </a:r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Checking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Probabilístico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35</a:t>
            </a:fld>
            <a:endParaRPr lang="es-E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C6FA03-9FB3-B930-A0DC-2BA1A33358A4}"/>
              </a:ext>
            </a:extLst>
          </p:cNvPr>
          <p:cNvGrpSpPr/>
          <p:nvPr/>
        </p:nvGrpSpPr>
        <p:grpSpPr>
          <a:xfrm>
            <a:off x="841084" y="2155804"/>
            <a:ext cx="3089225" cy="1173974"/>
            <a:chOff x="560153" y="2509155"/>
            <a:chExt cx="3202842" cy="12129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2B8585-0034-2582-6F45-F71227BD900F}"/>
                </a:ext>
              </a:extLst>
            </p:cNvPr>
            <p:cNvGrpSpPr/>
            <p:nvPr/>
          </p:nvGrpSpPr>
          <p:grpSpPr>
            <a:xfrm>
              <a:off x="2599004" y="2509155"/>
              <a:ext cx="1163991" cy="1212975"/>
              <a:chOff x="3838793" y="2165578"/>
              <a:chExt cx="1551988" cy="1617300"/>
            </a:xfrm>
          </p:grpSpPr>
          <p:pic>
            <p:nvPicPr>
              <p:cNvPr id="6" name="Graphic 5" descr="Statistics with solid fill">
                <a:extLst>
                  <a:ext uri="{FF2B5EF4-FFF2-40B4-BE49-F238E27FC236}">
                    <a16:creationId xmlns:a16="http://schemas.microsoft.com/office/drawing/2014/main" id="{A3015C84-778B-6E11-2818-B82B946E8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8793" y="2413678"/>
                <a:ext cx="1369200" cy="1369200"/>
              </a:xfrm>
              <a:prstGeom prst="rect">
                <a:avLst/>
              </a:prstGeom>
            </p:spPr>
          </p:pic>
          <p:pic>
            <p:nvPicPr>
              <p:cNvPr id="7" name="Graphic 6" descr="Thumbs up sign with solid fill">
                <a:extLst>
                  <a:ext uri="{FF2B5EF4-FFF2-40B4-BE49-F238E27FC236}">
                    <a16:creationId xmlns:a16="http://schemas.microsoft.com/office/drawing/2014/main" id="{C34017F0-571D-0B6A-CA83-BCB0C6F8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99595" y="2165578"/>
                <a:ext cx="791186" cy="791186"/>
              </a:xfrm>
              <a:prstGeom prst="rect">
                <a:avLst/>
              </a:prstGeom>
            </p:spPr>
          </p:pic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5B65BAC-5FAC-40F0-437A-FBF1C6D71E33}"/>
                </a:ext>
              </a:extLst>
            </p:cNvPr>
            <p:cNvSpPr/>
            <p:nvPr/>
          </p:nvSpPr>
          <p:spPr>
            <a:xfrm>
              <a:off x="1643905" y="3032988"/>
              <a:ext cx="829751" cy="3634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1" name="Content Placeholder 7" descr="CheckList with solid fill">
              <a:extLst>
                <a:ext uri="{FF2B5EF4-FFF2-40B4-BE49-F238E27FC236}">
                  <a16:creationId xmlns:a16="http://schemas.microsoft.com/office/drawing/2014/main" id="{5BB81F34-4D4D-535E-1B6D-E684B962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0153" y="2667509"/>
              <a:ext cx="1026900" cy="102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815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Model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</a:t>
            </a:r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Checking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Probabilístico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36</a:t>
            </a:fld>
            <a:endParaRPr lang="es-E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C6FA03-9FB3-B930-A0DC-2BA1A33358A4}"/>
              </a:ext>
            </a:extLst>
          </p:cNvPr>
          <p:cNvGrpSpPr/>
          <p:nvPr/>
        </p:nvGrpSpPr>
        <p:grpSpPr>
          <a:xfrm>
            <a:off x="841084" y="2155804"/>
            <a:ext cx="3683203" cy="2595082"/>
            <a:chOff x="560153" y="2509155"/>
            <a:chExt cx="3818665" cy="26812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2B8585-0034-2582-6F45-F71227BD900F}"/>
                </a:ext>
              </a:extLst>
            </p:cNvPr>
            <p:cNvGrpSpPr/>
            <p:nvPr/>
          </p:nvGrpSpPr>
          <p:grpSpPr>
            <a:xfrm>
              <a:off x="2599004" y="2509155"/>
              <a:ext cx="1163991" cy="1212975"/>
              <a:chOff x="3838793" y="2165578"/>
              <a:chExt cx="1551988" cy="1617300"/>
            </a:xfrm>
          </p:grpSpPr>
          <p:pic>
            <p:nvPicPr>
              <p:cNvPr id="6" name="Graphic 5" descr="Statistics with solid fill">
                <a:extLst>
                  <a:ext uri="{FF2B5EF4-FFF2-40B4-BE49-F238E27FC236}">
                    <a16:creationId xmlns:a16="http://schemas.microsoft.com/office/drawing/2014/main" id="{A3015C84-778B-6E11-2818-B82B946E8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8793" y="2413678"/>
                <a:ext cx="1369200" cy="1369200"/>
              </a:xfrm>
              <a:prstGeom prst="rect">
                <a:avLst/>
              </a:prstGeom>
            </p:spPr>
          </p:pic>
          <p:pic>
            <p:nvPicPr>
              <p:cNvPr id="7" name="Graphic 6" descr="Thumbs up sign with solid fill">
                <a:extLst>
                  <a:ext uri="{FF2B5EF4-FFF2-40B4-BE49-F238E27FC236}">
                    <a16:creationId xmlns:a16="http://schemas.microsoft.com/office/drawing/2014/main" id="{C34017F0-571D-0B6A-CA83-BCB0C6F8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99595" y="2165578"/>
                <a:ext cx="791186" cy="791186"/>
              </a:xfrm>
              <a:prstGeom prst="rect">
                <a:avLst/>
              </a:prstGeom>
            </p:spPr>
          </p:pic>
        </p:grpSp>
        <p:pic>
          <p:nvPicPr>
            <p:cNvPr id="8" name="Graphic 7" descr="Thought with solid fill">
              <a:extLst>
                <a:ext uri="{FF2B5EF4-FFF2-40B4-BE49-F238E27FC236}">
                  <a16:creationId xmlns:a16="http://schemas.microsoft.com/office/drawing/2014/main" id="{9BB20891-251C-F4BE-C379-631F0FAA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8650" y="4249413"/>
              <a:ext cx="889906" cy="889906"/>
            </a:xfrm>
            <a:prstGeom prst="rect">
              <a:avLst/>
            </a:prstGeom>
          </p:spPr>
        </p:pic>
        <p:pic>
          <p:nvPicPr>
            <p:cNvPr id="10" name="Graphic 9" descr="Blueprint with solid fill">
              <a:extLst>
                <a:ext uri="{FF2B5EF4-FFF2-40B4-BE49-F238E27FC236}">
                  <a16:creationId xmlns:a16="http://schemas.microsoft.com/office/drawing/2014/main" id="{E2A5EEB0-DFD6-E4FF-13C3-EC6AC27E8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005" y="4300542"/>
              <a:ext cx="889907" cy="889907"/>
            </a:xfrm>
            <a:prstGeom prst="rect">
              <a:avLst/>
            </a:prstGeom>
          </p:spPr>
        </p:pic>
        <p:pic>
          <p:nvPicPr>
            <p:cNvPr id="11" name="Graphic 10" descr="Circles with arrows with solid fill">
              <a:extLst>
                <a:ext uri="{FF2B5EF4-FFF2-40B4-BE49-F238E27FC236}">
                  <a16:creationId xmlns:a16="http://schemas.microsoft.com/office/drawing/2014/main" id="{43D5742F-89F6-A47D-A0AE-FC457982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88911" y="4249412"/>
              <a:ext cx="889907" cy="889907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5B65BAC-5FAC-40F0-437A-FBF1C6D71E33}"/>
                </a:ext>
              </a:extLst>
            </p:cNvPr>
            <p:cNvSpPr/>
            <p:nvPr/>
          </p:nvSpPr>
          <p:spPr>
            <a:xfrm>
              <a:off x="1643905" y="3032988"/>
              <a:ext cx="829751" cy="3634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7C30E99-8721-98DE-4C75-8C15F0CC66EA}"/>
                </a:ext>
              </a:extLst>
            </p:cNvPr>
            <p:cNvSpPr/>
            <p:nvPr/>
          </p:nvSpPr>
          <p:spPr>
            <a:xfrm>
              <a:off x="1643905" y="4672594"/>
              <a:ext cx="829751" cy="3634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1" name="Content Placeholder 7" descr="CheckList with solid fill">
              <a:extLst>
                <a:ext uri="{FF2B5EF4-FFF2-40B4-BE49-F238E27FC236}">
                  <a16:creationId xmlns:a16="http://schemas.microsoft.com/office/drawing/2014/main" id="{5BB81F34-4D4D-535E-1B6D-E684B962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0153" y="2667509"/>
              <a:ext cx="1026900" cy="102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745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Model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</a:t>
            </a:r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Checking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Probabilístico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37</a:t>
            </a:fld>
            <a:endParaRPr lang="es-E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C6FA03-9FB3-B930-A0DC-2BA1A33358A4}"/>
              </a:ext>
            </a:extLst>
          </p:cNvPr>
          <p:cNvGrpSpPr/>
          <p:nvPr/>
        </p:nvGrpSpPr>
        <p:grpSpPr>
          <a:xfrm>
            <a:off x="841084" y="2155804"/>
            <a:ext cx="7416204" cy="2595082"/>
            <a:chOff x="560153" y="2509155"/>
            <a:chExt cx="7688960" cy="26812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2B8585-0034-2582-6F45-F71227BD900F}"/>
                </a:ext>
              </a:extLst>
            </p:cNvPr>
            <p:cNvGrpSpPr/>
            <p:nvPr/>
          </p:nvGrpSpPr>
          <p:grpSpPr>
            <a:xfrm>
              <a:off x="2599004" y="2509155"/>
              <a:ext cx="1163991" cy="1212975"/>
              <a:chOff x="3838793" y="2165578"/>
              <a:chExt cx="1551988" cy="1617300"/>
            </a:xfrm>
          </p:grpSpPr>
          <p:pic>
            <p:nvPicPr>
              <p:cNvPr id="6" name="Graphic 5" descr="Statistics with solid fill">
                <a:extLst>
                  <a:ext uri="{FF2B5EF4-FFF2-40B4-BE49-F238E27FC236}">
                    <a16:creationId xmlns:a16="http://schemas.microsoft.com/office/drawing/2014/main" id="{A3015C84-778B-6E11-2818-B82B946E8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8793" y="2413678"/>
                <a:ext cx="1369200" cy="1369200"/>
              </a:xfrm>
              <a:prstGeom prst="rect">
                <a:avLst/>
              </a:prstGeom>
            </p:spPr>
          </p:pic>
          <p:pic>
            <p:nvPicPr>
              <p:cNvPr id="7" name="Graphic 6" descr="Thumbs up sign with solid fill">
                <a:extLst>
                  <a:ext uri="{FF2B5EF4-FFF2-40B4-BE49-F238E27FC236}">
                    <a16:creationId xmlns:a16="http://schemas.microsoft.com/office/drawing/2014/main" id="{C34017F0-571D-0B6A-CA83-BCB0C6F8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99595" y="2165578"/>
                <a:ext cx="791186" cy="791186"/>
              </a:xfrm>
              <a:prstGeom prst="rect">
                <a:avLst/>
              </a:prstGeom>
            </p:spPr>
          </p:pic>
        </p:grpSp>
        <p:pic>
          <p:nvPicPr>
            <p:cNvPr id="8" name="Graphic 7" descr="Thought with solid fill">
              <a:extLst>
                <a:ext uri="{FF2B5EF4-FFF2-40B4-BE49-F238E27FC236}">
                  <a16:creationId xmlns:a16="http://schemas.microsoft.com/office/drawing/2014/main" id="{9BB20891-251C-F4BE-C379-631F0FAA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8650" y="4249413"/>
              <a:ext cx="889906" cy="889906"/>
            </a:xfrm>
            <a:prstGeom prst="rect">
              <a:avLst/>
            </a:prstGeom>
          </p:spPr>
        </p:pic>
        <p:pic>
          <p:nvPicPr>
            <p:cNvPr id="10" name="Graphic 9" descr="Blueprint with solid fill">
              <a:extLst>
                <a:ext uri="{FF2B5EF4-FFF2-40B4-BE49-F238E27FC236}">
                  <a16:creationId xmlns:a16="http://schemas.microsoft.com/office/drawing/2014/main" id="{E2A5EEB0-DFD6-E4FF-13C3-EC6AC27E8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005" y="4300542"/>
              <a:ext cx="889907" cy="889907"/>
            </a:xfrm>
            <a:prstGeom prst="rect">
              <a:avLst/>
            </a:prstGeom>
          </p:spPr>
        </p:pic>
        <p:pic>
          <p:nvPicPr>
            <p:cNvPr id="11" name="Graphic 10" descr="Circles with arrows with solid fill">
              <a:extLst>
                <a:ext uri="{FF2B5EF4-FFF2-40B4-BE49-F238E27FC236}">
                  <a16:creationId xmlns:a16="http://schemas.microsoft.com/office/drawing/2014/main" id="{43D5742F-89F6-A47D-A0AE-FC457982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88911" y="4249412"/>
              <a:ext cx="889907" cy="889907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5B65BAC-5FAC-40F0-437A-FBF1C6D71E33}"/>
                </a:ext>
              </a:extLst>
            </p:cNvPr>
            <p:cNvSpPr/>
            <p:nvPr/>
          </p:nvSpPr>
          <p:spPr>
            <a:xfrm>
              <a:off x="1643905" y="3032988"/>
              <a:ext cx="829751" cy="3634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7C30E99-8721-98DE-4C75-8C15F0CC66EA}"/>
                </a:ext>
              </a:extLst>
            </p:cNvPr>
            <p:cNvSpPr/>
            <p:nvPr/>
          </p:nvSpPr>
          <p:spPr>
            <a:xfrm>
              <a:off x="1643905" y="4672594"/>
              <a:ext cx="829751" cy="3634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AE5FF6-E383-746D-A563-54C6C25279A4}"/>
                </a:ext>
              </a:extLst>
            </p:cNvPr>
            <p:cNvGrpSpPr/>
            <p:nvPr/>
          </p:nvGrpSpPr>
          <p:grpSpPr>
            <a:xfrm>
              <a:off x="5180569" y="2657135"/>
              <a:ext cx="3068543" cy="947494"/>
              <a:chOff x="6576610" y="2360986"/>
              <a:chExt cx="4868520" cy="1458854"/>
            </a:xfrm>
          </p:grpSpPr>
          <p:pic>
            <p:nvPicPr>
              <p:cNvPr id="15" name="Picture 14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75FCE550-1206-D22B-B161-069ED60BC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7713"/>
              <a:stretch/>
            </p:blipFill>
            <p:spPr>
              <a:xfrm>
                <a:off x="6576610" y="2427631"/>
                <a:ext cx="1648572" cy="1325564"/>
              </a:xfrm>
              <a:prstGeom prst="rect">
                <a:avLst/>
              </a:prstGeom>
            </p:spPr>
          </p:pic>
          <p:pic>
            <p:nvPicPr>
              <p:cNvPr id="16" name="Picture 15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C563B6D3-FABE-C557-7085-6D03A1235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458"/>
              <a:stretch/>
            </p:blipFill>
            <p:spPr>
              <a:xfrm>
                <a:off x="9582412" y="2360986"/>
                <a:ext cx="1862718" cy="1458854"/>
              </a:xfrm>
              <a:prstGeom prst="rect">
                <a:avLst/>
              </a:prstGeom>
            </p:spPr>
          </p:pic>
          <p:pic>
            <p:nvPicPr>
              <p:cNvPr id="17" name="Graphic 16" descr="Add with solid fill">
                <a:extLst>
                  <a:ext uri="{FF2B5EF4-FFF2-40B4-BE49-F238E27FC236}">
                    <a16:creationId xmlns:a16="http://schemas.microsoft.com/office/drawing/2014/main" id="{AC8ADBDC-B17D-4505-D3DD-8BCD6142F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407970" y="256750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90EEDB-759D-84B3-3FC6-97B1D8675211}"/>
                </a:ext>
              </a:extLst>
            </p:cNvPr>
            <p:cNvSpPr txBox="1"/>
            <p:nvPr/>
          </p:nvSpPr>
          <p:spPr>
            <a:xfrm>
              <a:off x="5092510" y="3493840"/>
              <a:ext cx="1288998" cy="73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Model</a:t>
              </a:r>
              <a:r>
                <a:rPr lang="es-ES" sz="1350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Checking</a:t>
              </a:r>
              <a:r>
                <a:rPr lang="es-ES" sz="1350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Probabilístico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D7F750-C77C-FC45-CB91-8D278F347DCE}"/>
                </a:ext>
              </a:extLst>
            </p:cNvPr>
            <p:cNvSpPr txBox="1"/>
            <p:nvPr/>
          </p:nvSpPr>
          <p:spPr>
            <a:xfrm>
              <a:off x="6960115" y="3608140"/>
              <a:ext cx="1288998" cy="52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Constraint</a:t>
              </a:r>
              <a:r>
                <a:rPr lang="es-ES" sz="1350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Solver</a:t>
              </a:r>
              <a:endParaRPr lang="es-ES" sz="1350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1" name="Content Placeholder 7" descr="CheckList with solid fill">
              <a:extLst>
                <a:ext uri="{FF2B5EF4-FFF2-40B4-BE49-F238E27FC236}">
                  <a16:creationId xmlns:a16="http://schemas.microsoft.com/office/drawing/2014/main" id="{5BB81F34-4D4D-535E-1B6D-E684B962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0153" y="2667509"/>
              <a:ext cx="1026900" cy="102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73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Model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</a:t>
            </a:r>
            <a:r>
              <a:rPr lang="es-ES" sz="3900" b="1" dirty="0" err="1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Checking</a:t>
            </a:r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 Probabilístico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38</a:t>
            </a:fld>
            <a:endParaRPr lang="es-E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C6FA03-9FB3-B930-A0DC-2BA1A33358A4}"/>
              </a:ext>
            </a:extLst>
          </p:cNvPr>
          <p:cNvGrpSpPr/>
          <p:nvPr/>
        </p:nvGrpSpPr>
        <p:grpSpPr>
          <a:xfrm>
            <a:off x="841084" y="2155804"/>
            <a:ext cx="7720247" cy="2944706"/>
            <a:chOff x="560153" y="2509155"/>
            <a:chExt cx="8004185" cy="30425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2B8585-0034-2582-6F45-F71227BD900F}"/>
                </a:ext>
              </a:extLst>
            </p:cNvPr>
            <p:cNvGrpSpPr/>
            <p:nvPr/>
          </p:nvGrpSpPr>
          <p:grpSpPr>
            <a:xfrm>
              <a:off x="2599004" y="2509155"/>
              <a:ext cx="1163991" cy="1212975"/>
              <a:chOff x="3838793" y="2165578"/>
              <a:chExt cx="1551988" cy="1617300"/>
            </a:xfrm>
          </p:grpSpPr>
          <p:pic>
            <p:nvPicPr>
              <p:cNvPr id="6" name="Graphic 5" descr="Statistics with solid fill">
                <a:extLst>
                  <a:ext uri="{FF2B5EF4-FFF2-40B4-BE49-F238E27FC236}">
                    <a16:creationId xmlns:a16="http://schemas.microsoft.com/office/drawing/2014/main" id="{A3015C84-778B-6E11-2818-B82B946E8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8793" y="2413678"/>
                <a:ext cx="1369200" cy="1369200"/>
              </a:xfrm>
              <a:prstGeom prst="rect">
                <a:avLst/>
              </a:prstGeom>
            </p:spPr>
          </p:pic>
          <p:pic>
            <p:nvPicPr>
              <p:cNvPr id="7" name="Graphic 6" descr="Thumbs up sign with solid fill">
                <a:extLst>
                  <a:ext uri="{FF2B5EF4-FFF2-40B4-BE49-F238E27FC236}">
                    <a16:creationId xmlns:a16="http://schemas.microsoft.com/office/drawing/2014/main" id="{C34017F0-571D-0B6A-CA83-BCB0C6F8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99595" y="2165578"/>
                <a:ext cx="791186" cy="791186"/>
              </a:xfrm>
              <a:prstGeom prst="rect">
                <a:avLst/>
              </a:prstGeom>
            </p:spPr>
          </p:pic>
        </p:grpSp>
        <p:pic>
          <p:nvPicPr>
            <p:cNvPr id="8" name="Graphic 7" descr="Thought with solid fill">
              <a:extLst>
                <a:ext uri="{FF2B5EF4-FFF2-40B4-BE49-F238E27FC236}">
                  <a16:creationId xmlns:a16="http://schemas.microsoft.com/office/drawing/2014/main" id="{9BB20891-251C-F4BE-C379-631F0FAA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8650" y="4249413"/>
              <a:ext cx="889906" cy="889906"/>
            </a:xfrm>
            <a:prstGeom prst="rect">
              <a:avLst/>
            </a:prstGeom>
          </p:spPr>
        </p:pic>
        <p:pic>
          <p:nvPicPr>
            <p:cNvPr id="10" name="Graphic 9" descr="Blueprint with solid fill">
              <a:extLst>
                <a:ext uri="{FF2B5EF4-FFF2-40B4-BE49-F238E27FC236}">
                  <a16:creationId xmlns:a16="http://schemas.microsoft.com/office/drawing/2014/main" id="{E2A5EEB0-DFD6-E4FF-13C3-EC6AC27E8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005" y="4300542"/>
              <a:ext cx="889907" cy="889907"/>
            </a:xfrm>
            <a:prstGeom prst="rect">
              <a:avLst/>
            </a:prstGeom>
          </p:spPr>
        </p:pic>
        <p:pic>
          <p:nvPicPr>
            <p:cNvPr id="11" name="Graphic 10" descr="Circles with arrows with solid fill">
              <a:extLst>
                <a:ext uri="{FF2B5EF4-FFF2-40B4-BE49-F238E27FC236}">
                  <a16:creationId xmlns:a16="http://schemas.microsoft.com/office/drawing/2014/main" id="{43D5742F-89F6-A47D-A0AE-FC457982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88911" y="4249412"/>
              <a:ext cx="889907" cy="889907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5B65BAC-5FAC-40F0-437A-FBF1C6D71E33}"/>
                </a:ext>
              </a:extLst>
            </p:cNvPr>
            <p:cNvSpPr/>
            <p:nvPr/>
          </p:nvSpPr>
          <p:spPr>
            <a:xfrm>
              <a:off x="1643905" y="3032988"/>
              <a:ext cx="829751" cy="3634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7C30E99-8721-98DE-4C75-8C15F0CC66EA}"/>
                </a:ext>
              </a:extLst>
            </p:cNvPr>
            <p:cNvSpPr/>
            <p:nvPr/>
          </p:nvSpPr>
          <p:spPr>
            <a:xfrm>
              <a:off x="1643905" y="4672594"/>
              <a:ext cx="829751" cy="3634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AE5FF6-E383-746D-A563-54C6C25279A4}"/>
                </a:ext>
              </a:extLst>
            </p:cNvPr>
            <p:cNvGrpSpPr/>
            <p:nvPr/>
          </p:nvGrpSpPr>
          <p:grpSpPr>
            <a:xfrm>
              <a:off x="5180569" y="2657135"/>
              <a:ext cx="3068543" cy="947494"/>
              <a:chOff x="6576610" y="2360986"/>
              <a:chExt cx="4868520" cy="1458854"/>
            </a:xfrm>
          </p:grpSpPr>
          <p:pic>
            <p:nvPicPr>
              <p:cNvPr id="15" name="Picture 14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75FCE550-1206-D22B-B161-069ED60BC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7713"/>
              <a:stretch/>
            </p:blipFill>
            <p:spPr>
              <a:xfrm>
                <a:off x="6576610" y="2427631"/>
                <a:ext cx="1648572" cy="1325564"/>
              </a:xfrm>
              <a:prstGeom prst="rect">
                <a:avLst/>
              </a:prstGeom>
            </p:spPr>
          </p:pic>
          <p:pic>
            <p:nvPicPr>
              <p:cNvPr id="16" name="Picture 15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C563B6D3-FABE-C557-7085-6D03A1235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458"/>
              <a:stretch/>
            </p:blipFill>
            <p:spPr>
              <a:xfrm>
                <a:off x="9582412" y="2360986"/>
                <a:ext cx="1862718" cy="1458854"/>
              </a:xfrm>
              <a:prstGeom prst="rect">
                <a:avLst/>
              </a:prstGeom>
            </p:spPr>
          </p:pic>
          <p:pic>
            <p:nvPicPr>
              <p:cNvPr id="17" name="Graphic 16" descr="Add with solid fill">
                <a:extLst>
                  <a:ext uri="{FF2B5EF4-FFF2-40B4-BE49-F238E27FC236}">
                    <a16:creationId xmlns:a16="http://schemas.microsoft.com/office/drawing/2014/main" id="{AC8ADBDC-B17D-4505-D3DD-8BCD6142F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407970" y="256750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1E1F8C-0443-4503-2838-BB13D48A217C}"/>
                </a:ext>
              </a:extLst>
            </p:cNvPr>
            <p:cNvSpPr txBox="1"/>
            <p:nvPr/>
          </p:nvSpPr>
          <p:spPr>
            <a:xfrm>
              <a:off x="5140743" y="4359183"/>
              <a:ext cx="3423595" cy="119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latin typeface="Malacitana-Sans"/>
                  <a:ea typeface="Roboto Bold" panose="02000000000000000000" pitchFamily="2" charset="0"/>
                  <a:cs typeface="Roboto Bold" panose="02000000000000000000" pitchFamily="2" charset="0"/>
                </a:rPr>
                <a:t>Garantizando propiedades estructurales y cuantitativas de los aspectos no funcionales.</a:t>
              </a:r>
            </a:p>
            <a:p>
              <a:endParaRPr lang="es-ES" sz="1350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endParaRPr>
            </a:p>
            <a:p>
              <a:r>
                <a:rPr lang="es-ES" sz="1400" b="1" i="1" dirty="0">
                  <a:latin typeface="Malacitana-Sans"/>
                  <a:ea typeface="Roboto Bold" panose="02000000000000000000" pitchFamily="2" charset="0"/>
                  <a:cs typeface="Roboto Bold" panose="02000000000000000000" pitchFamily="2" charset="0"/>
                </a:rPr>
                <a:t>Bajo Incertidumbre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90EEDB-759D-84B3-3FC6-97B1D8675211}"/>
                </a:ext>
              </a:extLst>
            </p:cNvPr>
            <p:cNvSpPr txBox="1"/>
            <p:nvPr/>
          </p:nvSpPr>
          <p:spPr>
            <a:xfrm>
              <a:off x="5092510" y="3493840"/>
              <a:ext cx="1288998" cy="73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Model</a:t>
              </a:r>
              <a:r>
                <a:rPr lang="es-ES" sz="1350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Checking</a:t>
              </a:r>
              <a:r>
                <a:rPr lang="es-ES" sz="1350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Probabilístico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D7F750-C77C-FC45-CB91-8D278F347DCE}"/>
                </a:ext>
              </a:extLst>
            </p:cNvPr>
            <p:cNvSpPr txBox="1"/>
            <p:nvPr/>
          </p:nvSpPr>
          <p:spPr>
            <a:xfrm>
              <a:off x="6960115" y="3608140"/>
              <a:ext cx="1288998" cy="52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Constraint</a:t>
              </a:r>
              <a:r>
                <a:rPr lang="es-ES" sz="1350" dirty="0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s-ES" sz="1350" dirty="0" err="1">
                  <a:latin typeface="Malacitana-Sans"/>
                  <a:ea typeface="Roboto" panose="02000000000000000000" pitchFamily="2" charset="0"/>
                  <a:cs typeface="Roboto" panose="02000000000000000000" pitchFamily="2" charset="0"/>
                </a:rPr>
                <a:t>Solver</a:t>
              </a:r>
              <a:endParaRPr lang="es-ES" sz="1350" dirty="0">
                <a:latin typeface="Malacitana-Sans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1" name="Content Placeholder 7" descr="CheckList with solid fill">
              <a:extLst>
                <a:ext uri="{FF2B5EF4-FFF2-40B4-BE49-F238E27FC236}">
                  <a16:creationId xmlns:a16="http://schemas.microsoft.com/office/drawing/2014/main" id="{5BB81F34-4D4D-535E-1B6D-E684B962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60153" y="2667509"/>
              <a:ext cx="1026900" cy="102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072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Teoría de Utilidad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20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EDFE-8D10-516B-0420-12113ACEFE0E}"/>
              </a:ext>
            </a:extLst>
          </p:cNvPr>
          <p:cNvSpPr txBox="1">
            <a:spLocks/>
          </p:cNvSpPr>
          <p:nvPr/>
        </p:nvSpPr>
        <p:spPr>
          <a:xfrm>
            <a:off x="3741737" y="991000"/>
            <a:ext cx="1660525" cy="75405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AAD6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Índice</a:t>
            </a:r>
            <a:endParaRPr lang="es-ES" dirty="0">
              <a:latin typeface="Malacitana-Sans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97436D-6DEB-4511-04DE-1D2971FD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" y="2408062"/>
            <a:ext cx="7888908" cy="335309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B59E43-14D6-8840-4491-130419C8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867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Teoría de Utilidad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40</a:t>
            </a:fld>
            <a:endParaRPr lang="es-ES"/>
          </a:p>
        </p:txBody>
      </p:sp>
      <p:pic>
        <p:nvPicPr>
          <p:cNvPr id="4" name="Graphic 3" descr="Coins with solid fill">
            <a:extLst>
              <a:ext uri="{FF2B5EF4-FFF2-40B4-BE49-F238E27FC236}">
                <a16:creationId xmlns:a16="http://schemas.microsoft.com/office/drawing/2014/main" id="{D5070A9D-A543-633D-D267-461A3269C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691" y="2545312"/>
            <a:ext cx="766619" cy="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95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Teoría de Utilidad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41</a:t>
            </a:fld>
            <a:endParaRPr lang="es-E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1C40C5-7EA7-7282-BB10-E1D896B7F8C4}"/>
              </a:ext>
            </a:extLst>
          </p:cNvPr>
          <p:cNvGrpSpPr/>
          <p:nvPr/>
        </p:nvGrpSpPr>
        <p:grpSpPr>
          <a:xfrm>
            <a:off x="2891239" y="2227812"/>
            <a:ext cx="3361523" cy="1158009"/>
            <a:chOff x="3096427" y="2227812"/>
            <a:chExt cx="3361523" cy="1158009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9A7FDBE6-3526-44CE-F8DB-FCA8A0DC8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80956" y="2471421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Coins with solid fill">
              <a:extLst>
                <a:ext uri="{FF2B5EF4-FFF2-40B4-BE49-F238E27FC236}">
                  <a16:creationId xmlns:a16="http://schemas.microsoft.com/office/drawing/2014/main" id="{D5070A9D-A543-633D-D267-461A3269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6427" y="2545312"/>
              <a:ext cx="766619" cy="766619"/>
            </a:xfrm>
            <a:prstGeom prst="rect">
              <a:avLst/>
            </a:prstGeom>
          </p:spPr>
        </p:pic>
        <p:pic>
          <p:nvPicPr>
            <p:cNvPr id="12" name="Graphic 11" descr="Grinning face outline with solid fill">
              <a:extLst>
                <a:ext uri="{FF2B5EF4-FFF2-40B4-BE49-F238E27FC236}">
                  <a16:creationId xmlns:a16="http://schemas.microsoft.com/office/drawing/2014/main" id="{116E6506-901D-39FA-0FFB-60CFAFEFA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22950" y="2227812"/>
              <a:ext cx="635000" cy="63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141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Teoría de Utilidad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42</a:t>
            </a:fld>
            <a:endParaRPr lang="es-E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1C40C5-7EA7-7282-BB10-E1D896B7F8C4}"/>
              </a:ext>
            </a:extLst>
          </p:cNvPr>
          <p:cNvGrpSpPr/>
          <p:nvPr/>
        </p:nvGrpSpPr>
        <p:grpSpPr>
          <a:xfrm>
            <a:off x="2891239" y="2227812"/>
            <a:ext cx="3361523" cy="1158009"/>
            <a:chOff x="3096427" y="2227812"/>
            <a:chExt cx="3361523" cy="1158009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9A7FDBE6-3526-44CE-F8DB-FCA8A0DC8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80956" y="2471421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Coins with solid fill">
              <a:extLst>
                <a:ext uri="{FF2B5EF4-FFF2-40B4-BE49-F238E27FC236}">
                  <a16:creationId xmlns:a16="http://schemas.microsoft.com/office/drawing/2014/main" id="{D5070A9D-A543-633D-D267-461A3269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6427" y="2545312"/>
              <a:ext cx="766619" cy="766619"/>
            </a:xfrm>
            <a:prstGeom prst="rect">
              <a:avLst/>
            </a:prstGeom>
          </p:spPr>
        </p:pic>
        <p:pic>
          <p:nvPicPr>
            <p:cNvPr id="12" name="Graphic 11" descr="Grinning face outline with solid fill">
              <a:extLst>
                <a:ext uri="{FF2B5EF4-FFF2-40B4-BE49-F238E27FC236}">
                  <a16:creationId xmlns:a16="http://schemas.microsoft.com/office/drawing/2014/main" id="{116E6506-901D-39FA-0FFB-60CFAFEFA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22950" y="2227812"/>
              <a:ext cx="635000" cy="635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F43348-0D8D-4C0D-C730-5C63830811A4}"/>
                  </a:ext>
                </a:extLst>
              </p:cNvPr>
              <p:cNvSpPr txBox="1"/>
              <p:nvPr/>
            </p:nvSpPr>
            <p:spPr>
              <a:xfrm>
                <a:off x="2476566" y="4082742"/>
                <a:ext cx="4190868" cy="49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25196"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23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lang="es-ES" sz="2232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es-ES" sz="2232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s-ES" sz="2232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lang="es-ES" sz="2232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2232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s-ES" sz="2232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s-ES" sz="2232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s-ES" sz="2232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lang="es-ES" sz="2232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sz="2232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s-ES" sz="2232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s-ES" sz="2232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+...+</m:t>
                      </m:r>
                      <m:sSub>
                        <m:sSubPr>
                          <m:ctrlPr>
                            <a:rPr lang="es-ES" sz="2232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ES" sz="2232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s-ES" sz="223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F43348-0D8D-4C0D-C730-5C6383081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66" y="4082742"/>
                <a:ext cx="4190868" cy="4999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2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EDFE-8D10-516B-0420-12113ACEFE0E}"/>
              </a:ext>
            </a:extLst>
          </p:cNvPr>
          <p:cNvSpPr txBox="1">
            <a:spLocks/>
          </p:cNvSpPr>
          <p:nvPr/>
        </p:nvSpPr>
        <p:spPr>
          <a:xfrm>
            <a:off x="3741737" y="991000"/>
            <a:ext cx="1660525" cy="75405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AAD6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Índice</a:t>
            </a:r>
            <a:endParaRPr lang="es-ES" dirty="0">
              <a:latin typeface="Malacitana-Sans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145B6-F8AE-4DFC-F635-437517B6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" y="2408062"/>
            <a:ext cx="7888908" cy="32677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5166-1E60-73A3-2113-024CFD21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01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Demostración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993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Conclusiones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93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Conclusiones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46</a:t>
            </a:fld>
            <a:endParaRPr lang="es-ES"/>
          </a:p>
        </p:txBody>
      </p:sp>
      <p:grpSp>
        <p:nvGrpSpPr>
          <p:cNvPr id="14" name="Grupo 46">
            <a:extLst>
              <a:ext uri="{FF2B5EF4-FFF2-40B4-BE49-F238E27FC236}">
                <a16:creationId xmlns:a16="http://schemas.microsoft.com/office/drawing/2014/main" id="{66CEAF04-9A64-7F6F-CCE6-97236F4A899D}"/>
              </a:ext>
            </a:extLst>
          </p:cNvPr>
          <p:cNvGrpSpPr/>
          <p:nvPr/>
        </p:nvGrpSpPr>
        <p:grpSpPr>
          <a:xfrm>
            <a:off x="408584" y="1912897"/>
            <a:ext cx="1782412" cy="2215268"/>
            <a:chOff x="701254" y="3357076"/>
            <a:chExt cx="2376549" cy="295369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5" name="Grupo 45">
              <a:extLst>
                <a:ext uri="{FF2B5EF4-FFF2-40B4-BE49-F238E27FC236}">
                  <a16:creationId xmlns:a16="http://schemas.microsoft.com/office/drawing/2014/main" id="{957F707B-A0F3-355E-8564-3B25494FD6D7}"/>
                </a:ext>
              </a:extLst>
            </p:cNvPr>
            <p:cNvGrpSpPr/>
            <p:nvPr/>
          </p:nvGrpSpPr>
          <p:grpSpPr>
            <a:xfrm>
              <a:off x="701254" y="3357076"/>
              <a:ext cx="2376549" cy="2953690"/>
              <a:chOff x="3370724" y="3760932"/>
              <a:chExt cx="2376549" cy="2953690"/>
            </a:xfrm>
            <a:grpFill/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0F2392CE-7F05-E10A-EAD3-C4717E4B7EC3}"/>
                  </a:ext>
                </a:extLst>
              </p:cNvPr>
              <p:cNvGrpSpPr/>
              <p:nvPr/>
            </p:nvGrpSpPr>
            <p:grpSpPr>
              <a:xfrm>
                <a:off x="3370724" y="4352926"/>
                <a:ext cx="2376549" cy="2361696"/>
                <a:chOff x="0" y="0"/>
                <a:chExt cx="1279723" cy="1271725"/>
              </a:xfrm>
              <a:grpFill/>
            </p:grpSpPr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C447E035-70A7-7B82-E173-E6C8D79883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79723" cy="12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71725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71725"/>
                      </a:lnTo>
                      <a:lnTo>
                        <a:pt x="0" y="12717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A2AEB8A4-FB30-85DE-74D7-1890BA571317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1279723" cy="13288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  <p:grpSp>
            <p:nvGrpSpPr>
              <p:cNvPr id="18" name="Group 8">
                <a:extLst>
                  <a:ext uri="{FF2B5EF4-FFF2-40B4-BE49-F238E27FC236}">
                    <a16:creationId xmlns:a16="http://schemas.microsoft.com/office/drawing/2014/main" id="{E0FF7B27-CCCC-E908-AE40-B663F3C7DD0E}"/>
                  </a:ext>
                </a:extLst>
              </p:cNvPr>
              <p:cNvGrpSpPr/>
              <p:nvPr/>
            </p:nvGrpSpPr>
            <p:grpSpPr>
              <a:xfrm>
                <a:off x="3967005" y="3760932"/>
                <a:ext cx="1183987" cy="1183987"/>
                <a:chOff x="0" y="0"/>
                <a:chExt cx="812800" cy="812800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AF588D59-29AA-83A6-E727-90EBC6BDBAC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0" name="TextBox 10">
                  <a:extLst>
                    <a:ext uri="{FF2B5EF4-FFF2-40B4-BE49-F238E27FC236}">
                      <a16:creationId xmlns:a16="http://schemas.microsoft.com/office/drawing/2014/main" id="{1214D4F2-8BC5-C8D3-3F7E-74B53AADA2E8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</p:grpSp>
        <p:sp>
          <p:nvSpPr>
            <p:cNvPr id="16" name="Marcador de contenido 32">
              <a:extLst>
                <a:ext uri="{FF2B5EF4-FFF2-40B4-BE49-F238E27FC236}">
                  <a16:creationId xmlns:a16="http://schemas.microsoft.com/office/drawing/2014/main" id="{B4BF9CD0-97F1-AB7E-7C7D-74EC193F6E91}"/>
                </a:ext>
              </a:extLst>
            </p:cNvPr>
            <p:cNvSpPr txBox="1">
              <a:spLocks/>
            </p:cNvSpPr>
            <p:nvPr/>
          </p:nvSpPr>
          <p:spPr>
            <a:xfrm>
              <a:off x="706187" y="4400368"/>
              <a:ext cx="2238015" cy="191039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Nuevo paradigma de computación. 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Integración entre los dos modelos.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Aplicaciones híbridas.</a:t>
              </a:r>
            </a:p>
            <a:p>
              <a:endParaRPr lang="es-ES" sz="2100" dirty="0"/>
            </a:p>
          </p:txBody>
        </p:sp>
      </p:grpSp>
      <p:grpSp>
        <p:nvGrpSpPr>
          <p:cNvPr id="23" name="Grupo 118">
            <a:extLst>
              <a:ext uri="{FF2B5EF4-FFF2-40B4-BE49-F238E27FC236}">
                <a16:creationId xmlns:a16="http://schemas.microsoft.com/office/drawing/2014/main" id="{773FC024-A068-8237-E9C6-AF56011F3603}"/>
              </a:ext>
            </a:extLst>
          </p:cNvPr>
          <p:cNvGrpSpPr/>
          <p:nvPr/>
        </p:nvGrpSpPr>
        <p:grpSpPr>
          <a:xfrm>
            <a:off x="976396" y="1971336"/>
            <a:ext cx="646785" cy="634880"/>
            <a:chOff x="1301861" y="1485447"/>
            <a:chExt cx="862380" cy="846507"/>
          </a:xfrm>
        </p:grpSpPr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F38187B-13D2-3716-41CA-ED8CC58CA460}"/>
                </a:ext>
              </a:extLst>
            </p:cNvPr>
            <p:cNvSpPr/>
            <p:nvPr/>
          </p:nvSpPr>
          <p:spPr>
            <a:xfrm>
              <a:off x="1318741" y="1485447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pPr algn="ctr"/>
              <a:endParaRPr lang="es-ES" sz="1350"/>
            </a:p>
          </p:txBody>
        </p:sp>
        <p:grpSp>
          <p:nvGrpSpPr>
            <p:cNvPr id="25" name="Grupo 114">
              <a:extLst>
                <a:ext uri="{FF2B5EF4-FFF2-40B4-BE49-F238E27FC236}">
                  <a16:creationId xmlns:a16="http://schemas.microsoft.com/office/drawing/2014/main" id="{088E9C8B-4295-8B00-7F91-A30F28A68376}"/>
                </a:ext>
              </a:extLst>
            </p:cNvPr>
            <p:cNvGrpSpPr/>
            <p:nvPr/>
          </p:nvGrpSpPr>
          <p:grpSpPr>
            <a:xfrm>
              <a:off x="1301861" y="1496749"/>
              <a:ext cx="862380" cy="819648"/>
              <a:chOff x="3222925" y="2126782"/>
              <a:chExt cx="914400" cy="914400"/>
            </a:xfrm>
          </p:grpSpPr>
          <p:pic>
            <p:nvPicPr>
              <p:cNvPr id="26" name="Gráfico 111" descr="Procesador contorno">
                <a:extLst>
                  <a:ext uri="{FF2B5EF4-FFF2-40B4-BE49-F238E27FC236}">
                    <a16:creationId xmlns:a16="http://schemas.microsoft.com/office/drawing/2014/main" id="{A7044978-3E0D-AC76-17AF-B42BA0098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22925" y="21267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áfico 113" descr="Átomo con relleno sólido">
                <a:extLst>
                  <a:ext uri="{FF2B5EF4-FFF2-40B4-BE49-F238E27FC236}">
                    <a16:creationId xmlns:a16="http://schemas.microsoft.com/office/drawing/2014/main" id="{90496A51-1F6A-0470-3BCF-0785FB1E4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34701" y="2438558"/>
                <a:ext cx="290847" cy="2908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2568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Conclusiones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47</a:t>
            </a:fld>
            <a:endParaRPr lang="es-ES"/>
          </a:p>
        </p:txBody>
      </p:sp>
      <p:grpSp>
        <p:nvGrpSpPr>
          <p:cNvPr id="14" name="Grupo 46">
            <a:extLst>
              <a:ext uri="{FF2B5EF4-FFF2-40B4-BE49-F238E27FC236}">
                <a16:creationId xmlns:a16="http://schemas.microsoft.com/office/drawing/2014/main" id="{66CEAF04-9A64-7F6F-CCE6-97236F4A899D}"/>
              </a:ext>
            </a:extLst>
          </p:cNvPr>
          <p:cNvGrpSpPr/>
          <p:nvPr/>
        </p:nvGrpSpPr>
        <p:grpSpPr>
          <a:xfrm>
            <a:off x="408584" y="1912897"/>
            <a:ext cx="1782412" cy="2215268"/>
            <a:chOff x="701254" y="3357076"/>
            <a:chExt cx="2376549" cy="295369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5" name="Grupo 45">
              <a:extLst>
                <a:ext uri="{FF2B5EF4-FFF2-40B4-BE49-F238E27FC236}">
                  <a16:creationId xmlns:a16="http://schemas.microsoft.com/office/drawing/2014/main" id="{957F707B-A0F3-355E-8564-3B25494FD6D7}"/>
                </a:ext>
              </a:extLst>
            </p:cNvPr>
            <p:cNvGrpSpPr/>
            <p:nvPr/>
          </p:nvGrpSpPr>
          <p:grpSpPr>
            <a:xfrm>
              <a:off x="701254" y="3357076"/>
              <a:ext cx="2376549" cy="2953690"/>
              <a:chOff x="3370724" y="3760932"/>
              <a:chExt cx="2376549" cy="2953690"/>
            </a:xfrm>
            <a:grpFill/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0F2392CE-7F05-E10A-EAD3-C4717E4B7EC3}"/>
                  </a:ext>
                </a:extLst>
              </p:cNvPr>
              <p:cNvGrpSpPr/>
              <p:nvPr/>
            </p:nvGrpSpPr>
            <p:grpSpPr>
              <a:xfrm>
                <a:off x="3370724" y="4352926"/>
                <a:ext cx="2376549" cy="2361696"/>
                <a:chOff x="0" y="0"/>
                <a:chExt cx="1279723" cy="1271725"/>
              </a:xfrm>
              <a:grpFill/>
            </p:grpSpPr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C447E035-70A7-7B82-E173-E6C8D79883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79723" cy="12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71725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71725"/>
                      </a:lnTo>
                      <a:lnTo>
                        <a:pt x="0" y="12717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A2AEB8A4-FB30-85DE-74D7-1890BA571317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1279723" cy="13288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  <p:grpSp>
            <p:nvGrpSpPr>
              <p:cNvPr id="18" name="Group 8">
                <a:extLst>
                  <a:ext uri="{FF2B5EF4-FFF2-40B4-BE49-F238E27FC236}">
                    <a16:creationId xmlns:a16="http://schemas.microsoft.com/office/drawing/2014/main" id="{E0FF7B27-CCCC-E908-AE40-B663F3C7DD0E}"/>
                  </a:ext>
                </a:extLst>
              </p:cNvPr>
              <p:cNvGrpSpPr/>
              <p:nvPr/>
            </p:nvGrpSpPr>
            <p:grpSpPr>
              <a:xfrm>
                <a:off x="3967005" y="3760932"/>
                <a:ext cx="1183987" cy="1183987"/>
                <a:chOff x="0" y="0"/>
                <a:chExt cx="812800" cy="812800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AF588D59-29AA-83A6-E727-90EBC6BDBAC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0" name="TextBox 10">
                  <a:extLst>
                    <a:ext uri="{FF2B5EF4-FFF2-40B4-BE49-F238E27FC236}">
                      <a16:creationId xmlns:a16="http://schemas.microsoft.com/office/drawing/2014/main" id="{1214D4F2-8BC5-C8D3-3F7E-74B53AADA2E8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</p:grpSp>
        <p:sp>
          <p:nvSpPr>
            <p:cNvPr id="16" name="Marcador de contenido 32">
              <a:extLst>
                <a:ext uri="{FF2B5EF4-FFF2-40B4-BE49-F238E27FC236}">
                  <a16:creationId xmlns:a16="http://schemas.microsoft.com/office/drawing/2014/main" id="{B4BF9CD0-97F1-AB7E-7C7D-74EC193F6E91}"/>
                </a:ext>
              </a:extLst>
            </p:cNvPr>
            <p:cNvSpPr txBox="1">
              <a:spLocks/>
            </p:cNvSpPr>
            <p:nvPr/>
          </p:nvSpPr>
          <p:spPr>
            <a:xfrm>
              <a:off x="706187" y="4400368"/>
              <a:ext cx="2238015" cy="191039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Nuevo paradigma de computación. 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Integración entre los dos modelos.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Aplicaciones híbridas.</a:t>
              </a:r>
            </a:p>
            <a:p>
              <a:endParaRPr lang="es-ES" sz="2100" dirty="0"/>
            </a:p>
          </p:txBody>
        </p:sp>
      </p:grpSp>
      <p:grpSp>
        <p:nvGrpSpPr>
          <p:cNvPr id="23" name="Grupo 118">
            <a:extLst>
              <a:ext uri="{FF2B5EF4-FFF2-40B4-BE49-F238E27FC236}">
                <a16:creationId xmlns:a16="http://schemas.microsoft.com/office/drawing/2014/main" id="{773FC024-A068-8237-E9C6-AF56011F3603}"/>
              </a:ext>
            </a:extLst>
          </p:cNvPr>
          <p:cNvGrpSpPr/>
          <p:nvPr/>
        </p:nvGrpSpPr>
        <p:grpSpPr>
          <a:xfrm>
            <a:off x="976396" y="1971336"/>
            <a:ext cx="646785" cy="634880"/>
            <a:chOff x="1301861" y="1485447"/>
            <a:chExt cx="862380" cy="846507"/>
          </a:xfrm>
        </p:grpSpPr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F38187B-13D2-3716-41CA-ED8CC58CA460}"/>
                </a:ext>
              </a:extLst>
            </p:cNvPr>
            <p:cNvSpPr/>
            <p:nvPr/>
          </p:nvSpPr>
          <p:spPr>
            <a:xfrm>
              <a:off x="1318741" y="1485447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pPr algn="ctr"/>
              <a:endParaRPr lang="es-ES" sz="1350"/>
            </a:p>
          </p:txBody>
        </p:sp>
        <p:grpSp>
          <p:nvGrpSpPr>
            <p:cNvPr id="25" name="Grupo 114">
              <a:extLst>
                <a:ext uri="{FF2B5EF4-FFF2-40B4-BE49-F238E27FC236}">
                  <a16:creationId xmlns:a16="http://schemas.microsoft.com/office/drawing/2014/main" id="{088E9C8B-4295-8B00-7F91-A30F28A68376}"/>
                </a:ext>
              </a:extLst>
            </p:cNvPr>
            <p:cNvGrpSpPr/>
            <p:nvPr/>
          </p:nvGrpSpPr>
          <p:grpSpPr>
            <a:xfrm>
              <a:off x="1301861" y="1496749"/>
              <a:ext cx="862380" cy="819648"/>
              <a:chOff x="3222925" y="2126782"/>
              <a:chExt cx="914400" cy="914400"/>
            </a:xfrm>
          </p:grpSpPr>
          <p:pic>
            <p:nvPicPr>
              <p:cNvPr id="26" name="Gráfico 111" descr="Procesador contorno">
                <a:extLst>
                  <a:ext uri="{FF2B5EF4-FFF2-40B4-BE49-F238E27FC236}">
                    <a16:creationId xmlns:a16="http://schemas.microsoft.com/office/drawing/2014/main" id="{A7044978-3E0D-AC76-17AF-B42BA0098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22925" y="21267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áfico 113" descr="Átomo con relleno sólido">
                <a:extLst>
                  <a:ext uri="{FF2B5EF4-FFF2-40B4-BE49-F238E27FC236}">
                    <a16:creationId xmlns:a16="http://schemas.microsoft.com/office/drawing/2014/main" id="{90496A51-1F6A-0470-3BCF-0785FB1E4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34701" y="2438558"/>
                <a:ext cx="290847" cy="290847"/>
              </a:xfrm>
              <a:prstGeom prst="rect">
                <a:avLst/>
              </a:prstGeom>
            </p:spPr>
          </p:pic>
        </p:grpSp>
      </p:grpSp>
      <p:grpSp>
        <p:nvGrpSpPr>
          <p:cNvPr id="4" name="Grupo 63">
            <a:extLst>
              <a:ext uri="{FF2B5EF4-FFF2-40B4-BE49-F238E27FC236}">
                <a16:creationId xmlns:a16="http://schemas.microsoft.com/office/drawing/2014/main" id="{C865FFF3-9C93-941B-10B7-557D2E566967}"/>
              </a:ext>
            </a:extLst>
          </p:cNvPr>
          <p:cNvGrpSpPr/>
          <p:nvPr/>
        </p:nvGrpSpPr>
        <p:grpSpPr>
          <a:xfrm>
            <a:off x="2554057" y="3267264"/>
            <a:ext cx="1797653" cy="2215268"/>
            <a:chOff x="3395850" y="3260281"/>
            <a:chExt cx="2396871" cy="295369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5" name="Grupo 49">
              <a:extLst>
                <a:ext uri="{FF2B5EF4-FFF2-40B4-BE49-F238E27FC236}">
                  <a16:creationId xmlns:a16="http://schemas.microsoft.com/office/drawing/2014/main" id="{FE553166-592E-D57D-835A-546056BB18B7}"/>
                </a:ext>
              </a:extLst>
            </p:cNvPr>
            <p:cNvGrpSpPr/>
            <p:nvPr/>
          </p:nvGrpSpPr>
          <p:grpSpPr>
            <a:xfrm>
              <a:off x="3416172" y="3260281"/>
              <a:ext cx="2376549" cy="2953690"/>
              <a:chOff x="701254" y="3357076"/>
              <a:chExt cx="2376549" cy="2953690"/>
            </a:xfrm>
            <a:grpFill/>
          </p:grpSpPr>
          <p:grpSp>
            <p:nvGrpSpPr>
              <p:cNvPr id="7" name="Grupo 50">
                <a:extLst>
                  <a:ext uri="{FF2B5EF4-FFF2-40B4-BE49-F238E27FC236}">
                    <a16:creationId xmlns:a16="http://schemas.microsoft.com/office/drawing/2014/main" id="{5E87CDDF-49D3-2881-77B9-B8F498D6B753}"/>
                  </a:ext>
                </a:extLst>
              </p:cNvPr>
              <p:cNvGrpSpPr/>
              <p:nvPr/>
            </p:nvGrpSpPr>
            <p:grpSpPr>
              <a:xfrm>
                <a:off x="701254" y="3357076"/>
                <a:ext cx="2376549" cy="2953690"/>
                <a:chOff x="3370724" y="3760932"/>
                <a:chExt cx="2376549" cy="2953690"/>
              </a:xfrm>
              <a:grpFill/>
            </p:grpSpPr>
            <p:grpSp>
              <p:nvGrpSpPr>
                <p:cNvPr id="10" name="Group 5">
                  <a:extLst>
                    <a:ext uri="{FF2B5EF4-FFF2-40B4-BE49-F238E27FC236}">
                      <a16:creationId xmlns:a16="http://schemas.microsoft.com/office/drawing/2014/main" id="{26D5467D-BBB7-3DDD-B379-EB5BD2434E3A}"/>
                    </a:ext>
                  </a:extLst>
                </p:cNvPr>
                <p:cNvGrpSpPr/>
                <p:nvPr/>
              </p:nvGrpSpPr>
              <p:grpSpPr>
                <a:xfrm>
                  <a:off x="3370724" y="4352926"/>
                  <a:ext cx="2376549" cy="2361696"/>
                  <a:chOff x="0" y="0"/>
                  <a:chExt cx="1279723" cy="1271725"/>
                </a:xfrm>
                <a:grpFill/>
              </p:grpSpPr>
              <p:sp>
                <p:nvSpPr>
                  <p:cNvPr id="28" name="Freeform 6">
                    <a:extLst>
                      <a:ext uri="{FF2B5EF4-FFF2-40B4-BE49-F238E27FC236}">
                        <a16:creationId xmlns:a16="http://schemas.microsoft.com/office/drawing/2014/main" id="{77E34691-BB31-5D71-F5C8-FAD77E2F476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79723" cy="127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723" h="1271725">
                        <a:moveTo>
                          <a:pt x="0" y="0"/>
                        </a:moveTo>
                        <a:lnTo>
                          <a:pt x="1279723" y="0"/>
                        </a:lnTo>
                        <a:lnTo>
                          <a:pt x="1279723" y="1271725"/>
                        </a:lnTo>
                        <a:lnTo>
                          <a:pt x="0" y="1271725"/>
                        </a:lnTo>
                        <a:close/>
                      </a:path>
                    </a:pathLst>
                  </a:custGeom>
                  <a:grpFill/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29" name="TextBox 7">
                    <a:extLst>
                      <a:ext uri="{FF2B5EF4-FFF2-40B4-BE49-F238E27FC236}">
                        <a16:creationId xmlns:a16="http://schemas.microsoft.com/office/drawing/2014/main" id="{1ED2251F-FBA0-B91F-103F-672D04A2C310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57150"/>
                    <a:ext cx="1279723" cy="1328875"/>
                  </a:xfrm>
                  <a:prstGeom prst="rect">
                    <a:avLst/>
                  </a:prstGeom>
                  <a:grpFill/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  <p:grpSp>
              <p:nvGrpSpPr>
                <p:cNvPr id="11" name="Group 8">
                  <a:extLst>
                    <a:ext uri="{FF2B5EF4-FFF2-40B4-BE49-F238E27FC236}">
                      <a16:creationId xmlns:a16="http://schemas.microsoft.com/office/drawing/2014/main" id="{22C5DD63-4D83-6C94-AC15-D57784361F1A}"/>
                    </a:ext>
                  </a:extLst>
                </p:cNvPr>
                <p:cNvGrpSpPr/>
                <p:nvPr/>
              </p:nvGrpSpPr>
              <p:grpSpPr>
                <a:xfrm>
                  <a:off x="3967005" y="3760932"/>
                  <a:ext cx="1183987" cy="1183987"/>
                  <a:chOff x="0" y="0"/>
                  <a:chExt cx="812800" cy="812800"/>
                </a:xfrm>
                <a:grpFill/>
              </p:grpSpPr>
              <p:sp>
                <p:nvSpPr>
                  <p:cNvPr id="12" name="Freeform 9">
                    <a:extLst>
                      <a:ext uri="{FF2B5EF4-FFF2-40B4-BE49-F238E27FC236}">
                        <a16:creationId xmlns:a16="http://schemas.microsoft.com/office/drawing/2014/main" id="{98B89ED0-8226-BB19-85BD-0CADA3E46B9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grpFill/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13" name="TextBox 10">
                    <a:extLst>
                      <a:ext uri="{FF2B5EF4-FFF2-40B4-BE49-F238E27FC236}">
                        <a16:creationId xmlns:a16="http://schemas.microsoft.com/office/drawing/2014/main" id="{9D652AA0-EFD1-7A1F-F57A-C6DFD9CBF735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  <a:noFill/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</p:grpSp>
          <p:sp>
            <p:nvSpPr>
              <p:cNvPr id="8" name="Marcador de contenido 32">
                <a:extLst>
                  <a:ext uri="{FF2B5EF4-FFF2-40B4-BE49-F238E27FC236}">
                    <a16:creationId xmlns:a16="http://schemas.microsoft.com/office/drawing/2014/main" id="{6D00330A-4A36-8A6C-F0AA-BC3BD69430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20" y="4400368"/>
                <a:ext cx="2238015" cy="1910398"/>
              </a:xfrm>
              <a:prstGeom prst="rect">
                <a:avLst/>
              </a:prstGeom>
              <a:grpFill/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2100"/>
              </a:p>
            </p:txBody>
          </p:sp>
        </p:grpSp>
        <p:sp>
          <p:nvSpPr>
            <p:cNvPr id="6" name="Marcador de contenido 32">
              <a:extLst>
                <a:ext uri="{FF2B5EF4-FFF2-40B4-BE49-F238E27FC236}">
                  <a16:creationId xmlns:a16="http://schemas.microsoft.com/office/drawing/2014/main" id="{8DB1FA88-780D-00BF-AED7-A01D0F10709E}"/>
                </a:ext>
              </a:extLst>
            </p:cNvPr>
            <p:cNvSpPr txBox="1">
              <a:spLocks/>
            </p:cNvSpPr>
            <p:nvPr/>
          </p:nvSpPr>
          <p:spPr>
            <a:xfrm>
              <a:off x="3395850" y="4361764"/>
              <a:ext cx="2238015" cy="1651517"/>
            </a:xfrm>
            <a:prstGeom prst="rect">
              <a:avLst/>
            </a:prstGeom>
            <a:grpFill/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/>
                  <a:ea typeface="Roboto Bold"/>
                </a:rPr>
                <a:t>Metodología.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Especificación de la aplicación.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Salida despliegue óptimo.</a:t>
              </a:r>
            </a:p>
            <a:p>
              <a:endParaRPr lang="es-ES" sz="2100" dirty="0">
                <a:solidFill>
                  <a:schemeClr val="bg1"/>
                </a:solidFill>
                <a:latin typeface="Roboto Bold"/>
                <a:ea typeface="Roboto Bold"/>
              </a:endParaRPr>
            </a:p>
          </p:txBody>
        </p:sp>
      </p:grpSp>
      <p:grpSp>
        <p:nvGrpSpPr>
          <p:cNvPr id="30" name="Grupo 103">
            <a:extLst>
              <a:ext uri="{FF2B5EF4-FFF2-40B4-BE49-F238E27FC236}">
                <a16:creationId xmlns:a16="http://schemas.microsoft.com/office/drawing/2014/main" id="{47AE9793-D2B0-BBB6-9351-127E0454AFF9}"/>
              </a:ext>
            </a:extLst>
          </p:cNvPr>
          <p:cNvGrpSpPr/>
          <p:nvPr/>
        </p:nvGrpSpPr>
        <p:grpSpPr>
          <a:xfrm>
            <a:off x="3146733" y="3336258"/>
            <a:ext cx="621466" cy="634880"/>
            <a:chOff x="5955164" y="4491871"/>
            <a:chExt cx="828621" cy="846507"/>
          </a:xfrm>
          <a:solidFill>
            <a:schemeClr val="bg1"/>
          </a:solidFill>
        </p:grpSpPr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83E9D034-F159-BAD2-198B-62BABDC7609F}"/>
                </a:ext>
              </a:extLst>
            </p:cNvPr>
            <p:cNvSpPr/>
            <p:nvPr/>
          </p:nvSpPr>
          <p:spPr>
            <a:xfrm>
              <a:off x="5955164" y="4491871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endParaRPr lang="es-ES" sz="1350"/>
            </a:p>
          </p:txBody>
        </p:sp>
        <p:pic>
          <p:nvPicPr>
            <p:cNvPr id="32" name="Gráfico 102" descr="Flujo de trabajo contorno">
              <a:extLst>
                <a:ext uri="{FF2B5EF4-FFF2-40B4-BE49-F238E27FC236}">
                  <a16:creationId xmlns:a16="http://schemas.microsoft.com/office/drawing/2014/main" id="{C6A879ED-A446-8239-0F2E-9F9061F3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63949" y="4594951"/>
              <a:ext cx="611049" cy="611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85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Conclusiones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48</a:t>
            </a:fld>
            <a:endParaRPr lang="es-ES"/>
          </a:p>
        </p:txBody>
      </p:sp>
      <p:grpSp>
        <p:nvGrpSpPr>
          <p:cNvPr id="14" name="Grupo 46">
            <a:extLst>
              <a:ext uri="{FF2B5EF4-FFF2-40B4-BE49-F238E27FC236}">
                <a16:creationId xmlns:a16="http://schemas.microsoft.com/office/drawing/2014/main" id="{66CEAF04-9A64-7F6F-CCE6-97236F4A899D}"/>
              </a:ext>
            </a:extLst>
          </p:cNvPr>
          <p:cNvGrpSpPr/>
          <p:nvPr/>
        </p:nvGrpSpPr>
        <p:grpSpPr>
          <a:xfrm>
            <a:off x="408584" y="1912897"/>
            <a:ext cx="1782412" cy="2215268"/>
            <a:chOff x="701254" y="3357076"/>
            <a:chExt cx="2376549" cy="295369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5" name="Grupo 45">
              <a:extLst>
                <a:ext uri="{FF2B5EF4-FFF2-40B4-BE49-F238E27FC236}">
                  <a16:creationId xmlns:a16="http://schemas.microsoft.com/office/drawing/2014/main" id="{957F707B-A0F3-355E-8564-3B25494FD6D7}"/>
                </a:ext>
              </a:extLst>
            </p:cNvPr>
            <p:cNvGrpSpPr/>
            <p:nvPr/>
          </p:nvGrpSpPr>
          <p:grpSpPr>
            <a:xfrm>
              <a:off x="701254" y="3357076"/>
              <a:ext cx="2376549" cy="2953690"/>
              <a:chOff x="3370724" y="3760932"/>
              <a:chExt cx="2376549" cy="2953690"/>
            </a:xfrm>
            <a:grpFill/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0F2392CE-7F05-E10A-EAD3-C4717E4B7EC3}"/>
                  </a:ext>
                </a:extLst>
              </p:cNvPr>
              <p:cNvGrpSpPr/>
              <p:nvPr/>
            </p:nvGrpSpPr>
            <p:grpSpPr>
              <a:xfrm>
                <a:off x="3370724" y="4352926"/>
                <a:ext cx="2376549" cy="2361696"/>
                <a:chOff x="0" y="0"/>
                <a:chExt cx="1279723" cy="1271725"/>
              </a:xfrm>
              <a:grpFill/>
            </p:grpSpPr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C447E035-70A7-7B82-E173-E6C8D79883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79723" cy="12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71725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71725"/>
                      </a:lnTo>
                      <a:lnTo>
                        <a:pt x="0" y="12717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A2AEB8A4-FB30-85DE-74D7-1890BA571317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1279723" cy="13288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  <p:grpSp>
            <p:nvGrpSpPr>
              <p:cNvPr id="18" name="Group 8">
                <a:extLst>
                  <a:ext uri="{FF2B5EF4-FFF2-40B4-BE49-F238E27FC236}">
                    <a16:creationId xmlns:a16="http://schemas.microsoft.com/office/drawing/2014/main" id="{E0FF7B27-CCCC-E908-AE40-B663F3C7DD0E}"/>
                  </a:ext>
                </a:extLst>
              </p:cNvPr>
              <p:cNvGrpSpPr/>
              <p:nvPr/>
            </p:nvGrpSpPr>
            <p:grpSpPr>
              <a:xfrm>
                <a:off x="3967005" y="3760932"/>
                <a:ext cx="1183987" cy="1183987"/>
                <a:chOff x="0" y="0"/>
                <a:chExt cx="812800" cy="812800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AF588D59-29AA-83A6-E727-90EBC6BDBAC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0" name="TextBox 10">
                  <a:extLst>
                    <a:ext uri="{FF2B5EF4-FFF2-40B4-BE49-F238E27FC236}">
                      <a16:creationId xmlns:a16="http://schemas.microsoft.com/office/drawing/2014/main" id="{1214D4F2-8BC5-C8D3-3F7E-74B53AADA2E8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</p:grpSp>
        <p:sp>
          <p:nvSpPr>
            <p:cNvPr id="16" name="Marcador de contenido 32">
              <a:extLst>
                <a:ext uri="{FF2B5EF4-FFF2-40B4-BE49-F238E27FC236}">
                  <a16:creationId xmlns:a16="http://schemas.microsoft.com/office/drawing/2014/main" id="{B4BF9CD0-97F1-AB7E-7C7D-74EC193F6E91}"/>
                </a:ext>
              </a:extLst>
            </p:cNvPr>
            <p:cNvSpPr txBox="1">
              <a:spLocks/>
            </p:cNvSpPr>
            <p:nvPr/>
          </p:nvSpPr>
          <p:spPr>
            <a:xfrm>
              <a:off x="706187" y="4400368"/>
              <a:ext cx="2238015" cy="191039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Nuevo paradigma de computación. 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Integración entre los dos modelos.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Aplicaciones híbridas.</a:t>
              </a:r>
            </a:p>
            <a:p>
              <a:endParaRPr lang="es-ES" sz="2100" dirty="0"/>
            </a:p>
          </p:txBody>
        </p:sp>
      </p:grpSp>
      <p:grpSp>
        <p:nvGrpSpPr>
          <p:cNvPr id="23" name="Grupo 118">
            <a:extLst>
              <a:ext uri="{FF2B5EF4-FFF2-40B4-BE49-F238E27FC236}">
                <a16:creationId xmlns:a16="http://schemas.microsoft.com/office/drawing/2014/main" id="{773FC024-A068-8237-E9C6-AF56011F3603}"/>
              </a:ext>
            </a:extLst>
          </p:cNvPr>
          <p:cNvGrpSpPr/>
          <p:nvPr/>
        </p:nvGrpSpPr>
        <p:grpSpPr>
          <a:xfrm>
            <a:off x="976396" y="1971336"/>
            <a:ext cx="646785" cy="634880"/>
            <a:chOff x="1301861" y="1485447"/>
            <a:chExt cx="862380" cy="846507"/>
          </a:xfrm>
        </p:grpSpPr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F38187B-13D2-3716-41CA-ED8CC58CA460}"/>
                </a:ext>
              </a:extLst>
            </p:cNvPr>
            <p:cNvSpPr/>
            <p:nvPr/>
          </p:nvSpPr>
          <p:spPr>
            <a:xfrm>
              <a:off x="1318741" y="1485447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pPr algn="ctr"/>
              <a:endParaRPr lang="es-ES" sz="1350"/>
            </a:p>
          </p:txBody>
        </p:sp>
        <p:grpSp>
          <p:nvGrpSpPr>
            <p:cNvPr id="25" name="Grupo 114">
              <a:extLst>
                <a:ext uri="{FF2B5EF4-FFF2-40B4-BE49-F238E27FC236}">
                  <a16:creationId xmlns:a16="http://schemas.microsoft.com/office/drawing/2014/main" id="{088E9C8B-4295-8B00-7F91-A30F28A68376}"/>
                </a:ext>
              </a:extLst>
            </p:cNvPr>
            <p:cNvGrpSpPr/>
            <p:nvPr/>
          </p:nvGrpSpPr>
          <p:grpSpPr>
            <a:xfrm>
              <a:off x="1301861" y="1496749"/>
              <a:ext cx="862380" cy="819648"/>
              <a:chOff x="3222925" y="2126782"/>
              <a:chExt cx="914400" cy="914400"/>
            </a:xfrm>
          </p:grpSpPr>
          <p:pic>
            <p:nvPicPr>
              <p:cNvPr id="26" name="Gráfico 111" descr="Procesador contorno">
                <a:extLst>
                  <a:ext uri="{FF2B5EF4-FFF2-40B4-BE49-F238E27FC236}">
                    <a16:creationId xmlns:a16="http://schemas.microsoft.com/office/drawing/2014/main" id="{A7044978-3E0D-AC76-17AF-B42BA0098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22925" y="21267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áfico 113" descr="Átomo con relleno sólido">
                <a:extLst>
                  <a:ext uri="{FF2B5EF4-FFF2-40B4-BE49-F238E27FC236}">
                    <a16:creationId xmlns:a16="http://schemas.microsoft.com/office/drawing/2014/main" id="{90496A51-1F6A-0470-3BCF-0785FB1E4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34701" y="2438558"/>
                <a:ext cx="290847" cy="290847"/>
              </a:xfrm>
              <a:prstGeom prst="rect">
                <a:avLst/>
              </a:prstGeom>
            </p:spPr>
          </p:pic>
        </p:grpSp>
      </p:grpSp>
      <p:grpSp>
        <p:nvGrpSpPr>
          <p:cNvPr id="4" name="Grupo 63">
            <a:extLst>
              <a:ext uri="{FF2B5EF4-FFF2-40B4-BE49-F238E27FC236}">
                <a16:creationId xmlns:a16="http://schemas.microsoft.com/office/drawing/2014/main" id="{C865FFF3-9C93-941B-10B7-557D2E566967}"/>
              </a:ext>
            </a:extLst>
          </p:cNvPr>
          <p:cNvGrpSpPr/>
          <p:nvPr/>
        </p:nvGrpSpPr>
        <p:grpSpPr>
          <a:xfrm>
            <a:off x="2591861" y="3267264"/>
            <a:ext cx="1797653" cy="2215268"/>
            <a:chOff x="3395850" y="3260281"/>
            <a:chExt cx="2396871" cy="295369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5" name="Grupo 49">
              <a:extLst>
                <a:ext uri="{FF2B5EF4-FFF2-40B4-BE49-F238E27FC236}">
                  <a16:creationId xmlns:a16="http://schemas.microsoft.com/office/drawing/2014/main" id="{FE553166-592E-D57D-835A-546056BB18B7}"/>
                </a:ext>
              </a:extLst>
            </p:cNvPr>
            <p:cNvGrpSpPr/>
            <p:nvPr/>
          </p:nvGrpSpPr>
          <p:grpSpPr>
            <a:xfrm>
              <a:off x="3416172" y="3260281"/>
              <a:ext cx="2376549" cy="2953690"/>
              <a:chOff x="701254" y="3357076"/>
              <a:chExt cx="2376549" cy="2953690"/>
            </a:xfrm>
            <a:grpFill/>
          </p:grpSpPr>
          <p:grpSp>
            <p:nvGrpSpPr>
              <p:cNvPr id="7" name="Grupo 50">
                <a:extLst>
                  <a:ext uri="{FF2B5EF4-FFF2-40B4-BE49-F238E27FC236}">
                    <a16:creationId xmlns:a16="http://schemas.microsoft.com/office/drawing/2014/main" id="{5E87CDDF-49D3-2881-77B9-B8F498D6B753}"/>
                  </a:ext>
                </a:extLst>
              </p:cNvPr>
              <p:cNvGrpSpPr/>
              <p:nvPr/>
            </p:nvGrpSpPr>
            <p:grpSpPr>
              <a:xfrm>
                <a:off x="701254" y="3357076"/>
                <a:ext cx="2376549" cy="2953690"/>
                <a:chOff x="3370724" y="3760932"/>
                <a:chExt cx="2376549" cy="2953690"/>
              </a:xfrm>
              <a:grpFill/>
            </p:grpSpPr>
            <p:grpSp>
              <p:nvGrpSpPr>
                <p:cNvPr id="10" name="Group 5">
                  <a:extLst>
                    <a:ext uri="{FF2B5EF4-FFF2-40B4-BE49-F238E27FC236}">
                      <a16:creationId xmlns:a16="http://schemas.microsoft.com/office/drawing/2014/main" id="{26D5467D-BBB7-3DDD-B379-EB5BD2434E3A}"/>
                    </a:ext>
                  </a:extLst>
                </p:cNvPr>
                <p:cNvGrpSpPr/>
                <p:nvPr/>
              </p:nvGrpSpPr>
              <p:grpSpPr>
                <a:xfrm>
                  <a:off x="3370724" y="4352926"/>
                  <a:ext cx="2376549" cy="2361696"/>
                  <a:chOff x="0" y="0"/>
                  <a:chExt cx="1279723" cy="1271725"/>
                </a:xfrm>
                <a:grpFill/>
              </p:grpSpPr>
              <p:sp>
                <p:nvSpPr>
                  <p:cNvPr id="28" name="Freeform 6">
                    <a:extLst>
                      <a:ext uri="{FF2B5EF4-FFF2-40B4-BE49-F238E27FC236}">
                        <a16:creationId xmlns:a16="http://schemas.microsoft.com/office/drawing/2014/main" id="{77E34691-BB31-5D71-F5C8-FAD77E2F476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79723" cy="127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723" h="1271725">
                        <a:moveTo>
                          <a:pt x="0" y="0"/>
                        </a:moveTo>
                        <a:lnTo>
                          <a:pt x="1279723" y="0"/>
                        </a:lnTo>
                        <a:lnTo>
                          <a:pt x="1279723" y="1271725"/>
                        </a:lnTo>
                        <a:lnTo>
                          <a:pt x="0" y="1271725"/>
                        </a:lnTo>
                        <a:close/>
                      </a:path>
                    </a:pathLst>
                  </a:custGeom>
                  <a:grpFill/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29" name="TextBox 7">
                    <a:extLst>
                      <a:ext uri="{FF2B5EF4-FFF2-40B4-BE49-F238E27FC236}">
                        <a16:creationId xmlns:a16="http://schemas.microsoft.com/office/drawing/2014/main" id="{1ED2251F-FBA0-B91F-103F-672D04A2C310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57150"/>
                    <a:ext cx="1279723" cy="1328875"/>
                  </a:xfrm>
                  <a:prstGeom prst="rect">
                    <a:avLst/>
                  </a:prstGeom>
                  <a:grpFill/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  <p:grpSp>
              <p:nvGrpSpPr>
                <p:cNvPr id="11" name="Group 8">
                  <a:extLst>
                    <a:ext uri="{FF2B5EF4-FFF2-40B4-BE49-F238E27FC236}">
                      <a16:creationId xmlns:a16="http://schemas.microsoft.com/office/drawing/2014/main" id="{22C5DD63-4D83-6C94-AC15-D57784361F1A}"/>
                    </a:ext>
                  </a:extLst>
                </p:cNvPr>
                <p:cNvGrpSpPr/>
                <p:nvPr/>
              </p:nvGrpSpPr>
              <p:grpSpPr>
                <a:xfrm>
                  <a:off x="3967005" y="3760932"/>
                  <a:ext cx="1183987" cy="1183987"/>
                  <a:chOff x="0" y="0"/>
                  <a:chExt cx="812800" cy="812800"/>
                </a:xfrm>
                <a:grpFill/>
              </p:grpSpPr>
              <p:sp>
                <p:nvSpPr>
                  <p:cNvPr id="12" name="Freeform 9">
                    <a:extLst>
                      <a:ext uri="{FF2B5EF4-FFF2-40B4-BE49-F238E27FC236}">
                        <a16:creationId xmlns:a16="http://schemas.microsoft.com/office/drawing/2014/main" id="{98B89ED0-8226-BB19-85BD-0CADA3E46B9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grpFill/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13" name="TextBox 10">
                    <a:extLst>
                      <a:ext uri="{FF2B5EF4-FFF2-40B4-BE49-F238E27FC236}">
                        <a16:creationId xmlns:a16="http://schemas.microsoft.com/office/drawing/2014/main" id="{9D652AA0-EFD1-7A1F-F57A-C6DFD9CBF735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  <a:noFill/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</p:grpSp>
          <p:sp>
            <p:nvSpPr>
              <p:cNvPr id="8" name="Marcador de contenido 32">
                <a:extLst>
                  <a:ext uri="{FF2B5EF4-FFF2-40B4-BE49-F238E27FC236}">
                    <a16:creationId xmlns:a16="http://schemas.microsoft.com/office/drawing/2014/main" id="{6D00330A-4A36-8A6C-F0AA-BC3BD69430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20" y="4400368"/>
                <a:ext cx="2238015" cy="1910398"/>
              </a:xfrm>
              <a:prstGeom prst="rect">
                <a:avLst/>
              </a:prstGeom>
              <a:grpFill/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2100"/>
              </a:p>
            </p:txBody>
          </p:sp>
        </p:grpSp>
        <p:sp>
          <p:nvSpPr>
            <p:cNvPr id="6" name="Marcador de contenido 32">
              <a:extLst>
                <a:ext uri="{FF2B5EF4-FFF2-40B4-BE49-F238E27FC236}">
                  <a16:creationId xmlns:a16="http://schemas.microsoft.com/office/drawing/2014/main" id="{8DB1FA88-780D-00BF-AED7-A01D0F10709E}"/>
                </a:ext>
              </a:extLst>
            </p:cNvPr>
            <p:cNvSpPr txBox="1">
              <a:spLocks/>
            </p:cNvSpPr>
            <p:nvPr/>
          </p:nvSpPr>
          <p:spPr>
            <a:xfrm>
              <a:off x="3395850" y="4361764"/>
              <a:ext cx="2238015" cy="1651517"/>
            </a:xfrm>
            <a:prstGeom prst="rect">
              <a:avLst/>
            </a:prstGeom>
            <a:grpFill/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/>
                  <a:ea typeface="Roboto Bold"/>
                </a:rPr>
                <a:t>Metodología.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Especificación de la aplicación.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Salida despliegue óptimo.</a:t>
              </a:r>
            </a:p>
            <a:p>
              <a:endParaRPr lang="es-ES" sz="2100" dirty="0">
                <a:solidFill>
                  <a:schemeClr val="bg1"/>
                </a:solidFill>
                <a:latin typeface="Roboto Bold"/>
                <a:ea typeface="Roboto Bold"/>
              </a:endParaRPr>
            </a:p>
          </p:txBody>
        </p:sp>
      </p:grpSp>
      <p:grpSp>
        <p:nvGrpSpPr>
          <p:cNvPr id="30" name="Grupo 103">
            <a:extLst>
              <a:ext uri="{FF2B5EF4-FFF2-40B4-BE49-F238E27FC236}">
                <a16:creationId xmlns:a16="http://schemas.microsoft.com/office/drawing/2014/main" id="{47AE9793-D2B0-BBB6-9351-127E0454AFF9}"/>
              </a:ext>
            </a:extLst>
          </p:cNvPr>
          <p:cNvGrpSpPr/>
          <p:nvPr/>
        </p:nvGrpSpPr>
        <p:grpSpPr>
          <a:xfrm>
            <a:off x="3189599" y="3336258"/>
            <a:ext cx="621466" cy="634880"/>
            <a:chOff x="5955164" y="4491871"/>
            <a:chExt cx="828621" cy="846507"/>
          </a:xfrm>
          <a:solidFill>
            <a:schemeClr val="bg1"/>
          </a:solidFill>
        </p:grpSpPr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83E9D034-F159-BAD2-198B-62BABDC7609F}"/>
                </a:ext>
              </a:extLst>
            </p:cNvPr>
            <p:cNvSpPr/>
            <p:nvPr/>
          </p:nvSpPr>
          <p:spPr>
            <a:xfrm>
              <a:off x="5955164" y="4491871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endParaRPr lang="es-ES" sz="1350"/>
            </a:p>
          </p:txBody>
        </p:sp>
        <p:pic>
          <p:nvPicPr>
            <p:cNvPr id="32" name="Gráfico 102" descr="Flujo de trabajo contorno">
              <a:extLst>
                <a:ext uri="{FF2B5EF4-FFF2-40B4-BE49-F238E27FC236}">
                  <a16:creationId xmlns:a16="http://schemas.microsoft.com/office/drawing/2014/main" id="{C6A879ED-A446-8239-0F2E-9F9061F3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63949" y="4594951"/>
              <a:ext cx="611049" cy="611049"/>
            </a:xfrm>
            <a:prstGeom prst="rect">
              <a:avLst/>
            </a:prstGeom>
          </p:spPr>
        </p:pic>
      </p:grpSp>
      <p:grpSp>
        <p:nvGrpSpPr>
          <p:cNvPr id="33" name="Grupo 64">
            <a:extLst>
              <a:ext uri="{FF2B5EF4-FFF2-40B4-BE49-F238E27FC236}">
                <a16:creationId xmlns:a16="http://schemas.microsoft.com/office/drawing/2014/main" id="{9A086720-5012-3496-FC52-4F06054DEFE5}"/>
              </a:ext>
            </a:extLst>
          </p:cNvPr>
          <p:cNvGrpSpPr/>
          <p:nvPr/>
        </p:nvGrpSpPr>
        <p:grpSpPr>
          <a:xfrm>
            <a:off x="4790379" y="1912897"/>
            <a:ext cx="1844101" cy="2215268"/>
            <a:chOff x="3416172" y="3260281"/>
            <a:chExt cx="2458801" cy="2953690"/>
          </a:xfrm>
        </p:grpSpPr>
        <p:grpSp>
          <p:nvGrpSpPr>
            <p:cNvPr id="34" name="Grupo 65">
              <a:extLst>
                <a:ext uri="{FF2B5EF4-FFF2-40B4-BE49-F238E27FC236}">
                  <a16:creationId xmlns:a16="http://schemas.microsoft.com/office/drawing/2014/main" id="{46ECEBA4-F0A2-472C-52C8-02ABEA230F25}"/>
                </a:ext>
              </a:extLst>
            </p:cNvPr>
            <p:cNvGrpSpPr/>
            <p:nvPr/>
          </p:nvGrpSpPr>
          <p:grpSpPr>
            <a:xfrm>
              <a:off x="3416172" y="3260281"/>
              <a:ext cx="2376549" cy="2953690"/>
              <a:chOff x="701254" y="3357076"/>
              <a:chExt cx="2376549" cy="2953690"/>
            </a:xfrm>
          </p:grpSpPr>
          <p:grpSp>
            <p:nvGrpSpPr>
              <p:cNvPr id="36" name="Grupo 67">
                <a:extLst>
                  <a:ext uri="{FF2B5EF4-FFF2-40B4-BE49-F238E27FC236}">
                    <a16:creationId xmlns:a16="http://schemas.microsoft.com/office/drawing/2014/main" id="{955127E0-6864-533F-A403-D0C6FB57A272}"/>
                  </a:ext>
                </a:extLst>
              </p:cNvPr>
              <p:cNvGrpSpPr/>
              <p:nvPr/>
            </p:nvGrpSpPr>
            <p:grpSpPr>
              <a:xfrm>
                <a:off x="701254" y="3357076"/>
                <a:ext cx="2376549" cy="2953690"/>
                <a:chOff x="3370724" y="3760932"/>
                <a:chExt cx="2376549" cy="2953690"/>
              </a:xfrm>
            </p:grpSpPr>
            <p:grpSp>
              <p:nvGrpSpPr>
                <p:cNvPr id="38" name="Group 5">
                  <a:extLst>
                    <a:ext uri="{FF2B5EF4-FFF2-40B4-BE49-F238E27FC236}">
                      <a16:creationId xmlns:a16="http://schemas.microsoft.com/office/drawing/2014/main" id="{A9731CEA-77B9-B8DB-58E9-2F7ACBA3FEAB}"/>
                    </a:ext>
                  </a:extLst>
                </p:cNvPr>
                <p:cNvGrpSpPr/>
                <p:nvPr/>
              </p:nvGrpSpPr>
              <p:grpSpPr>
                <a:xfrm>
                  <a:off x="3370724" y="4352926"/>
                  <a:ext cx="2376549" cy="2361696"/>
                  <a:chOff x="0" y="0"/>
                  <a:chExt cx="1279723" cy="1271725"/>
                </a:xfrm>
              </p:grpSpPr>
              <p:sp>
                <p:nvSpPr>
                  <p:cNvPr id="42" name="Freeform 6">
                    <a:extLst>
                      <a:ext uri="{FF2B5EF4-FFF2-40B4-BE49-F238E27FC236}">
                        <a16:creationId xmlns:a16="http://schemas.microsoft.com/office/drawing/2014/main" id="{A2246C73-56BD-A380-14C6-D13939D69F7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79723" cy="127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723" h="1271725">
                        <a:moveTo>
                          <a:pt x="0" y="0"/>
                        </a:moveTo>
                        <a:lnTo>
                          <a:pt x="1279723" y="0"/>
                        </a:lnTo>
                        <a:lnTo>
                          <a:pt x="1279723" y="1271725"/>
                        </a:lnTo>
                        <a:lnTo>
                          <a:pt x="0" y="1271725"/>
                        </a:lnTo>
                        <a:close/>
                      </a:path>
                    </a:pathLst>
                  </a:custGeom>
                  <a:solidFill>
                    <a:srgbClr val="CEE7C6"/>
                  </a:solidFill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43" name="TextBox 7">
                    <a:extLst>
                      <a:ext uri="{FF2B5EF4-FFF2-40B4-BE49-F238E27FC236}">
                        <a16:creationId xmlns:a16="http://schemas.microsoft.com/office/drawing/2014/main" id="{4BFC9DA8-0ADA-08B0-03D5-9533C12EB13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57150"/>
                    <a:ext cx="1279723" cy="1328875"/>
                  </a:xfrm>
                  <a:prstGeom prst="rect">
                    <a:avLst/>
                  </a:prstGeom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  <p:grpSp>
              <p:nvGrpSpPr>
                <p:cNvPr id="39" name="Group 8">
                  <a:extLst>
                    <a:ext uri="{FF2B5EF4-FFF2-40B4-BE49-F238E27FC236}">
                      <a16:creationId xmlns:a16="http://schemas.microsoft.com/office/drawing/2014/main" id="{D9263974-4316-EC9E-B27F-3C7ADB5EAADC}"/>
                    </a:ext>
                  </a:extLst>
                </p:cNvPr>
                <p:cNvGrpSpPr/>
                <p:nvPr/>
              </p:nvGrpSpPr>
              <p:grpSpPr>
                <a:xfrm>
                  <a:off x="3967005" y="3760932"/>
                  <a:ext cx="1183987" cy="1183987"/>
                  <a:chOff x="0" y="0"/>
                  <a:chExt cx="812800" cy="812800"/>
                </a:xfrm>
              </p:grpSpPr>
              <p:sp>
                <p:nvSpPr>
                  <p:cNvPr id="40" name="Freeform 9">
                    <a:extLst>
                      <a:ext uri="{FF2B5EF4-FFF2-40B4-BE49-F238E27FC236}">
                        <a16:creationId xmlns:a16="http://schemas.microsoft.com/office/drawing/2014/main" id="{07B488AC-70CE-3835-671B-1BE46069DEA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CEE7C6"/>
                  </a:solidFill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41" name="TextBox 10">
                    <a:extLst>
                      <a:ext uri="{FF2B5EF4-FFF2-40B4-BE49-F238E27FC236}">
                        <a16:creationId xmlns:a16="http://schemas.microsoft.com/office/drawing/2014/main" id="{B4953EA6-54D1-29EB-5F12-9DA77F6669D1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</p:grpSp>
          <p:sp>
            <p:nvSpPr>
              <p:cNvPr id="37" name="Marcador de contenido 32">
                <a:extLst>
                  <a:ext uri="{FF2B5EF4-FFF2-40B4-BE49-F238E27FC236}">
                    <a16:creationId xmlns:a16="http://schemas.microsoft.com/office/drawing/2014/main" id="{972D94CB-D773-F342-9509-3E8A8F1C9A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20" y="4400368"/>
                <a:ext cx="2238015" cy="191039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2100"/>
              </a:p>
            </p:txBody>
          </p:sp>
        </p:grpSp>
        <p:sp>
          <p:nvSpPr>
            <p:cNvPr id="35" name="Marcador de contenido 32">
              <a:extLst>
                <a:ext uri="{FF2B5EF4-FFF2-40B4-BE49-F238E27FC236}">
                  <a16:creationId xmlns:a16="http://schemas.microsoft.com/office/drawing/2014/main" id="{E11DCC60-5098-27F7-55BA-9A4B0E6865D8}"/>
                </a:ext>
              </a:extLst>
            </p:cNvPr>
            <p:cNvSpPr txBox="1">
              <a:spLocks/>
            </p:cNvSpPr>
            <p:nvPr/>
          </p:nvSpPr>
          <p:spPr>
            <a:xfrm>
              <a:off x="3429158" y="4323110"/>
              <a:ext cx="2445815" cy="1651517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/>
                  <a:ea typeface="Roboto Bold"/>
                </a:rPr>
                <a:t>Sistema más completo.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Características de Algoritmos Cuánticos.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Proveedores.</a:t>
              </a:r>
            </a:p>
            <a:p>
              <a:endParaRPr lang="es-ES" sz="2100" dirty="0">
                <a:solidFill>
                  <a:schemeClr val="bg1"/>
                </a:solidFill>
                <a:latin typeface="Roboto Bold"/>
                <a:ea typeface="Roboto Bold"/>
              </a:endParaRPr>
            </a:p>
          </p:txBody>
        </p:sp>
      </p:grpSp>
      <p:grpSp>
        <p:nvGrpSpPr>
          <p:cNvPr id="44" name="Group 33">
            <a:extLst>
              <a:ext uri="{FF2B5EF4-FFF2-40B4-BE49-F238E27FC236}">
                <a16:creationId xmlns:a16="http://schemas.microsoft.com/office/drawing/2014/main" id="{4E1942F9-DFBF-212D-7890-49C82A9511E3}"/>
              </a:ext>
            </a:extLst>
          </p:cNvPr>
          <p:cNvGrpSpPr/>
          <p:nvPr/>
        </p:nvGrpSpPr>
        <p:grpSpPr>
          <a:xfrm>
            <a:off x="5357828" y="1962244"/>
            <a:ext cx="647512" cy="649874"/>
            <a:chOff x="0" y="0"/>
            <a:chExt cx="1816100" cy="1816100"/>
          </a:xfrm>
        </p:grpSpPr>
        <p:grpSp>
          <p:nvGrpSpPr>
            <p:cNvPr id="45" name="Group 34">
              <a:extLst>
                <a:ext uri="{FF2B5EF4-FFF2-40B4-BE49-F238E27FC236}">
                  <a16:creationId xmlns:a16="http://schemas.microsoft.com/office/drawing/2014/main" id="{CD846AE4-1E50-F349-8FE8-05566135CDBC}"/>
                </a:ext>
              </a:extLst>
            </p:cNvPr>
            <p:cNvGrpSpPr/>
            <p:nvPr/>
          </p:nvGrpSpPr>
          <p:grpSpPr>
            <a:xfrm>
              <a:off x="0" y="0"/>
              <a:ext cx="1816100" cy="1816100"/>
              <a:chOff x="0" y="0"/>
              <a:chExt cx="812800" cy="812800"/>
            </a:xfrm>
          </p:grpSpPr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0F94C2D6-279D-DCC2-5C02-51D4EDC06B9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ES" sz="1350"/>
              </a:p>
            </p:txBody>
          </p:sp>
          <p:sp>
            <p:nvSpPr>
              <p:cNvPr id="48" name="TextBox 36">
                <a:extLst>
                  <a:ext uri="{FF2B5EF4-FFF2-40B4-BE49-F238E27FC236}">
                    <a16:creationId xmlns:a16="http://schemas.microsoft.com/office/drawing/2014/main" id="{F4A99540-54CB-108C-A1DE-292F9C40E874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2144"/>
                  </a:lnSpc>
                </a:pPr>
                <a:endParaRPr sz="1350"/>
              </a:p>
            </p:txBody>
          </p:sp>
        </p:grp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EFF1A2A7-2D21-3687-A776-240E9897FE3D}"/>
                </a:ext>
              </a:extLst>
            </p:cNvPr>
            <p:cNvSpPr/>
            <p:nvPr/>
          </p:nvSpPr>
          <p:spPr>
            <a:xfrm>
              <a:off x="108181" y="108210"/>
              <a:ext cx="1599737" cy="1599679"/>
            </a:xfrm>
            <a:custGeom>
              <a:avLst/>
              <a:gdLst/>
              <a:ahLst/>
              <a:cxnLst/>
              <a:rect l="l" t="t" r="r" b="b"/>
              <a:pathLst>
                <a:path w="1599737" h="1599679">
                  <a:moveTo>
                    <a:pt x="0" y="0"/>
                  </a:moveTo>
                  <a:lnTo>
                    <a:pt x="1599738" y="0"/>
                  </a:lnTo>
                  <a:lnTo>
                    <a:pt x="1599738" y="1599680"/>
                  </a:lnTo>
                  <a:lnTo>
                    <a:pt x="0" y="1599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67" r="-330" b="-167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sz="1350"/>
            </a:p>
          </p:txBody>
        </p:sp>
      </p:grpSp>
    </p:spTree>
    <p:extLst>
      <p:ext uri="{BB962C8B-B14F-4D97-AF65-F5344CB8AC3E}">
        <p14:creationId xmlns:p14="http://schemas.microsoft.com/office/powerpoint/2010/main" val="400652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Conclusiones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B3E4-7DF7-3CEC-51F0-868A079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49</a:t>
            </a:fld>
            <a:endParaRPr lang="es-ES"/>
          </a:p>
        </p:txBody>
      </p:sp>
      <p:grpSp>
        <p:nvGrpSpPr>
          <p:cNvPr id="14" name="Grupo 46">
            <a:extLst>
              <a:ext uri="{FF2B5EF4-FFF2-40B4-BE49-F238E27FC236}">
                <a16:creationId xmlns:a16="http://schemas.microsoft.com/office/drawing/2014/main" id="{66CEAF04-9A64-7F6F-CCE6-97236F4A899D}"/>
              </a:ext>
            </a:extLst>
          </p:cNvPr>
          <p:cNvGrpSpPr/>
          <p:nvPr/>
        </p:nvGrpSpPr>
        <p:grpSpPr>
          <a:xfrm>
            <a:off x="408584" y="1912897"/>
            <a:ext cx="1782412" cy="2215268"/>
            <a:chOff x="701254" y="3357076"/>
            <a:chExt cx="2376549" cy="295369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5" name="Grupo 45">
              <a:extLst>
                <a:ext uri="{FF2B5EF4-FFF2-40B4-BE49-F238E27FC236}">
                  <a16:creationId xmlns:a16="http://schemas.microsoft.com/office/drawing/2014/main" id="{957F707B-A0F3-355E-8564-3B25494FD6D7}"/>
                </a:ext>
              </a:extLst>
            </p:cNvPr>
            <p:cNvGrpSpPr/>
            <p:nvPr/>
          </p:nvGrpSpPr>
          <p:grpSpPr>
            <a:xfrm>
              <a:off x="701254" y="3357076"/>
              <a:ext cx="2376549" cy="2953690"/>
              <a:chOff x="3370724" y="3760932"/>
              <a:chExt cx="2376549" cy="2953690"/>
            </a:xfrm>
            <a:grpFill/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0F2392CE-7F05-E10A-EAD3-C4717E4B7EC3}"/>
                  </a:ext>
                </a:extLst>
              </p:cNvPr>
              <p:cNvGrpSpPr/>
              <p:nvPr/>
            </p:nvGrpSpPr>
            <p:grpSpPr>
              <a:xfrm>
                <a:off x="3370724" y="4352926"/>
                <a:ext cx="2376549" cy="2361696"/>
                <a:chOff x="0" y="0"/>
                <a:chExt cx="1279723" cy="1271725"/>
              </a:xfrm>
              <a:grpFill/>
            </p:grpSpPr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C447E035-70A7-7B82-E173-E6C8D79883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79723" cy="12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71725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71725"/>
                      </a:lnTo>
                      <a:lnTo>
                        <a:pt x="0" y="12717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A2AEB8A4-FB30-85DE-74D7-1890BA571317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1279723" cy="13288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  <p:grpSp>
            <p:nvGrpSpPr>
              <p:cNvPr id="18" name="Group 8">
                <a:extLst>
                  <a:ext uri="{FF2B5EF4-FFF2-40B4-BE49-F238E27FC236}">
                    <a16:creationId xmlns:a16="http://schemas.microsoft.com/office/drawing/2014/main" id="{E0FF7B27-CCCC-E908-AE40-B663F3C7DD0E}"/>
                  </a:ext>
                </a:extLst>
              </p:cNvPr>
              <p:cNvGrpSpPr/>
              <p:nvPr/>
            </p:nvGrpSpPr>
            <p:grpSpPr>
              <a:xfrm>
                <a:off x="3967005" y="3760932"/>
                <a:ext cx="1183987" cy="1183987"/>
                <a:chOff x="0" y="0"/>
                <a:chExt cx="812800" cy="812800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AF588D59-29AA-83A6-E727-90EBC6BDBAC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endParaRPr lang="es-ES" sz="900"/>
                </a:p>
              </p:txBody>
            </p:sp>
            <p:sp>
              <p:nvSpPr>
                <p:cNvPr id="20" name="TextBox 10">
                  <a:extLst>
                    <a:ext uri="{FF2B5EF4-FFF2-40B4-BE49-F238E27FC236}">
                      <a16:creationId xmlns:a16="http://schemas.microsoft.com/office/drawing/2014/main" id="{1214D4F2-8BC5-C8D3-3F7E-74B53AADA2E8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22014" tIns="22014" rIns="22014" bIns="22014" rtlCol="0" anchor="ctr"/>
                <a:lstStyle/>
                <a:p>
                  <a:pPr algn="ctr">
                    <a:lnSpc>
                      <a:spcPts val="2057"/>
                    </a:lnSpc>
                    <a:spcBef>
                      <a:spcPct val="0"/>
                    </a:spcBef>
                  </a:pPr>
                  <a:endParaRPr sz="900"/>
                </a:p>
              </p:txBody>
            </p:sp>
          </p:grpSp>
        </p:grpSp>
        <p:sp>
          <p:nvSpPr>
            <p:cNvPr id="16" name="Marcador de contenido 32">
              <a:extLst>
                <a:ext uri="{FF2B5EF4-FFF2-40B4-BE49-F238E27FC236}">
                  <a16:creationId xmlns:a16="http://schemas.microsoft.com/office/drawing/2014/main" id="{B4BF9CD0-97F1-AB7E-7C7D-74EC193F6E91}"/>
                </a:ext>
              </a:extLst>
            </p:cNvPr>
            <p:cNvSpPr txBox="1">
              <a:spLocks/>
            </p:cNvSpPr>
            <p:nvPr/>
          </p:nvSpPr>
          <p:spPr>
            <a:xfrm>
              <a:off x="706187" y="4400368"/>
              <a:ext cx="2238015" cy="191039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Nuevo paradigma de computación. 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Integración entre los dos modelos.</a:t>
              </a:r>
            </a:p>
            <a:p>
              <a:r>
                <a:rPr lang="es-ES" sz="2100" dirty="0"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Aplicaciones híbridas.</a:t>
              </a:r>
            </a:p>
            <a:p>
              <a:endParaRPr lang="es-ES" sz="2100" dirty="0"/>
            </a:p>
          </p:txBody>
        </p:sp>
      </p:grpSp>
      <p:grpSp>
        <p:nvGrpSpPr>
          <p:cNvPr id="23" name="Grupo 118">
            <a:extLst>
              <a:ext uri="{FF2B5EF4-FFF2-40B4-BE49-F238E27FC236}">
                <a16:creationId xmlns:a16="http://schemas.microsoft.com/office/drawing/2014/main" id="{773FC024-A068-8237-E9C6-AF56011F3603}"/>
              </a:ext>
            </a:extLst>
          </p:cNvPr>
          <p:cNvGrpSpPr/>
          <p:nvPr/>
        </p:nvGrpSpPr>
        <p:grpSpPr>
          <a:xfrm>
            <a:off x="976396" y="1971336"/>
            <a:ext cx="646785" cy="634880"/>
            <a:chOff x="1301861" y="1485447"/>
            <a:chExt cx="862380" cy="846507"/>
          </a:xfrm>
        </p:grpSpPr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F38187B-13D2-3716-41CA-ED8CC58CA460}"/>
                </a:ext>
              </a:extLst>
            </p:cNvPr>
            <p:cNvSpPr/>
            <p:nvPr/>
          </p:nvSpPr>
          <p:spPr>
            <a:xfrm>
              <a:off x="1318741" y="1485447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pPr algn="ctr"/>
              <a:endParaRPr lang="es-ES" sz="1350"/>
            </a:p>
          </p:txBody>
        </p:sp>
        <p:grpSp>
          <p:nvGrpSpPr>
            <p:cNvPr id="25" name="Grupo 114">
              <a:extLst>
                <a:ext uri="{FF2B5EF4-FFF2-40B4-BE49-F238E27FC236}">
                  <a16:creationId xmlns:a16="http://schemas.microsoft.com/office/drawing/2014/main" id="{088E9C8B-4295-8B00-7F91-A30F28A68376}"/>
                </a:ext>
              </a:extLst>
            </p:cNvPr>
            <p:cNvGrpSpPr/>
            <p:nvPr/>
          </p:nvGrpSpPr>
          <p:grpSpPr>
            <a:xfrm>
              <a:off x="1301861" y="1496749"/>
              <a:ext cx="862380" cy="819648"/>
              <a:chOff x="3222925" y="2126782"/>
              <a:chExt cx="914400" cy="914400"/>
            </a:xfrm>
          </p:grpSpPr>
          <p:pic>
            <p:nvPicPr>
              <p:cNvPr id="26" name="Gráfico 111" descr="Procesador contorno">
                <a:extLst>
                  <a:ext uri="{FF2B5EF4-FFF2-40B4-BE49-F238E27FC236}">
                    <a16:creationId xmlns:a16="http://schemas.microsoft.com/office/drawing/2014/main" id="{A7044978-3E0D-AC76-17AF-B42BA0098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22925" y="21267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áfico 113" descr="Átomo con relleno sólido">
                <a:extLst>
                  <a:ext uri="{FF2B5EF4-FFF2-40B4-BE49-F238E27FC236}">
                    <a16:creationId xmlns:a16="http://schemas.microsoft.com/office/drawing/2014/main" id="{90496A51-1F6A-0470-3BCF-0785FB1E4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34701" y="2438558"/>
                <a:ext cx="290847" cy="290847"/>
              </a:xfrm>
              <a:prstGeom prst="rect">
                <a:avLst/>
              </a:prstGeom>
            </p:spPr>
          </p:pic>
        </p:grpSp>
      </p:grpSp>
      <p:grpSp>
        <p:nvGrpSpPr>
          <p:cNvPr id="4" name="Grupo 63">
            <a:extLst>
              <a:ext uri="{FF2B5EF4-FFF2-40B4-BE49-F238E27FC236}">
                <a16:creationId xmlns:a16="http://schemas.microsoft.com/office/drawing/2014/main" id="{C865FFF3-9C93-941B-10B7-557D2E566967}"/>
              </a:ext>
            </a:extLst>
          </p:cNvPr>
          <p:cNvGrpSpPr/>
          <p:nvPr/>
        </p:nvGrpSpPr>
        <p:grpSpPr>
          <a:xfrm>
            <a:off x="2548931" y="3267264"/>
            <a:ext cx="1797653" cy="2215268"/>
            <a:chOff x="3395850" y="3260281"/>
            <a:chExt cx="2396871" cy="295369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5" name="Grupo 49">
              <a:extLst>
                <a:ext uri="{FF2B5EF4-FFF2-40B4-BE49-F238E27FC236}">
                  <a16:creationId xmlns:a16="http://schemas.microsoft.com/office/drawing/2014/main" id="{FE553166-592E-D57D-835A-546056BB18B7}"/>
                </a:ext>
              </a:extLst>
            </p:cNvPr>
            <p:cNvGrpSpPr/>
            <p:nvPr/>
          </p:nvGrpSpPr>
          <p:grpSpPr>
            <a:xfrm>
              <a:off x="3416172" y="3260281"/>
              <a:ext cx="2376549" cy="2953690"/>
              <a:chOff x="701254" y="3357076"/>
              <a:chExt cx="2376549" cy="2953690"/>
            </a:xfrm>
            <a:grpFill/>
          </p:grpSpPr>
          <p:grpSp>
            <p:nvGrpSpPr>
              <p:cNvPr id="7" name="Grupo 50">
                <a:extLst>
                  <a:ext uri="{FF2B5EF4-FFF2-40B4-BE49-F238E27FC236}">
                    <a16:creationId xmlns:a16="http://schemas.microsoft.com/office/drawing/2014/main" id="{5E87CDDF-49D3-2881-77B9-B8F498D6B753}"/>
                  </a:ext>
                </a:extLst>
              </p:cNvPr>
              <p:cNvGrpSpPr/>
              <p:nvPr/>
            </p:nvGrpSpPr>
            <p:grpSpPr>
              <a:xfrm>
                <a:off x="701254" y="3357076"/>
                <a:ext cx="2376549" cy="2953690"/>
                <a:chOff x="3370724" y="3760932"/>
                <a:chExt cx="2376549" cy="2953690"/>
              </a:xfrm>
              <a:grpFill/>
            </p:grpSpPr>
            <p:grpSp>
              <p:nvGrpSpPr>
                <p:cNvPr id="10" name="Group 5">
                  <a:extLst>
                    <a:ext uri="{FF2B5EF4-FFF2-40B4-BE49-F238E27FC236}">
                      <a16:creationId xmlns:a16="http://schemas.microsoft.com/office/drawing/2014/main" id="{26D5467D-BBB7-3DDD-B379-EB5BD2434E3A}"/>
                    </a:ext>
                  </a:extLst>
                </p:cNvPr>
                <p:cNvGrpSpPr/>
                <p:nvPr/>
              </p:nvGrpSpPr>
              <p:grpSpPr>
                <a:xfrm>
                  <a:off x="3370724" y="4352926"/>
                  <a:ext cx="2376549" cy="2361696"/>
                  <a:chOff x="0" y="0"/>
                  <a:chExt cx="1279723" cy="1271725"/>
                </a:xfrm>
                <a:grpFill/>
              </p:grpSpPr>
              <p:sp>
                <p:nvSpPr>
                  <p:cNvPr id="28" name="Freeform 6">
                    <a:extLst>
                      <a:ext uri="{FF2B5EF4-FFF2-40B4-BE49-F238E27FC236}">
                        <a16:creationId xmlns:a16="http://schemas.microsoft.com/office/drawing/2014/main" id="{77E34691-BB31-5D71-F5C8-FAD77E2F476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79723" cy="127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723" h="1271725">
                        <a:moveTo>
                          <a:pt x="0" y="0"/>
                        </a:moveTo>
                        <a:lnTo>
                          <a:pt x="1279723" y="0"/>
                        </a:lnTo>
                        <a:lnTo>
                          <a:pt x="1279723" y="1271725"/>
                        </a:lnTo>
                        <a:lnTo>
                          <a:pt x="0" y="1271725"/>
                        </a:lnTo>
                        <a:close/>
                      </a:path>
                    </a:pathLst>
                  </a:custGeom>
                  <a:grpFill/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29" name="TextBox 7">
                    <a:extLst>
                      <a:ext uri="{FF2B5EF4-FFF2-40B4-BE49-F238E27FC236}">
                        <a16:creationId xmlns:a16="http://schemas.microsoft.com/office/drawing/2014/main" id="{1ED2251F-FBA0-B91F-103F-672D04A2C310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57150"/>
                    <a:ext cx="1279723" cy="1328875"/>
                  </a:xfrm>
                  <a:prstGeom prst="rect">
                    <a:avLst/>
                  </a:prstGeom>
                  <a:grpFill/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  <p:grpSp>
              <p:nvGrpSpPr>
                <p:cNvPr id="11" name="Group 8">
                  <a:extLst>
                    <a:ext uri="{FF2B5EF4-FFF2-40B4-BE49-F238E27FC236}">
                      <a16:creationId xmlns:a16="http://schemas.microsoft.com/office/drawing/2014/main" id="{22C5DD63-4D83-6C94-AC15-D57784361F1A}"/>
                    </a:ext>
                  </a:extLst>
                </p:cNvPr>
                <p:cNvGrpSpPr/>
                <p:nvPr/>
              </p:nvGrpSpPr>
              <p:grpSpPr>
                <a:xfrm>
                  <a:off x="3967005" y="3760932"/>
                  <a:ext cx="1183987" cy="1183987"/>
                  <a:chOff x="0" y="0"/>
                  <a:chExt cx="812800" cy="812800"/>
                </a:xfrm>
                <a:grpFill/>
              </p:grpSpPr>
              <p:sp>
                <p:nvSpPr>
                  <p:cNvPr id="12" name="Freeform 9">
                    <a:extLst>
                      <a:ext uri="{FF2B5EF4-FFF2-40B4-BE49-F238E27FC236}">
                        <a16:creationId xmlns:a16="http://schemas.microsoft.com/office/drawing/2014/main" id="{98B89ED0-8226-BB19-85BD-0CADA3E46B9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grpFill/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13" name="TextBox 10">
                    <a:extLst>
                      <a:ext uri="{FF2B5EF4-FFF2-40B4-BE49-F238E27FC236}">
                        <a16:creationId xmlns:a16="http://schemas.microsoft.com/office/drawing/2014/main" id="{9D652AA0-EFD1-7A1F-F57A-C6DFD9CBF735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  <a:noFill/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</p:grpSp>
          <p:sp>
            <p:nvSpPr>
              <p:cNvPr id="8" name="Marcador de contenido 32">
                <a:extLst>
                  <a:ext uri="{FF2B5EF4-FFF2-40B4-BE49-F238E27FC236}">
                    <a16:creationId xmlns:a16="http://schemas.microsoft.com/office/drawing/2014/main" id="{6D00330A-4A36-8A6C-F0AA-BC3BD69430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20" y="4400368"/>
                <a:ext cx="2238015" cy="1910398"/>
              </a:xfrm>
              <a:prstGeom prst="rect">
                <a:avLst/>
              </a:prstGeom>
              <a:grpFill/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2100"/>
              </a:p>
            </p:txBody>
          </p:sp>
        </p:grpSp>
        <p:sp>
          <p:nvSpPr>
            <p:cNvPr id="6" name="Marcador de contenido 32">
              <a:extLst>
                <a:ext uri="{FF2B5EF4-FFF2-40B4-BE49-F238E27FC236}">
                  <a16:creationId xmlns:a16="http://schemas.microsoft.com/office/drawing/2014/main" id="{8DB1FA88-780D-00BF-AED7-A01D0F10709E}"/>
                </a:ext>
              </a:extLst>
            </p:cNvPr>
            <p:cNvSpPr txBox="1">
              <a:spLocks/>
            </p:cNvSpPr>
            <p:nvPr/>
          </p:nvSpPr>
          <p:spPr>
            <a:xfrm>
              <a:off x="3395850" y="4361764"/>
              <a:ext cx="2238015" cy="1651517"/>
            </a:xfrm>
            <a:prstGeom prst="rect">
              <a:avLst/>
            </a:prstGeom>
            <a:grpFill/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/>
                  <a:ea typeface="Roboto Bold"/>
                </a:rPr>
                <a:t>Metodología.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Especificación de la aplicación.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Salida despliegue óptimo.</a:t>
              </a:r>
            </a:p>
            <a:p>
              <a:endParaRPr lang="es-ES" sz="2100" dirty="0">
                <a:solidFill>
                  <a:schemeClr val="bg1"/>
                </a:solidFill>
                <a:latin typeface="Roboto Bold"/>
                <a:ea typeface="Roboto Bold"/>
              </a:endParaRPr>
            </a:p>
          </p:txBody>
        </p:sp>
      </p:grpSp>
      <p:grpSp>
        <p:nvGrpSpPr>
          <p:cNvPr id="30" name="Grupo 103">
            <a:extLst>
              <a:ext uri="{FF2B5EF4-FFF2-40B4-BE49-F238E27FC236}">
                <a16:creationId xmlns:a16="http://schemas.microsoft.com/office/drawing/2014/main" id="{47AE9793-D2B0-BBB6-9351-127E0454AFF9}"/>
              </a:ext>
            </a:extLst>
          </p:cNvPr>
          <p:cNvGrpSpPr/>
          <p:nvPr/>
        </p:nvGrpSpPr>
        <p:grpSpPr>
          <a:xfrm>
            <a:off x="3146733" y="3336258"/>
            <a:ext cx="621466" cy="634880"/>
            <a:chOff x="5955164" y="4491871"/>
            <a:chExt cx="828621" cy="846507"/>
          </a:xfrm>
          <a:solidFill>
            <a:schemeClr val="bg1"/>
          </a:solidFill>
        </p:grpSpPr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83E9D034-F159-BAD2-198B-62BABDC7609F}"/>
                </a:ext>
              </a:extLst>
            </p:cNvPr>
            <p:cNvSpPr/>
            <p:nvPr/>
          </p:nvSpPr>
          <p:spPr>
            <a:xfrm>
              <a:off x="5955164" y="4491871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algn="ctr"/>
              <a:endParaRPr lang="es-ES" sz="1350"/>
            </a:p>
          </p:txBody>
        </p:sp>
        <p:pic>
          <p:nvPicPr>
            <p:cNvPr id="32" name="Gráfico 102" descr="Flujo de trabajo contorno">
              <a:extLst>
                <a:ext uri="{FF2B5EF4-FFF2-40B4-BE49-F238E27FC236}">
                  <a16:creationId xmlns:a16="http://schemas.microsoft.com/office/drawing/2014/main" id="{C6A879ED-A446-8239-0F2E-9F9061F3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63949" y="4594951"/>
              <a:ext cx="611049" cy="611049"/>
            </a:xfrm>
            <a:prstGeom prst="rect">
              <a:avLst/>
            </a:prstGeom>
          </p:spPr>
        </p:pic>
      </p:grpSp>
      <p:grpSp>
        <p:nvGrpSpPr>
          <p:cNvPr id="33" name="Grupo 64">
            <a:extLst>
              <a:ext uri="{FF2B5EF4-FFF2-40B4-BE49-F238E27FC236}">
                <a16:creationId xmlns:a16="http://schemas.microsoft.com/office/drawing/2014/main" id="{9A086720-5012-3496-FC52-4F06054DEFE5}"/>
              </a:ext>
            </a:extLst>
          </p:cNvPr>
          <p:cNvGrpSpPr/>
          <p:nvPr/>
        </p:nvGrpSpPr>
        <p:grpSpPr>
          <a:xfrm>
            <a:off x="4704519" y="1912897"/>
            <a:ext cx="1844101" cy="2215268"/>
            <a:chOff x="3416172" y="3260281"/>
            <a:chExt cx="2458801" cy="2953690"/>
          </a:xfrm>
        </p:grpSpPr>
        <p:grpSp>
          <p:nvGrpSpPr>
            <p:cNvPr id="34" name="Grupo 65">
              <a:extLst>
                <a:ext uri="{FF2B5EF4-FFF2-40B4-BE49-F238E27FC236}">
                  <a16:creationId xmlns:a16="http://schemas.microsoft.com/office/drawing/2014/main" id="{46ECEBA4-F0A2-472C-52C8-02ABEA230F25}"/>
                </a:ext>
              </a:extLst>
            </p:cNvPr>
            <p:cNvGrpSpPr/>
            <p:nvPr/>
          </p:nvGrpSpPr>
          <p:grpSpPr>
            <a:xfrm>
              <a:off x="3416172" y="3260281"/>
              <a:ext cx="2376549" cy="2953690"/>
              <a:chOff x="701254" y="3357076"/>
              <a:chExt cx="2376549" cy="2953690"/>
            </a:xfrm>
          </p:grpSpPr>
          <p:grpSp>
            <p:nvGrpSpPr>
              <p:cNvPr id="36" name="Grupo 67">
                <a:extLst>
                  <a:ext uri="{FF2B5EF4-FFF2-40B4-BE49-F238E27FC236}">
                    <a16:creationId xmlns:a16="http://schemas.microsoft.com/office/drawing/2014/main" id="{955127E0-6864-533F-A403-D0C6FB57A272}"/>
                  </a:ext>
                </a:extLst>
              </p:cNvPr>
              <p:cNvGrpSpPr/>
              <p:nvPr/>
            </p:nvGrpSpPr>
            <p:grpSpPr>
              <a:xfrm>
                <a:off x="701254" y="3357076"/>
                <a:ext cx="2376549" cy="2953690"/>
                <a:chOff x="3370724" y="3760932"/>
                <a:chExt cx="2376549" cy="2953690"/>
              </a:xfrm>
            </p:grpSpPr>
            <p:grpSp>
              <p:nvGrpSpPr>
                <p:cNvPr id="38" name="Group 5">
                  <a:extLst>
                    <a:ext uri="{FF2B5EF4-FFF2-40B4-BE49-F238E27FC236}">
                      <a16:creationId xmlns:a16="http://schemas.microsoft.com/office/drawing/2014/main" id="{A9731CEA-77B9-B8DB-58E9-2F7ACBA3FEAB}"/>
                    </a:ext>
                  </a:extLst>
                </p:cNvPr>
                <p:cNvGrpSpPr/>
                <p:nvPr/>
              </p:nvGrpSpPr>
              <p:grpSpPr>
                <a:xfrm>
                  <a:off x="3370724" y="4352926"/>
                  <a:ext cx="2376549" cy="2361696"/>
                  <a:chOff x="0" y="0"/>
                  <a:chExt cx="1279723" cy="1271725"/>
                </a:xfrm>
              </p:grpSpPr>
              <p:sp>
                <p:nvSpPr>
                  <p:cNvPr id="42" name="Freeform 6">
                    <a:extLst>
                      <a:ext uri="{FF2B5EF4-FFF2-40B4-BE49-F238E27FC236}">
                        <a16:creationId xmlns:a16="http://schemas.microsoft.com/office/drawing/2014/main" id="{A2246C73-56BD-A380-14C6-D13939D69F7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79723" cy="127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723" h="1271725">
                        <a:moveTo>
                          <a:pt x="0" y="0"/>
                        </a:moveTo>
                        <a:lnTo>
                          <a:pt x="1279723" y="0"/>
                        </a:lnTo>
                        <a:lnTo>
                          <a:pt x="1279723" y="1271725"/>
                        </a:lnTo>
                        <a:lnTo>
                          <a:pt x="0" y="1271725"/>
                        </a:lnTo>
                        <a:close/>
                      </a:path>
                    </a:pathLst>
                  </a:custGeom>
                  <a:solidFill>
                    <a:srgbClr val="CEE7C6"/>
                  </a:solidFill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43" name="TextBox 7">
                    <a:extLst>
                      <a:ext uri="{FF2B5EF4-FFF2-40B4-BE49-F238E27FC236}">
                        <a16:creationId xmlns:a16="http://schemas.microsoft.com/office/drawing/2014/main" id="{4BFC9DA8-0ADA-08B0-03D5-9533C12EB13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57150"/>
                    <a:ext cx="1279723" cy="1328875"/>
                  </a:xfrm>
                  <a:prstGeom prst="rect">
                    <a:avLst/>
                  </a:prstGeom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  <p:grpSp>
              <p:nvGrpSpPr>
                <p:cNvPr id="39" name="Group 8">
                  <a:extLst>
                    <a:ext uri="{FF2B5EF4-FFF2-40B4-BE49-F238E27FC236}">
                      <a16:creationId xmlns:a16="http://schemas.microsoft.com/office/drawing/2014/main" id="{D9263974-4316-EC9E-B27F-3C7ADB5EAADC}"/>
                    </a:ext>
                  </a:extLst>
                </p:cNvPr>
                <p:cNvGrpSpPr/>
                <p:nvPr/>
              </p:nvGrpSpPr>
              <p:grpSpPr>
                <a:xfrm>
                  <a:off x="3967005" y="3760932"/>
                  <a:ext cx="1183987" cy="1183987"/>
                  <a:chOff x="0" y="0"/>
                  <a:chExt cx="812800" cy="812800"/>
                </a:xfrm>
              </p:grpSpPr>
              <p:sp>
                <p:nvSpPr>
                  <p:cNvPr id="40" name="Freeform 9">
                    <a:extLst>
                      <a:ext uri="{FF2B5EF4-FFF2-40B4-BE49-F238E27FC236}">
                        <a16:creationId xmlns:a16="http://schemas.microsoft.com/office/drawing/2014/main" id="{07B488AC-70CE-3835-671B-1BE46069DEA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CEE7C6"/>
                  </a:solidFill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41" name="TextBox 10">
                    <a:extLst>
                      <a:ext uri="{FF2B5EF4-FFF2-40B4-BE49-F238E27FC236}">
                        <a16:creationId xmlns:a16="http://schemas.microsoft.com/office/drawing/2014/main" id="{B4953EA6-54D1-29EB-5F12-9DA77F6669D1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</p:grpSp>
          <p:sp>
            <p:nvSpPr>
              <p:cNvPr id="37" name="Marcador de contenido 32">
                <a:extLst>
                  <a:ext uri="{FF2B5EF4-FFF2-40B4-BE49-F238E27FC236}">
                    <a16:creationId xmlns:a16="http://schemas.microsoft.com/office/drawing/2014/main" id="{972D94CB-D773-F342-9509-3E8A8F1C9A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20" y="4400368"/>
                <a:ext cx="2238015" cy="191039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2100"/>
              </a:p>
            </p:txBody>
          </p:sp>
        </p:grpSp>
        <p:sp>
          <p:nvSpPr>
            <p:cNvPr id="35" name="Marcador de contenido 32">
              <a:extLst>
                <a:ext uri="{FF2B5EF4-FFF2-40B4-BE49-F238E27FC236}">
                  <a16:creationId xmlns:a16="http://schemas.microsoft.com/office/drawing/2014/main" id="{E11DCC60-5098-27F7-55BA-9A4B0E6865D8}"/>
                </a:ext>
              </a:extLst>
            </p:cNvPr>
            <p:cNvSpPr txBox="1">
              <a:spLocks/>
            </p:cNvSpPr>
            <p:nvPr/>
          </p:nvSpPr>
          <p:spPr>
            <a:xfrm>
              <a:off x="3429158" y="4323110"/>
              <a:ext cx="2445815" cy="1651517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100" dirty="0">
                  <a:latin typeface="Roboto Bold"/>
                  <a:ea typeface="Roboto Bold"/>
                </a:rPr>
                <a:t>Sistema más completo.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Características de Algoritmos Cuánticos.</a:t>
              </a:r>
            </a:p>
            <a:p>
              <a:r>
                <a:rPr lang="es-ES" sz="2100" dirty="0">
                  <a:latin typeface="Roboto Bold"/>
                  <a:ea typeface="Roboto Bold"/>
                </a:rPr>
                <a:t>Proveedores.</a:t>
              </a:r>
            </a:p>
            <a:p>
              <a:endParaRPr lang="es-ES" sz="2100" dirty="0">
                <a:solidFill>
                  <a:schemeClr val="bg1"/>
                </a:solidFill>
                <a:latin typeface="Roboto Bold"/>
                <a:ea typeface="Roboto Bold"/>
              </a:endParaRPr>
            </a:p>
          </p:txBody>
        </p:sp>
      </p:grpSp>
      <p:grpSp>
        <p:nvGrpSpPr>
          <p:cNvPr id="44" name="Group 33">
            <a:extLst>
              <a:ext uri="{FF2B5EF4-FFF2-40B4-BE49-F238E27FC236}">
                <a16:creationId xmlns:a16="http://schemas.microsoft.com/office/drawing/2014/main" id="{4E1942F9-DFBF-212D-7890-49C82A9511E3}"/>
              </a:ext>
            </a:extLst>
          </p:cNvPr>
          <p:cNvGrpSpPr/>
          <p:nvPr/>
        </p:nvGrpSpPr>
        <p:grpSpPr>
          <a:xfrm>
            <a:off x="5271968" y="1994138"/>
            <a:ext cx="647512" cy="649874"/>
            <a:chOff x="0" y="0"/>
            <a:chExt cx="1816100" cy="1816100"/>
          </a:xfrm>
        </p:grpSpPr>
        <p:grpSp>
          <p:nvGrpSpPr>
            <p:cNvPr id="45" name="Group 34">
              <a:extLst>
                <a:ext uri="{FF2B5EF4-FFF2-40B4-BE49-F238E27FC236}">
                  <a16:creationId xmlns:a16="http://schemas.microsoft.com/office/drawing/2014/main" id="{CD846AE4-1E50-F349-8FE8-05566135CDBC}"/>
                </a:ext>
              </a:extLst>
            </p:cNvPr>
            <p:cNvGrpSpPr/>
            <p:nvPr/>
          </p:nvGrpSpPr>
          <p:grpSpPr>
            <a:xfrm>
              <a:off x="0" y="0"/>
              <a:ext cx="1816100" cy="1816100"/>
              <a:chOff x="0" y="0"/>
              <a:chExt cx="812800" cy="812800"/>
            </a:xfrm>
          </p:grpSpPr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0F94C2D6-279D-DCC2-5C02-51D4EDC06B9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ES" sz="1350"/>
              </a:p>
            </p:txBody>
          </p:sp>
          <p:sp>
            <p:nvSpPr>
              <p:cNvPr id="48" name="TextBox 36">
                <a:extLst>
                  <a:ext uri="{FF2B5EF4-FFF2-40B4-BE49-F238E27FC236}">
                    <a16:creationId xmlns:a16="http://schemas.microsoft.com/office/drawing/2014/main" id="{F4A99540-54CB-108C-A1DE-292F9C40E874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2144"/>
                  </a:lnSpc>
                </a:pPr>
                <a:endParaRPr sz="1350"/>
              </a:p>
            </p:txBody>
          </p:sp>
        </p:grp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EFF1A2A7-2D21-3687-A776-240E9897FE3D}"/>
                </a:ext>
              </a:extLst>
            </p:cNvPr>
            <p:cNvSpPr/>
            <p:nvPr/>
          </p:nvSpPr>
          <p:spPr>
            <a:xfrm>
              <a:off x="108181" y="108210"/>
              <a:ext cx="1599737" cy="1599679"/>
            </a:xfrm>
            <a:custGeom>
              <a:avLst/>
              <a:gdLst/>
              <a:ahLst/>
              <a:cxnLst/>
              <a:rect l="l" t="t" r="r" b="b"/>
              <a:pathLst>
                <a:path w="1599737" h="1599679">
                  <a:moveTo>
                    <a:pt x="0" y="0"/>
                  </a:moveTo>
                  <a:lnTo>
                    <a:pt x="1599738" y="0"/>
                  </a:lnTo>
                  <a:lnTo>
                    <a:pt x="1599738" y="1599680"/>
                  </a:lnTo>
                  <a:lnTo>
                    <a:pt x="0" y="1599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67" r="-330" b="-167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sz="1350"/>
            </a:p>
          </p:txBody>
        </p:sp>
      </p:grpSp>
      <p:grpSp>
        <p:nvGrpSpPr>
          <p:cNvPr id="49" name="Grupo 76">
            <a:extLst>
              <a:ext uri="{FF2B5EF4-FFF2-40B4-BE49-F238E27FC236}">
                <a16:creationId xmlns:a16="http://schemas.microsoft.com/office/drawing/2014/main" id="{A4A0ED90-542B-0765-EC16-D05CA013BD90}"/>
              </a:ext>
            </a:extLst>
          </p:cNvPr>
          <p:cNvGrpSpPr/>
          <p:nvPr/>
        </p:nvGrpSpPr>
        <p:grpSpPr>
          <a:xfrm>
            <a:off x="6906556" y="3267264"/>
            <a:ext cx="1782413" cy="2215268"/>
            <a:chOff x="3416170" y="3260281"/>
            <a:chExt cx="2376551" cy="2953690"/>
          </a:xfrm>
        </p:grpSpPr>
        <p:grpSp>
          <p:nvGrpSpPr>
            <p:cNvPr id="50" name="Grupo 77">
              <a:extLst>
                <a:ext uri="{FF2B5EF4-FFF2-40B4-BE49-F238E27FC236}">
                  <a16:creationId xmlns:a16="http://schemas.microsoft.com/office/drawing/2014/main" id="{CA89D1AA-5A2D-DDB8-4273-91EE55830989}"/>
                </a:ext>
              </a:extLst>
            </p:cNvPr>
            <p:cNvGrpSpPr/>
            <p:nvPr/>
          </p:nvGrpSpPr>
          <p:grpSpPr>
            <a:xfrm>
              <a:off x="3416172" y="3260281"/>
              <a:ext cx="2376549" cy="2953690"/>
              <a:chOff x="701254" y="3357076"/>
              <a:chExt cx="2376549" cy="2953690"/>
            </a:xfrm>
          </p:grpSpPr>
          <p:grpSp>
            <p:nvGrpSpPr>
              <p:cNvPr id="52" name="Grupo 79">
                <a:extLst>
                  <a:ext uri="{FF2B5EF4-FFF2-40B4-BE49-F238E27FC236}">
                    <a16:creationId xmlns:a16="http://schemas.microsoft.com/office/drawing/2014/main" id="{813BBEA3-FC91-A702-F932-B6B778647983}"/>
                  </a:ext>
                </a:extLst>
              </p:cNvPr>
              <p:cNvGrpSpPr/>
              <p:nvPr/>
            </p:nvGrpSpPr>
            <p:grpSpPr>
              <a:xfrm>
                <a:off x="701254" y="3357076"/>
                <a:ext cx="2376549" cy="2953690"/>
                <a:chOff x="3370724" y="3760932"/>
                <a:chExt cx="2376549" cy="2953690"/>
              </a:xfrm>
            </p:grpSpPr>
            <p:grpSp>
              <p:nvGrpSpPr>
                <p:cNvPr id="54" name="Group 5">
                  <a:extLst>
                    <a:ext uri="{FF2B5EF4-FFF2-40B4-BE49-F238E27FC236}">
                      <a16:creationId xmlns:a16="http://schemas.microsoft.com/office/drawing/2014/main" id="{F38CA9D4-BAFF-003D-E261-AECC7AE9EA09}"/>
                    </a:ext>
                  </a:extLst>
                </p:cNvPr>
                <p:cNvGrpSpPr/>
                <p:nvPr/>
              </p:nvGrpSpPr>
              <p:grpSpPr>
                <a:xfrm>
                  <a:off x="3370724" y="4352926"/>
                  <a:ext cx="2376549" cy="2361696"/>
                  <a:chOff x="0" y="0"/>
                  <a:chExt cx="1279723" cy="1271725"/>
                </a:xfrm>
              </p:grpSpPr>
              <p:sp>
                <p:nvSpPr>
                  <p:cNvPr id="58" name="Freeform 6">
                    <a:extLst>
                      <a:ext uri="{FF2B5EF4-FFF2-40B4-BE49-F238E27FC236}">
                        <a16:creationId xmlns:a16="http://schemas.microsoft.com/office/drawing/2014/main" id="{A8951F3D-53BA-1BCC-5B3F-30097D9E720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279723" cy="127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723" h="1271725">
                        <a:moveTo>
                          <a:pt x="0" y="0"/>
                        </a:moveTo>
                        <a:lnTo>
                          <a:pt x="1279723" y="0"/>
                        </a:lnTo>
                        <a:lnTo>
                          <a:pt x="1279723" y="1271725"/>
                        </a:lnTo>
                        <a:lnTo>
                          <a:pt x="0" y="1271725"/>
                        </a:lnTo>
                        <a:close/>
                      </a:path>
                    </a:pathLst>
                  </a:custGeom>
                  <a:solidFill>
                    <a:srgbClr val="CEE7C6"/>
                  </a:solidFill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59" name="TextBox 7">
                    <a:extLst>
                      <a:ext uri="{FF2B5EF4-FFF2-40B4-BE49-F238E27FC236}">
                        <a16:creationId xmlns:a16="http://schemas.microsoft.com/office/drawing/2014/main" id="{2DA18085-EB83-9551-261B-82269A2D9FC3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57150"/>
                    <a:ext cx="1279723" cy="1328875"/>
                  </a:xfrm>
                  <a:prstGeom prst="rect">
                    <a:avLst/>
                  </a:prstGeom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  <p:grpSp>
              <p:nvGrpSpPr>
                <p:cNvPr id="55" name="Group 8">
                  <a:extLst>
                    <a:ext uri="{FF2B5EF4-FFF2-40B4-BE49-F238E27FC236}">
                      <a16:creationId xmlns:a16="http://schemas.microsoft.com/office/drawing/2014/main" id="{1A8A2C6E-E441-FD3F-4CD9-C6CDC2C29512}"/>
                    </a:ext>
                  </a:extLst>
                </p:cNvPr>
                <p:cNvGrpSpPr/>
                <p:nvPr/>
              </p:nvGrpSpPr>
              <p:grpSpPr>
                <a:xfrm>
                  <a:off x="3967005" y="3760932"/>
                  <a:ext cx="1183987" cy="1183987"/>
                  <a:chOff x="0" y="0"/>
                  <a:chExt cx="812800" cy="812800"/>
                </a:xfrm>
              </p:grpSpPr>
              <p:sp>
                <p:nvSpPr>
                  <p:cNvPr id="56" name="Freeform 9">
                    <a:extLst>
                      <a:ext uri="{FF2B5EF4-FFF2-40B4-BE49-F238E27FC236}">
                        <a16:creationId xmlns:a16="http://schemas.microsoft.com/office/drawing/2014/main" id="{1D497169-852C-BECC-417C-6A08290731D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CEE7C6"/>
                  </a:solidFill>
                </p:spPr>
                <p:txBody>
                  <a:bodyPr/>
                  <a:lstStyle/>
                  <a:p>
                    <a:endParaRPr lang="es-ES" sz="900"/>
                  </a:p>
                </p:txBody>
              </p:sp>
              <p:sp>
                <p:nvSpPr>
                  <p:cNvPr id="57" name="TextBox 10">
                    <a:extLst>
                      <a:ext uri="{FF2B5EF4-FFF2-40B4-BE49-F238E27FC236}">
                        <a16:creationId xmlns:a16="http://schemas.microsoft.com/office/drawing/2014/main" id="{A36FAD57-BF41-6930-0E69-9C6F4D2BDFD9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22014" tIns="22014" rIns="22014" bIns="22014" rtlCol="0" anchor="ctr"/>
                  <a:lstStyle/>
                  <a:p>
                    <a:pPr algn="ctr">
                      <a:lnSpc>
                        <a:spcPts val="2057"/>
                      </a:lnSpc>
                      <a:spcBef>
                        <a:spcPct val="0"/>
                      </a:spcBef>
                    </a:pPr>
                    <a:endParaRPr sz="900"/>
                  </a:p>
                </p:txBody>
              </p:sp>
            </p:grpSp>
          </p:grpSp>
          <p:sp>
            <p:nvSpPr>
              <p:cNvPr id="53" name="Marcador de contenido 32">
                <a:extLst>
                  <a:ext uri="{FF2B5EF4-FFF2-40B4-BE49-F238E27FC236}">
                    <a16:creationId xmlns:a16="http://schemas.microsoft.com/office/drawing/2014/main" id="{3F3B0498-E696-5790-C094-94E958C121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20" y="4400368"/>
                <a:ext cx="2238015" cy="191039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2100"/>
              </a:p>
            </p:txBody>
          </p:sp>
        </p:grpSp>
        <p:sp>
          <p:nvSpPr>
            <p:cNvPr id="51" name="Marcador de contenido 32">
              <a:extLst>
                <a:ext uri="{FF2B5EF4-FFF2-40B4-BE49-F238E27FC236}">
                  <a16:creationId xmlns:a16="http://schemas.microsoft.com/office/drawing/2014/main" id="{BF76650A-159A-B095-15E2-3B8B12A32DE2}"/>
                </a:ext>
              </a:extLst>
            </p:cNvPr>
            <p:cNvSpPr txBox="1">
              <a:spLocks/>
            </p:cNvSpPr>
            <p:nvPr/>
          </p:nvSpPr>
          <p:spPr>
            <a:xfrm>
              <a:off x="3416170" y="4707273"/>
              <a:ext cx="2034368" cy="965755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s-ES" sz="1950" dirty="0">
                  <a:latin typeface="Roboto Bold"/>
                  <a:ea typeface="Roboto Bold"/>
                </a:rPr>
                <a:t> Quantum Continuum.</a:t>
              </a:r>
            </a:p>
            <a:p>
              <a:pPr>
                <a:lnSpc>
                  <a:spcPct val="120000"/>
                </a:lnSpc>
              </a:pPr>
              <a:endParaRPr lang="es-ES" sz="1050" dirty="0">
                <a:solidFill>
                  <a:schemeClr val="bg1"/>
                </a:solidFill>
                <a:latin typeface="Roboto Bold"/>
                <a:ea typeface="Roboto Bold"/>
              </a:endParaRPr>
            </a:p>
          </p:txBody>
        </p:sp>
      </p:grpSp>
      <p:grpSp>
        <p:nvGrpSpPr>
          <p:cNvPr id="60" name="Grupo 109">
            <a:extLst>
              <a:ext uri="{FF2B5EF4-FFF2-40B4-BE49-F238E27FC236}">
                <a16:creationId xmlns:a16="http://schemas.microsoft.com/office/drawing/2014/main" id="{BF37A7BE-B8E2-B87C-15BF-1A20D7926371}"/>
              </a:ext>
            </a:extLst>
          </p:cNvPr>
          <p:cNvGrpSpPr/>
          <p:nvPr/>
        </p:nvGrpSpPr>
        <p:grpSpPr>
          <a:xfrm>
            <a:off x="7487028" y="3354021"/>
            <a:ext cx="621466" cy="634880"/>
            <a:chOff x="9982704" y="3329027"/>
            <a:chExt cx="828621" cy="846507"/>
          </a:xfrm>
        </p:grpSpPr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B9510F2B-D8C2-A8B2-F776-3AD6B9AD4829}"/>
                </a:ext>
              </a:extLst>
            </p:cNvPr>
            <p:cNvSpPr/>
            <p:nvPr/>
          </p:nvSpPr>
          <p:spPr>
            <a:xfrm>
              <a:off x="9982704" y="3329027"/>
              <a:ext cx="828621" cy="846507"/>
            </a:xfrm>
            <a:custGeom>
              <a:avLst/>
              <a:gdLst/>
              <a:ahLst/>
              <a:cxnLst/>
              <a:rect l="l" t="t" r="r" b="b"/>
              <a:pathLst>
                <a:path w="849032" h="849032">
                  <a:moveTo>
                    <a:pt x="424516" y="0"/>
                  </a:moveTo>
                  <a:cubicBezTo>
                    <a:pt x="190062" y="0"/>
                    <a:pt x="0" y="190062"/>
                    <a:pt x="0" y="424516"/>
                  </a:cubicBezTo>
                  <a:cubicBezTo>
                    <a:pt x="0" y="658970"/>
                    <a:pt x="190062" y="849032"/>
                    <a:pt x="424516" y="849032"/>
                  </a:cubicBezTo>
                  <a:cubicBezTo>
                    <a:pt x="658970" y="849032"/>
                    <a:pt x="849032" y="658970"/>
                    <a:pt x="849032" y="424516"/>
                  </a:cubicBezTo>
                  <a:cubicBezTo>
                    <a:pt x="849032" y="190062"/>
                    <a:pt x="658970" y="0"/>
                    <a:pt x="424516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pPr algn="ctr"/>
              <a:endParaRPr lang="es-ES" sz="1350"/>
            </a:p>
          </p:txBody>
        </p:sp>
        <p:pic>
          <p:nvPicPr>
            <p:cNvPr id="62" name="Gráfico 108" descr="Servidor con relleno sólido">
              <a:extLst>
                <a:ext uri="{FF2B5EF4-FFF2-40B4-BE49-F238E27FC236}">
                  <a16:creationId xmlns:a16="http://schemas.microsoft.com/office/drawing/2014/main" id="{99E79AD6-5B23-714E-EDDA-E61F0A5F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49924" y="3379311"/>
              <a:ext cx="694180" cy="694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30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EDFE-8D10-516B-0420-12113ACEFE0E}"/>
              </a:ext>
            </a:extLst>
          </p:cNvPr>
          <p:cNvSpPr txBox="1">
            <a:spLocks/>
          </p:cNvSpPr>
          <p:nvPr/>
        </p:nvSpPr>
        <p:spPr>
          <a:xfrm>
            <a:off x="3741737" y="991000"/>
            <a:ext cx="1660525" cy="75405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AAD6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Índice</a:t>
            </a:r>
            <a:endParaRPr lang="es-ES" dirty="0">
              <a:latin typeface="Malacitana-Sans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F319B-DCD0-0756-A0D6-0D005B91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9" y="2405595"/>
            <a:ext cx="7937680" cy="32677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1C7B-77A4-0616-66F1-FD4AE9F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22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DEDA2F-B39B-BD60-6FCD-597B8306973B}"/>
              </a:ext>
            </a:extLst>
          </p:cNvPr>
          <p:cNvSpPr txBox="1"/>
          <p:nvPr/>
        </p:nvSpPr>
        <p:spPr>
          <a:xfrm>
            <a:off x="797632" y="3431855"/>
            <a:ext cx="515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2400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SISTEMA DE EVALUACIÓN DE COSTES PARA APLICACIONES HÍBRIDAS (CUÁNTICAS-CLÁSICAS)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90D2662-29DC-073E-A8F2-D5E8F506B122}"/>
              </a:ext>
            </a:extLst>
          </p:cNvPr>
          <p:cNvCxnSpPr>
            <a:cxnSpLocks/>
          </p:cNvCxnSpPr>
          <p:nvPr/>
        </p:nvCxnSpPr>
        <p:spPr>
          <a:xfrm flipH="1">
            <a:off x="897687" y="5075133"/>
            <a:ext cx="3346985" cy="0"/>
          </a:xfrm>
          <a:prstGeom prst="line">
            <a:avLst/>
          </a:prstGeom>
          <a:ln w="12700">
            <a:solidFill>
              <a:srgbClr val="00A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1F8B1A-4E4E-F401-BEBE-F76A850A0196}"/>
              </a:ext>
            </a:extLst>
          </p:cNvPr>
          <p:cNvSpPr txBox="1"/>
          <p:nvPr/>
        </p:nvSpPr>
        <p:spPr>
          <a:xfrm>
            <a:off x="797632" y="5567576"/>
            <a:ext cx="440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alacitana-Sans" pitchFamily="2" charset="77"/>
              </a:rPr>
              <a:t>Málaga, a x de septiembre de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1132A-9A24-C6AA-977B-5C8BBEC7F248}"/>
              </a:ext>
            </a:extLst>
          </p:cNvPr>
          <p:cNvSpPr txBox="1"/>
          <p:nvPr/>
        </p:nvSpPr>
        <p:spPr>
          <a:xfrm>
            <a:off x="4729408" y="4059471"/>
            <a:ext cx="361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Álvaro Manuel Aparicio Morales</a:t>
            </a: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 </a:t>
            </a:r>
          </a:p>
          <a:p>
            <a:pPr marL="0" lvl="1" algn="r"/>
            <a:r>
              <a:rPr lang="es-ES" sz="1400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Javier Cámara Moreno </a:t>
            </a:r>
          </a:p>
          <a:p>
            <a:pPr marL="0" lvl="1" algn="r"/>
            <a:r>
              <a:rPr lang="es-ES" sz="1400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José Manuel García Alonso</a:t>
            </a:r>
          </a:p>
          <a:p>
            <a:pPr marL="0" lvl="1" algn="r"/>
            <a:endParaRPr lang="es-ES" sz="1400" b="1" kern="100" dirty="0">
              <a:solidFill>
                <a:srgbClr val="FFFFFF"/>
              </a:solidFill>
              <a:latin typeface="Malacitana-Sans" pitchFamily="2" charset="77"/>
              <a:ea typeface="Calibri" panose="020F0502020204030204" pitchFamily="34" charset="0"/>
            </a:endParaRP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Máster Universitario de Ingeniería Informática </a:t>
            </a: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(Ciencia e Ingeniería de Datos)</a:t>
            </a:r>
          </a:p>
          <a:p>
            <a:pPr marL="0" lvl="1" algn="r"/>
            <a:endParaRPr lang="es-ES" sz="1400" b="1" kern="100" dirty="0">
              <a:solidFill>
                <a:srgbClr val="FFFFFF"/>
              </a:solidFill>
              <a:latin typeface="Malacitana-Sans" pitchFamily="2" charset="77"/>
              <a:ea typeface="Calibri" panose="020F0502020204030204" pitchFamily="34" charset="0"/>
            </a:endParaRPr>
          </a:p>
          <a:p>
            <a:pPr marL="0" lvl="1" algn="r"/>
            <a:r>
              <a:rPr lang="es-ES" sz="1400" b="1" kern="100" dirty="0">
                <a:solidFill>
                  <a:srgbClr val="FFFFFF"/>
                </a:solidFill>
                <a:latin typeface="Malacitana-Sans" pitchFamily="2" charset="77"/>
                <a:ea typeface="Calibri" panose="020F0502020204030204" pitchFamily="34" charset="0"/>
              </a:rPr>
              <a:t>Universidad de Málaga</a:t>
            </a:r>
            <a:endParaRPr lang="es-ES" sz="1400" b="1" dirty="0">
              <a:solidFill>
                <a:srgbClr val="004479"/>
              </a:solidFill>
              <a:latin typeface="Malacitana-Sans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5C694-1321-219B-EDEE-0150C871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123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9E591-5010-ABF5-DA51-BDF0682A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8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EDFE-8D10-516B-0420-12113ACEFE0E}"/>
              </a:ext>
            </a:extLst>
          </p:cNvPr>
          <p:cNvSpPr txBox="1">
            <a:spLocks/>
          </p:cNvSpPr>
          <p:nvPr/>
        </p:nvSpPr>
        <p:spPr>
          <a:xfrm>
            <a:off x="3741737" y="991000"/>
            <a:ext cx="1660525" cy="75405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AAD6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Índice</a:t>
            </a:r>
            <a:endParaRPr lang="es-ES" dirty="0">
              <a:latin typeface="Malacitana-Sans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145B6-F8AE-4DFC-F635-437517B6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" y="2408062"/>
            <a:ext cx="7888908" cy="32677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5166-1E60-73A3-2113-024CFD21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03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EDFE-8D10-516B-0420-12113ACEFE0E}"/>
              </a:ext>
            </a:extLst>
          </p:cNvPr>
          <p:cNvSpPr txBox="1">
            <a:spLocks/>
          </p:cNvSpPr>
          <p:nvPr/>
        </p:nvSpPr>
        <p:spPr>
          <a:xfrm>
            <a:off x="3741737" y="991000"/>
            <a:ext cx="1660525" cy="75405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AAD6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Índice</a:t>
            </a:r>
            <a:endParaRPr lang="es-ES" dirty="0">
              <a:latin typeface="Malacitana-Sans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08EC2-4DA8-4BAE-3B9E-FCA5387E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" y="2408062"/>
            <a:ext cx="7888908" cy="32677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19D3-132A-C16C-B1E5-22BD3582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8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Computación Cuántica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6B756-5C83-8B48-FC80-719241FF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09" y="2155804"/>
            <a:ext cx="7907197" cy="326164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0CDF7F-965E-DA54-D7A1-F06D77C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52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3CBE4-6215-480E-BB16-F4766B9F599E}"/>
              </a:ext>
            </a:extLst>
          </p:cNvPr>
          <p:cNvSpPr txBox="1"/>
          <p:nvPr/>
        </p:nvSpPr>
        <p:spPr>
          <a:xfrm>
            <a:off x="501926" y="327991"/>
            <a:ext cx="839856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004479"/>
                </a:solidFill>
                <a:latin typeface="Malacitana-Sans" pitchFamily="2" charset="77"/>
              </a:rPr>
              <a:t>Sistema de Evaluación de Coste de Aplicaciones Híbridas</a:t>
            </a:r>
          </a:p>
          <a:p>
            <a:endParaRPr lang="es-ES" sz="1400" dirty="0">
              <a:solidFill>
                <a:srgbClr val="004479"/>
              </a:solidFill>
              <a:latin typeface="Malacitana-Sans" pitchFamily="2" charset="77"/>
            </a:endParaRP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76DD4D2-85F1-C664-E612-C9ED5230F1AE}"/>
              </a:ext>
            </a:extLst>
          </p:cNvPr>
          <p:cNvSpPr txBox="1">
            <a:spLocks/>
          </p:cNvSpPr>
          <p:nvPr/>
        </p:nvSpPr>
        <p:spPr>
          <a:xfrm>
            <a:off x="628650" y="1193862"/>
            <a:ext cx="7886700" cy="8501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900" b="1" dirty="0">
                <a:solidFill>
                  <a:srgbClr val="00AAD6"/>
                </a:solidFill>
                <a:latin typeface="Malacitana-Sans"/>
                <a:ea typeface="Roboto Bold" panose="02000000000000000000" pitchFamily="2" charset="0"/>
                <a:cs typeface="Roboto Bold" panose="02000000000000000000" pitchFamily="2" charset="0"/>
              </a:rPr>
              <a:t>Computación Cuántica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24F49A-CB3E-4C1B-B4FB-7DE57ECA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" y="2155804"/>
            <a:ext cx="8010838" cy="340186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8464E8-1E30-1326-4281-562F1DAA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A097-91D5-884A-AB6D-3E1FFBDE92C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89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2969</TotalTime>
  <Words>1099</Words>
  <Application>Microsoft Office PowerPoint</Application>
  <PresentationFormat>On-screen Show (4:3)</PresentationFormat>
  <Paragraphs>281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Aptos</vt:lpstr>
      <vt:lpstr>Arial</vt:lpstr>
      <vt:lpstr>Calibri</vt:lpstr>
      <vt:lpstr>Calibri Light</vt:lpstr>
      <vt:lpstr>Cambria Math</vt:lpstr>
      <vt:lpstr>Malacitana-Sans</vt:lpstr>
      <vt:lpstr>Roboto Bold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marinaperez</dc:creator>
  <cp:lastModifiedBy>Álvaro Manuel Aparicio Morales</cp:lastModifiedBy>
  <cp:revision>76</cp:revision>
  <dcterms:created xsi:type="dcterms:W3CDTF">2024-01-25T10:10:13Z</dcterms:created>
  <dcterms:modified xsi:type="dcterms:W3CDTF">2024-09-18T07:08:43Z</dcterms:modified>
</cp:coreProperties>
</file>