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72" r:id="rId3"/>
    <p:sldId id="28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A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4"/>
    <p:restoredTop sz="96327"/>
  </p:normalViewPr>
  <p:slideViewPr>
    <p:cSldViewPr snapToGrid="0">
      <p:cViewPr varScale="1">
        <p:scale>
          <a:sx n="131" d="100"/>
          <a:sy n="131" d="100"/>
        </p:scale>
        <p:origin x="6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6C06E-AE49-334B-9810-D4D60A6A3F8D}" type="datetimeFigureOut">
              <a:rPr lang="es-ES" smtClean="0"/>
              <a:t>13/2/24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A097-91D5-884A-AB6D-3E1FFBDE92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422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6C06E-AE49-334B-9810-D4D60A6A3F8D}" type="datetimeFigureOut">
              <a:rPr lang="es-ES" smtClean="0"/>
              <a:t>13/2/24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A097-91D5-884A-AB6D-3E1FFBDE92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2449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6"/>
            <a:ext cx="5800725" cy="581183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6C06E-AE49-334B-9810-D4D60A6A3F8D}" type="datetimeFigureOut">
              <a:rPr lang="es-ES" smtClean="0"/>
              <a:t>13/2/24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A097-91D5-884A-AB6D-3E1FFBDE92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7426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6C06E-AE49-334B-9810-D4D60A6A3F8D}" type="datetimeFigureOut">
              <a:rPr lang="es-ES" smtClean="0"/>
              <a:t>13/2/24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A097-91D5-884A-AB6D-3E1FFBDE92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1918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6C06E-AE49-334B-9810-D4D60A6A3F8D}" type="datetimeFigureOut">
              <a:rPr lang="es-ES" smtClean="0"/>
              <a:t>13/2/24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A097-91D5-884A-AB6D-3E1FFBDE92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4252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6C06E-AE49-334B-9810-D4D60A6A3F8D}" type="datetimeFigureOut">
              <a:rPr lang="es-ES" smtClean="0"/>
              <a:t>13/2/24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A097-91D5-884A-AB6D-3E1FFBDE92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5362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7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6C06E-AE49-334B-9810-D4D60A6A3F8D}" type="datetimeFigureOut">
              <a:rPr lang="es-ES" smtClean="0"/>
              <a:t>13/2/24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A097-91D5-884A-AB6D-3E1FFBDE92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0884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6C06E-AE49-334B-9810-D4D60A6A3F8D}" type="datetimeFigureOut">
              <a:rPr lang="es-ES" smtClean="0"/>
              <a:t>13/2/24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A097-91D5-884A-AB6D-3E1FFBDE92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5341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6C06E-AE49-334B-9810-D4D60A6A3F8D}" type="datetimeFigureOut">
              <a:rPr lang="es-ES" smtClean="0"/>
              <a:t>13/2/24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A097-91D5-884A-AB6D-3E1FFBDE92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9074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6C06E-AE49-334B-9810-D4D60A6A3F8D}" type="datetimeFigureOut">
              <a:rPr lang="es-ES" smtClean="0"/>
              <a:t>13/2/24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A097-91D5-884A-AB6D-3E1FFBDE92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6578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6C06E-AE49-334B-9810-D4D60A6A3F8D}" type="datetimeFigureOut">
              <a:rPr lang="es-ES" smtClean="0"/>
              <a:t>13/2/24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A097-91D5-884A-AB6D-3E1FFBDE92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289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6C06E-AE49-334B-9810-D4D60A6A3F8D}" type="datetimeFigureOut">
              <a:rPr lang="es-ES" smtClean="0"/>
              <a:t>13/2/24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DA097-91D5-884A-AB6D-3E1FFBDE92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7897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6DEDA2F-B39B-BD60-6FCD-597B8306973B}"/>
              </a:ext>
            </a:extLst>
          </p:cNvPr>
          <p:cNvSpPr txBox="1"/>
          <p:nvPr/>
        </p:nvSpPr>
        <p:spPr>
          <a:xfrm>
            <a:off x="797632" y="3289615"/>
            <a:ext cx="3774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s-ES" sz="2400" kern="100" dirty="0">
                <a:solidFill>
                  <a:srgbClr val="FFFFFF"/>
                </a:solidFill>
                <a:effectLst/>
                <a:latin typeface="Malacitana-Sans" pitchFamily="2" charset="77"/>
                <a:ea typeface="Calibri" panose="020F0502020204030204" pitchFamily="34" charset="0"/>
                <a:cs typeface="Times New Roman (Cuerpo en alfa"/>
              </a:rPr>
              <a:t>TÍTULO</a:t>
            </a:r>
            <a:endParaRPr lang="es-ES" dirty="0">
              <a:solidFill>
                <a:srgbClr val="004479"/>
              </a:solidFill>
              <a:latin typeface="Malacitana-Sans" pitchFamily="2" charset="77"/>
            </a:endParaRP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690D2662-29DC-073E-A8F2-D5E8F506B122}"/>
              </a:ext>
            </a:extLst>
          </p:cNvPr>
          <p:cNvCxnSpPr>
            <a:cxnSpLocks/>
          </p:cNvCxnSpPr>
          <p:nvPr/>
        </p:nvCxnSpPr>
        <p:spPr>
          <a:xfrm flipH="1">
            <a:off x="867207" y="4890053"/>
            <a:ext cx="3346985" cy="0"/>
          </a:xfrm>
          <a:prstGeom prst="line">
            <a:avLst/>
          </a:prstGeom>
          <a:ln w="12700">
            <a:solidFill>
              <a:srgbClr val="00AA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41F8B1A-4E4E-F401-BEBE-F76A850A0196}"/>
              </a:ext>
            </a:extLst>
          </p:cNvPr>
          <p:cNvSpPr txBox="1"/>
          <p:nvPr/>
        </p:nvSpPr>
        <p:spPr>
          <a:xfrm>
            <a:off x="797632" y="5075679"/>
            <a:ext cx="4403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  <a:latin typeface="Malacitana-Sans" pitchFamily="2" charset="77"/>
              </a:rPr>
              <a:t>Málaga, a x de febrero de 2024</a:t>
            </a:r>
          </a:p>
        </p:txBody>
      </p:sp>
    </p:spTree>
    <p:extLst>
      <p:ext uri="{BB962C8B-B14F-4D97-AF65-F5344CB8AC3E}">
        <p14:creationId xmlns:p14="http://schemas.microsoft.com/office/powerpoint/2010/main" val="2793373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FA3CBE4-6215-480E-BB16-F4766B9F599E}"/>
              </a:ext>
            </a:extLst>
          </p:cNvPr>
          <p:cNvSpPr txBox="1"/>
          <p:nvPr/>
        </p:nvSpPr>
        <p:spPr>
          <a:xfrm>
            <a:off x="501926" y="327991"/>
            <a:ext cx="8398565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004479"/>
                </a:solidFill>
                <a:latin typeface="Malacitana-Sans" pitchFamily="2" charset="77"/>
              </a:rPr>
              <a:t>TÍTULO</a:t>
            </a:r>
          </a:p>
          <a:p>
            <a:endParaRPr lang="es-ES" sz="1400" dirty="0">
              <a:solidFill>
                <a:srgbClr val="004479"/>
              </a:solidFill>
              <a:latin typeface="Malacitana-Sans" pitchFamily="2" charset="77"/>
            </a:endParaRPr>
          </a:p>
          <a:p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E2B3A41-E60E-0F78-864F-D261CC8875ED}"/>
              </a:ext>
            </a:extLst>
          </p:cNvPr>
          <p:cNvSpPr txBox="1"/>
          <p:nvPr/>
        </p:nvSpPr>
        <p:spPr>
          <a:xfrm>
            <a:off x="448917" y="1654112"/>
            <a:ext cx="800476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buFont typeface="+mj-lt"/>
              <a:buAutoNum type="arabicPeriod"/>
            </a:pPr>
            <a:r>
              <a:rPr lang="en-US" b="1" kern="100" dirty="0">
                <a:solidFill>
                  <a:srgbClr val="00AAD6"/>
                </a:solidFill>
                <a:effectLst/>
                <a:latin typeface="Malacitana-Sans" pitchFamily="2" charset="77"/>
                <a:ea typeface="Calibri" panose="020F0502020204030204" pitchFamily="34" charset="0"/>
                <a:cs typeface="Times New Roman (Cuerpo en alfa"/>
              </a:rPr>
              <a:t>Lorem ipsum dolor sit </a:t>
            </a:r>
            <a:r>
              <a:rPr lang="en-US" b="1" kern="100" dirty="0" err="1">
                <a:solidFill>
                  <a:srgbClr val="00AAD6"/>
                </a:solidFill>
                <a:effectLst/>
                <a:latin typeface="Malacitana-Sans" pitchFamily="2" charset="77"/>
                <a:ea typeface="Calibri" panose="020F0502020204030204" pitchFamily="34" charset="0"/>
                <a:cs typeface="Times New Roman (Cuerpo en alfa"/>
              </a:rPr>
              <a:t>amet</a:t>
            </a:r>
            <a:r>
              <a:rPr lang="en-US" b="1" kern="100" dirty="0">
                <a:solidFill>
                  <a:srgbClr val="00AAD6"/>
                </a:solidFill>
                <a:effectLst/>
                <a:latin typeface="Malacitana-Sans" pitchFamily="2" charset="77"/>
                <a:ea typeface="Calibri" panose="020F0502020204030204" pitchFamily="34" charset="0"/>
                <a:cs typeface="Times New Roman (Cuerpo en alfa"/>
              </a:rPr>
              <a:t>, </a:t>
            </a:r>
            <a:r>
              <a:rPr lang="en-US" b="1" kern="100" dirty="0" err="1">
                <a:solidFill>
                  <a:srgbClr val="00AAD6"/>
                </a:solidFill>
                <a:effectLst/>
                <a:latin typeface="Malacitana-Sans" pitchFamily="2" charset="77"/>
                <a:ea typeface="Calibri" panose="020F0502020204030204" pitchFamily="34" charset="0"/>
                <a:cs typeface="Times New Roman (Cuerpo en alfa"/>
              </a:rPr>
              <a:t>consectetur</a:t>
            </a:r>
            <a:r>
              <a:rPr lang="en-US" b="1" kern="100" dirty="0">
                <a:solidFill>
                  <a:srgbClr val="00AAD6"/>
                </a:solidFill>
                <a:effectLst/>
                <a:latin typeface="Malacitana-Sans" pitchFamily="2" charset="77"/>
                <a:ea typeface="Calibri" panose="020F0502020204030204" pitchFamily="34" charset="0"/>
                <a:cs typeface="Times New Roman (Cuerpo en alfa"/>
              </a:rPr>
              <a:t> </a:t>
            </a:r>
            <a:r>
              <a:rPr lang="en-US" b="1" kern="100" dirty="0" err="1">
                <a:solidFill>
                  <a:srgbClr val="00AAD6"/>
                </a:solidFill>
                <a:effectLst/>
                <a:latin typeface="Malacitana-Sans" pitchFamily="2" charset="77"/>
                <a:ea typeface="Calibri" panose="020F0502020204030204" pitchFamily="34" charset="0"/>
                <a:cs typeface="Times New Roman (Cuerpo en alfa"/>
              </a:rPr>
              <a:t>adipiscing</a:t>
            </a:r>
            <a:r>
              <a:rPr lang="en-US" b="1" kern="100" dirty="0">
                <a:solidFill>
                  <a:srgbClr val="00AAD6"/>
                </a:solidFill>
                <a:effectLst/>
                <a:latin typeface="Malacitana-Sans" pitchFamily="2" charset="77"/>
                <a:ea typeface="Calibri" panose="020F0502020204030204" pitchFamily="34" charset="0"/>
                <a:cs typeface="Times New Roman (Cuerpo en alfa"/>
              </a:rPr>
              <a:t> </a:t>
            </a:r>
            <a:r>
              <a:rPr lang="en-US" b="1" kern="100" dirty="0" err="1">
                <a:solidFill>
                  <a:srgbClr val="00AAD6"/>
                </a:solidFill>
                <a:effectLst/>
                <a:latin typeface="Malacitana-Sans" pitchFamily="2" charset="77"/>
                <a:ea typeface="Calibri" panose="020F0502020204030204" pitchFamily="34" charset="0"/>
                <a:cs typeface="Times New Roman (Cuerpo en alfa"/>
              </a:rPr>
              <a:t>elit</a:t>
            </a:r>
            <a:r>
              <a:rPr lang="en-US" b="1" kern="100" dirty="0">
                <a:solidFill>
                  <a:srgbClr val="00AAD6"/>
                </a:solidFill>
                <a:effectLst/>
                <a:latin typeface="Malacitana-Sans" pitchFamily="2" charset="77"/>
                <a:ea typeface="Calibri" panose="020F0502020204030204" pitchFamily="34" charset="0"/>
                <a:cs typeface="Times New Roman (Cuerpo en alfa"/>
              </a:rPr>
              <a:t>. </a:t>
            </a:r>
            <a:endParaRPr lang="es-ES" kern="100" dirty="0">
              <a:solidFill>
                <a:srgbClr val="004479"/>
              </a:solidFill>
              <a:effectLst/>
              <a:latin typeface="Malacitana-Sans" pitchFamily="2" charset="77"/>
              <a:ea typeface="Calibri" panose="020F0502020204030204" pitchFamily="34" charset="0"/>
              <a:cs typeface="Times New Roman (Cuerpo en alfa"/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lang="en-US" kern="100" dirty="0" err="1">
                <a:solidFill>
                  <a:srgbClr val="004479"/>
                </a:solidFill>
                <a:effectLst/>
                <a:latin typeface="Malacitana-Sans" pitchFamily="2" charset="77"/>
                <a:ea typeface="Calibri" panose="020F0502020204030204" pitchFamily="34" charset="0"/>
                <a:cs typeface="Times New Roman (Cuerpo en alfa"/>
              </a:rPr>
              <a:t>Curabitur</a:t>
            </a:r>
            <a:r>
              <a:rPr lang="en-US" kern="100" dirty="0">
                <a:solidFill>
                  <a:srgbClr val="004479"/>
                </a:solidFill>
                <a:effectLst/>
                <a:latin typeface="Malacitana-Sans" pitchFamily="2" charset="77"/>
                <a:ea typeface="Calibri" panose="020F0502020204030204" pitchFamily="34" charset="0"/>
                <a:cs typeface="Times New Roman (Cuerpo en alfa"/>
              </a:rPr>
              <a:t> non magna </a:t>
            </a:r>
            <a:r>
              <a:rPr lang="en-US" kern="100" dirty="0" err="1">
                <a:solidFill>
                  <a:srgbClr val="004479"/>
                </a:solidFill>
                <a:effectLst/>
                <a:latin typeface="Malacitana-Sans" pitchFamily="2" charset="77"/>
                <a:ea typeface="Calibri" panose="020F0502020204030204" pitchFamily="34" charset="0"/>
                <a:cs typeface="Times New Roman (Cuerpo en alfa"/>
              </a:rPr>
              <a:t>massa</a:t>
            </a:r>
            <a:r>
              <a:rPr lang="en-US" kern="100" dirty="0">
                <a:solidFill>
                  <a:srgbClr val="004479"/>
                </a:solidFill>
                <a:effectLst/>
                <a:latin typeface="Malacitana-Sans" pitchFamily="2" charset="77"/>
                <a:ea typeface="Calibri" panose="020F0502020204030204" pitchFamily="34" charset="0"/>
                <a:cs typeface="Times New Roman (Cuerpo en alfa"/>
              </a:rPr>
              <a:t>.</a:t>
            </a:r>
            <a:endParaRPr lang="es-ES" kern="100" dirty="0">
              <a:solidFill>
                <a:srgbClr val="004479"/>
              </a:solidFill>
              <a:effectLst/>
              <a:latin typeface="Malacitana-Sans" pitchFamily="2" charset="77"/>
              <a:ea typeface="Calibri" panose="020F0502020204030204" pitchFamily="34" charset="0"/>
              <a:cs typeface="Times New Roman (Cuerpo en alfa"/>
            </a:endParaRPr>
          </a:p>
          <a:p>
            <a:pPr marL="285744" lvl="1" indent="-285744" algn="just">
              <a:buFont typeface="Arial" panose="020B0604020202020204" pitchFamily="34" charset="0"/>
              <a:buChar char="•"/>
            </a:pPr>
            <a:endParaRPr lang="es-ES" dirty="0">
              <a:solidFill>
                <a:srgbClr val="004479"/>
              </a:solidFill>
              <a:latin typeface="Malacitana-Sans" pitchFamily="2" charset="77"/>
            </a:endParaRPr>
          </a:p>
          <a:p>
            <a:pPr marL="285744" lvl="1" indent="-285744" algn="just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Lorem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ipsum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 dolor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sit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amet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,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consectetuer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adipiscing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elit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, sed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diam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nonummy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nibh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euismod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tincidunt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 ut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laoreet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dolore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 magna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aliquam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erat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volutpat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. Ut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wisi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enim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 ad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minim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veniam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, quis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nostrud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exerci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tation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ullamcorper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suscipit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lobortis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nisl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 ut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aliquip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 ex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ea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 commodo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consequat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.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Duis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autem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vel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eum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iriure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 dolor in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hendrerit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 in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vulputate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velit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esse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molestie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consequat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,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vel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illum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dolore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eu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feugiat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nulla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facilisis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 at vero eros et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accumsan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 et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iusto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 odio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dignissim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 qui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blandit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praesent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luptatum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zzril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delenit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augue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duis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dolore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 te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feugait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nulla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facilisi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.</a:t>
            </a:r>
          </a:p>
          <a:p>
            <a:pPr marL="285744" lvl="1" indent="-285744" algn="just">
              <a:buFont typeface="Arial" panose="020B0604020202020204" pitchFamily="34" charset="0"/>
              <a:buChar char="•"/>
            </a:pPr>
            <a:endParaRPr lang="es-ES" dirty="0">
              <a:solidFill>
                <a:srgbClr val="004479"/>
              </a:solidFill>
              <a:latin typeface="Malacitana-Sans" pitchFamily="2" charset="77"/>
            </a:endParaRPr>
          </a:p>
          <a:p>
            <a:pPr marL="285744" lvl="1" indent="-285744" algn="just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Lorem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ipsum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 dolor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sit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amet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,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cons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ectetuer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adipiscing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elit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, sed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diam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nonummy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nibh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euismod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tincidunt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 ut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laoreet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dolore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 magna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aliquam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erat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volutpat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. Ut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wisi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enim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 ad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minim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veniam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, quis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nostrud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exerci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tation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ullamcorper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suscipit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lobortis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nisl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 ut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aliquip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 ex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ea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 commodo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consequat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.</a:t>
            </a:r>
          </a:p>
          <a:p>
            <a:pPr marL="285744" lvl="1" indent="-285744" algn="just">
              <a:buFont typeface="Arial" panose="020B0604020202020204" pitchFamily="34" charset="0"/>
              <a:buChar char="•"/>
            </a:pPr>
            <a:endParaRPr lang="es-ES" dirty="0">
              <a:solidFill>
                <a:srgbClr val="004479"/>
              </a:solidFill>
              <a:latin typeface="Malacitana-Sa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36667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38136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180</TotalTime>
  <Words>163</Words>
  <Application>Microsoft Macintosh PowerPoint</Application>
  <PresentationFormat>Presentación en pantalla (4:3)</PresentationFormat>
  <Paragraphs>9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Malacitana-Sans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marinaperez</dc:creator>
  <cp:lastModifiedBy>Microsoft Office User</cp:lastModifiedBy>
  <cp:revision>73</cp:revision>
  <dcterms:created xsi:type="dcterms:W3CDTF">2024-01-25T10:10:13Z</dcterms:created>
  <dcterms:modified xsi:type="dcterms:W3CDTF">2024-02-13T09:13:02Z</dcterms:modified>
</cp:coreProperties>
</file>