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79151" autoAdjust="0"/>
  </p:normalViewPr>
  <p:slideViewPr>
    <p:cSldViewPr snapToGrid="0">
      <p:cViewPr varScale="1">
        <p:scale>
          <a:sx n="57" d="100"/>
          <a:sy n="57" d="100"/>
        </p:scale>
        <p:origin x="20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59793-C462-4686-B76B-1A03704B762C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A38B1-4A67-41BB-B4D1-9C27F251D4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021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B3499-9DCD-4AEB-AE0E-C9EE743DC7E5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BB615-D974-40BA-A519-CF5C0E76F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935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UAV=</a:t>
            </a:r>
            <a:r>
              <a:rPr lang="es-ES" dirty="0" err="1"/>
              <a:t>Unmanned</a:t>
            </a:r>
            <a:r>
              <a:rPr lang="es-ES" dirty="0"/>
              <a:t> </a:t>
            </a:r>
            <a:r>
              <a:rPr lang="es-ES" dirty="0" err="1"/>
              <a:t>Aerial</a:t>
            </a:r>
            <a:r>
              <a:rPr lang="es-ES" dirty="0"/>
              <a:t> </a:t>
            </a:r>
            <a:r>
              <a:rPr lang="es-ES" dirty="0" err="1"/>
              <a:t>Vehicle</a:t>
            </a:r>
            <a:endParaRPr lang="es-ES" dirty="0"/>
          </a:p>
          <a:p>
            <a:r>
              <a:rPr lang="es-ES" dirty="0"/>
              <a:t>OCAS </a:t>
            </a:r>
            <a:r>
              <a:rPr lang="es-ES" dirty="0" err="1"/>
              <a:t>for</a:t>
            </a:r>
            <a:r>
              <a:rPr lang="es-ES" dirty="0"/>
              <a:t> short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BB615-D974-40BA-A519-CF5C0E76F44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8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issue</a:t>
            </a:r>
            <a:r>
              <a:rPr lang="es-ES" baseline="0" dirty="0"/>
              <a:t> in </a:t>
            </a:r>
            <a:r>
              <a:rPr lang="es-ES" baseline="0" dirty="0" err="1"/>
              <a:t>aerospace</a:t>
            </a:r>
            <a:r>
              <a:rPr lang="es-ES" baseline="0" dirty="0"/>
              <a:t> </a:t>
            </a:r>
            <a:r>
              <a:rPr lang="es-ES" baseline="0" dirty="0" err="1"/>
              <a:t>industry</a:t>
            </a:r>
            <a:endParaRPr lang="es-ES" baseline="0" dirty="0"/>
          </a:p>
          <a:p>
            <a:r>
              <a:rPr lang="es-ES" baseline="0" dirty="0" err="1"/>
              <a:t>UAVs</a:t>
            </a:r>
            <a:r>
              <a:rPr lang="es-ES" baseline="0" dirty="0"/>
              <a:t> can be </a:t>
            </a:r>
            <a:r>
              <a:rPr lang="es-ES" baseline="0" dirty="0" err="1"/>
              <a:t>considered</a:t>
            </a:r>
            <a:r>
              <a:rPr lang="es-ES" baseline="0" dirty="0"/>
              <a:t> </a:t>
            </a:r>
            <a:r>
              <a:rPr lang="es-ES" baseline="0" dirty="0" err="1"/>
              <a:t>part</a:t>
            </a:r>
            <a:r>
              <a:rPr lang="es-ES" baseline="0" dirty="0"/>
              <a:t> of </a:t>
            </a:r>
            <a:r>
              <a:rPr lang="es-ES" baseline="0" dirty="0" err="1"/>
              <a:t>aerospace</a:t>
            </a:r>
            <a:r>
              <a:rPr lang="es-ES" baseline="0" dirty="0"/>
              <a:t> </a:t>
            </a:r>
            <a:r>
              <a:rPr lang="es-ES" baseline="0" dirty="0" err="1"/>
              <a:t>industry</a:t>
            </a:r>
            <a:r>
              <a:rPr lang="es-ES" baseline="0" dirty="0"/>
              <a:t>, </a:t>
            </a:r>
            <a:r>
              <a:rPr lang="es-ES" baseline="0" dirty="0" err="1"/>
              <a:t>but</a:t>
            </a:r>
            <a:r>
              <a:rPr lang="es-ES" baseline="0" dirty="0"/>
              <a:t> </a:t>
            </a:r>
            <a:r>
              <a:rPr lang="es-ES" baseline="0" dirty="0" err="1"/>
              <a:t>not</a:t>
            </a:r>
            <a:r>
              <a:rPr lang="es-ES" baseline="0" dirty="0"/>
              <a:t> so </a:t>
            </a:r>
            <a:r>
              <a:rPr lang="es-ES" baseline="0" dirty="0" err="1"/>
              <a:t>safe</a:t>
            </a:r>
            <a:endParaRPr lang="es-ES" baseline="0" dirty="0"/>
          </a:p>
          <a:p>
            <a:r>
              <a:rPr lang="es-ES" dirty="0" err="1"/>
              <a:t>Disembarking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human </a:t>
            </a:r>
            <a:r>
              <a:rPr lang="es-ES" dirty="0" err="1"/>
              <a:t>eliminates</a:t>
            </a:r>
            <a:r>
              <a:rPr lang="es-ES" baseline="0" dirty="0"/>
              <a:t> </a:t>
            </a:r>
            <a:r>
              <a:rPr lang="es-ES" baseline="0" dirty="0" err="1"/>
              <a:t>intuitive</a:t>
            </a:r>
            <a:r>
              <a:rPr lang="es-ES" baseline="0" dirty="0"/>
              <a:t> </a:t>
            </a:r>
            <a:r>
              <a:rPr lang="es-ES" baseline="0" dirty="0" err="1"/>
              <a:t>sensing</a:t>
            </a:r>
            <a:r>
              <a:rPr lang="es-ES" baseline="0" dirty="0"/>
              <a:t> (</a:t>
            </a:r>
            <a:r>
              <a:rPr lang="es-ES" baseline="0" dirty="0" err="1"/>
              <a:t>inertial</a:t>
            </a:r>
            <a:r>
              <a:rPr lang="es-ES" baseline="0" dirty="0"/>
              <a:t>, visual, </a:t>
            </a:r>
            <a:r>
              <a:rPr lang="es-ES" baseline="0" dirty="0" err="1"/>
              <a:t>noise</a:t>
            </a:r>
            <a:r>
              <a:rPr lang="es-ES" baseline="0" dirty="0"/>
              <a:t>…)</a:t>
            </a:r>
          </a:p>
          <a:p>
            <a:r>
              <a:rPr lang="es-ES" baseline="0" dirty="0" err="1"/>
              <a:t>Sensing</a:t>
            </a:r>
            <a:r>
              <a:rPr lang="es-ES" baseline="0" dirty="0"/>
              <a:t> has to be done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sensors</a:t>
            </a:r>
            <a:r>
              <a:rPr lang="es-ES" baseline="0" dirty="0"/>
              <a:t> and </a:t>
            </a:r>
            <a:r>
              <a:rPr lang="es-ES" baseline="0" dirty="0" err="1"/>
              <a:t>interpreted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computers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safe</a:t>
            </a:r>
            <a:r>
              <a:rPr lang="es-ES" baseline="0" dirty="0"/>
              <a:t> </a:t>
            </a:r>
            <a:r>
              <a:rPr lang="es-ES" baseline="0" dirty="0" err="1"/>
              <a:t>autonomous</a:t>
            </a:r>
            <a:r>
              <a:rPr lang="es-ES" baseline="0" dirty="0"/>
              <a:t> </a:t>
            </a:r>
            <a:r>
              <a:rPr lang="es-ES" baseline="0" dirty="0" err="1"/>
              <a:t>flight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BB615-D974-40BA-A519-CF5C0E76F44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7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OCAS</a:t>
            </a:r>
            <a:r>
              <a:rPr lang="es-ES" baseline="0" dirty="0"/>
              <a:t> (</a:t>
            </a:r>
            <a:r>
              <a:rPr lang="es-ES" baseline="0" dirty="0" err="1"/>
              <a:t>similarly</a:t>
            </a:r>
            <a:r>
              <a:rPr lang="es-ES" baseline="0" dirty="0"/>
              <a:t> to TCAS in </a:t>
            </a:r>
            <a:r>
              <a:rPr lang="es-ES" baseline="0" dirty="0" err="1"/>
              <a:t>commercial</a:t>
            </a:r>
            <a:r>
              <a:rPr lang="es-ES" baseline="0" dirty="0"/>
              <a:t> </a:t>
            </a:r>
            <a:r>
              <a:rPr lang="es-ES" baseline="0" dirty="0" err="1"/>
              <a:t>aircraft</a:t>
            </a:r>
            <a:r>
              <a:rPr lang="es-ES" baseline="0" dirty="0"/>
              <a:t>) tries to </a:t>
            </a:r>
            <a:r>
              <a:rPr lang="es-ES" baseline="0" dirty="0" err="1"/>
              <a:t>eliminate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posibility</a:t>
            </a:r>
            <a:r>
              <a:rPr lang="es-ES" baseline="0" dirty="0"/>
              <a:t> of a </a:t>
            </a:r>
            <a:r>
              <a:rPr lang="es-ES" baseline="0" dirty="0" err="1"/>
              <a:t>physical</a:t>
            </a:r>
            <a:r>
              <a:rPr lang="es-ES" baseline="0" dirty="0"/>
              <a:t> </a:t>
            </a:r>
            <a:r>
              <a:rPr lang="es-ES" baseline="0" dirty="0" err="1"/>
              <a:t>collision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UAV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its</a:t>
            </a:r>
            <a:r>
              <a:rPr lang="es-ES" baseline="0" dirty="0"/>
              <a:t> </a:t>
            </a:r>
            <a:r>
              <a:rPr lang="es-ES" baseline="0" dirty="0" err="1"/>
              <a:t>surroundings</a:t>
            </a:r>
            <a:endParaRPr lang="es-ES" baseline="0" dirty="0"/>
          </a:p>
          <a:p>
            <a:r>
              <a:rPr lang="es-ES" baseline="0" dirty="0"/>
              <a:t>OCAS </a:t>
            </a:r>
            <a:r>
              <a:rPr lang="es-ES" baseline="0" dirty="0" err="1"/>
              <a:t>operates</a:t>
            </a:r>
            <a:r>
              <a:rPr lang="es-ES" baseline="0" dirty="0"/>
              <a:t> as </a:t>
            </a:r>
            <a:r>
              <a:rPr lang="es-ES" baseline="0" dirty="0" err="1"/>
              <a:t>intermediate</a:t>
            </a:r>
            <a:r>
              <a:rPr lang="es-ES" baseline="0" dirty="0"/>
              <a:t> </a:t>
            </a:r>
            <a:r>
              <a:rPr lang="es-ES" baseline="0" dirty="0" err="1"/>
              <a:t>functional</a:t>
            </a:r>
            <a:r>
              <a:rPr lang="es-ES" baseline="0" dirty="0"/>
              <a:t> </a:t>
            </a:r>
            <a:r>
              <a:rPr lang="es-ES" baseline="0" dirty="0" err="1"/>
              <a:t>layer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</a:t>
            </a:r>
            <a:r>
              <a:rPr lang="es-ES" baseline="0" dirty="0" err="1"/>
              <a:t>operator</a:t>
            </a:r>
            <a:r>
              <a:rPr lang="es-ES" baseline="0" dirty="0"/>
              <a:t> and UAV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BB615-D974-40BA-A519-CF5C0E76F4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3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OCAS</a:t>
            </a:r>
            <a:r>
              <a:rPr lang="es-ES" baseline="0" dirty="0"/>
              <a:t> (</a:t>
            </a:r>
            <a:r>
              <a:rPr lang="es-ES" baseline="0" dirty="0" err="1"/>
              <a:t>similarly</a:t>
            </a:r>
            <a:r>
              <a:rPr lang="es-ES" baseline="0" dirty="0"/>
              <a:t> to TCAS in </a:t>
            </a:r>
            <a:r>
              <a:rPr lang="es-ES" baseline="0" dirty="0" err="1"/>
              <a:t>commercial</a:t>
            </a:r>
            <a:r>
              <a:rPr lang="es-ES" baseline="0" dirty="0"/>
              <a:t> </a:t>
            </a:r>
            <a:r>
              <a:rPr lang="es-ES" baseline="0" dirty="0" err="1"/>
              <a:t>aircraft</a:t>
            </a:r>
            <a:r>
              <a:rPr lang="es-ES" baseline="0" dirty="0"/>
              <a:t>) tries to </a:t>
            </a:r>
            <a:r>
              <a:rPr lang="es-ES" baseline="0" dirty="0" err="1"/>
              <a:t>eliminate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posibility</a:t>
            </a:r>
            <a:r>
              <a:rPr lang="es-ES" baseline="0" dirty="0"/>
              <a:t> of a </a:t>
            </a:r>
            <a:r>
              <a:rPr lang="es-ES" baseline="0" dirty="0" err="1"/>
              <a:t>physical</a:t>
            </a:r>
            <a:r>
              <a:rPr lang="es-ES" baseline="0" dirty="0"/>
              <a:t> </a:t>
            </a:r>
            <a:r>
              <a:rPr lang="es-ES" baseline="0" dirty="0" err="1"/>
              <a:t>collision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UAV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its</a:t>
            </a:r>
            <a:r>
              <a:rPr lang="es-ES" baseline="0" dirty="0"/>
              <a:t> </a:t>
            </a:r>
            <a:r>
              <a:rPr lang="es-ES" baseline="0" dirty="0" err="1"/>
              <a:t>surroundings</a:t>
            </a:r>
            <a:endParaRPr lang="es-ES" baseline="0" dirty="0"/>
          </a:p>
          <a:p>
            <a:r>
              <a:rPr lang="es-ES" baseline="0" dirty="0"/>
              <a:t>OCAS </a:t>
            </a:r>
            <a:r>
              <a:rPr lang="es-ES" baseline="0" dirty="0" err="1"/>
              <a:t>operates</a:t>
            </a:r>
            <a:r>
              <a:rPr lang="es-ES" baseline="0" dirty="0"/>
              <a:t> as </a:t>
            </a:r>
            <a:r>
              <a:rPr lang="es-ES" baseline="0" dirty="0" err="1"/>
              <a:t>intermediate</a:t>
            </a:r>
            <a:r>
              <a:rPr lang="es-ES" baseline="0" dirty="0"/>
              <a:t> </a:t>
            </a:r>
            <a:r>
              <a:rPr lang="es-ES" baseline="0" dirty="0" err="1"/>
              <a:t>functional</a:t>
            </a:r>
            <a:r>
              <a:rPr lang="es-ES" baseline="0" dirty="0"/>
              <a:t> </a:t>
            </a:r>
            <a:r>
              <a:rPr lang="es-ES" baseline="0" dirty="0" err="1"/>
              <a:t>layer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</a:t>
            </a:r>
            <a:r>
              <a:rPr lang="es-ES" baseline="0" dirty="0" err="1"/>
              <a:t>operator</a:t>
            </a:r>
            <a:r>
              <a:rPr lang="es-ES" baseline="0" dirty="0"/>
              <a:t> and UAV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BB615-D974-40BA-A519-CF5C0E76F4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1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OCAS</a:t>
            </a:r>
            <a:r>
              <a:rPr lang="es-ES" baseline="0" dirty="0"/>
              <a:t> (</a:t>
            </a:r>
            <a:r>
              <a:rPr lang="es-ES" baseline="0" dirty="0" err="1"/>
              <a:t>similarly</a:t>
            </a:r>
            <a:r>
              <a:rPr lang="es-ES" baseline="0" dirty="0"/>
              <a:t> to TCAS in </a:t>
            </a:r>
            <a:r>
              <a:rPr lang="es-ES" baseline="0" dirty="0" err="1"/>
              <a:t>commercial</a:t>
            </a:r>
            <a:r>
              <a:rPr lang="es-ES" baseline="0" dirty="0"/>
              <a:t> </a:t>
            </a:r>
            <a:r>
              <a:rPr lang="es-ES" baseline="0" dirty="0" err="1"/>
              <a:t>aircraft</a:t>
            </a:r>
            <a:r>
              <a:rPr lang="es-ES" baseline="0" dirty="0"/>
              <a:t>) tries to </a:t>
            </a:r>
            <a:r>
              <a:rPr lang="es-ES" baseline="0" dirty="0" err="1"/>
              <a:t>eliminate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posibility</a:t>
            </a:r>
            <a:r>
              <a:rPr lang="es-ES" baseline="0" dirty="0"/>
              <a:t> of a </a:t>
            </a:r>
            <a:r>
              <a:rPr lang="es-ES" baseline="0" dirty="0" err="1"/>
              <a:t>physical</a:t>
            </a:r>
            <a:r>
              <a:rPr lang="es-ES" baseline="0" dirty="0"/>
              <a:t> </a:t>
            </a:r>
            <a:r>
              <a:rPr lang="es-ES" baseline="0" dirty="0" err="1"/>
              <a:t>collision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UAV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its</a:t>
            </a:r>
            <a:r>
              <a:rPr lang="es-ES" baseline="0" dirty="0"/>
              <a:t> </a:t>
            </a:r>
            <a:r>
              <a:rPr lang="es-ES" baseline="0" dirty="0" err="1"/>
              <a:t>surroundings</a:t>
            </a:r>
            <a:endParaRPr lang="es-ES" baseline="0" dirty="0"/>
          </a:p>
          <a:p>
            <a:r>
              <a:rPr lang="es-ES" baseline="0" dirty="0"/>
              <a:t>OCAS </a:t>
            </a:r>
            <a:r>
              <a:rPr lang="es-ES" baseline="0" dirty="0" err="1"/>
              <a:t>operates</a:t>
            </a:r>
            <a:r>
              <a:rPr lang="es-ES" baseline="0" dirty="0"/>
              <a:t> as </a:t>
            </a:r>
            <a:r>
              <a:rPr lang="es-ES" baseline="0" dirty="0" err="1"/>
              <a:t>intermediate</a:t>
            </a:r>
            <a:r>
              <a:rPr lang="es-ES" baseline="0" dirty="0"/>
              <a:t> </a:t>
            </a:r>
            <a:r>
              <a:rPr lang="es-ES" baseline="0" dirty="0" err="1"/>
              <a:t>functional</a:t>
            </a:r>
            <a:r>
              <a:rPr lang="es-ES" baseline="0" dirty="0"/>
              <a:t> </a:t>
            </a:r>
            <a:r>
              <a:rPr lang="es-ES" baseline="0" dirty="0" err="1"/>
              <a:t>layer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</a:t>
            </a:r>
            <a:r>
              <a:rPr lang="es-ES" baseline="0" dirty="0" err="1"/>
              <a:t>operator</a:t>
            </a:r>
            <a:r>
              <a:rPr lang="es-ES" baseline="0" dirty="0"/>
              <a:t> and UAV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BB615-D974-40BA-A519-CF5C0E76F44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03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C6A3-A2A9-4254-80C6-3262B69676EB}" type="datetime1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89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EC30-9457-4579-AC26-A2C48AA511FE}" type="datetime1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86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C41E-494A-43F5-B6A1-C4C12CEDFCFC}" type="datetime1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7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6320-0F52-4256-A1ED-6EAC973E2DD7}" type="datetime1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4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9DB9-3E31-4657-8498-F8F556F19E01}" type="datetime1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85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459-D9BA-4973-8AE4-C0251CAF37CE}" type="datetime1">
              <a:rPr lang="es-ES" smtClean="0"/>
              <a:t>11/09/2016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58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C7-B118-4A06-8681-3668C098DDB5}" type="datetime1">
              <a:rPr lang="es-ES" smtClean="0"/>
              <a:t>11/09/2016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24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8F07-03F9-48B9-8D63-BF198B154ECB}" type="datetime1">
              <a:rPr lang="es-ES" smtClean="0"/>
              <a:t>11/09/2016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4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59D2-D0E2-4EF6-A936-2DB43E4F815D}" type="datetime1">
              <a:rPr lang="es-ES" smtClean="0"/>
              <a:t>11/09/2016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35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737-3FFD-435D-9DEB-B58F43D946D0}" type="datetime1">
              <a:rPr lang="es-ES" smtClean="0"/>
              <a:t>11/09/2016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9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B0BB-3E2A-4BB5-8172-D8104E7743F4}" type="datetime1">
              <a:rPr lang="es-ES" smtClean="0"/>
              <a:t>11/09/2016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68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B7A5-67BE-4842-9DB5-7D9D734F1B11}" type="datetime1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59CA0-AF06-41C1-B7CD-35875CAD55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0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330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414259" y="980663"/>
            <a:ext cx="72166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UAV </a:t>
            </a:r>
            <a:r>
              <a:rPr lang="es-ES" sz="6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Obstacle</a:t>
            </a:r>
            <a:r>
              <a:rPr lang="es-E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6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Collision</a:t>
            </a:r>
            <a:r>
              <a:rPr lang="es-E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6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Avoidance</a:t>
            </a:r>
            <a:r>
              <a:rPr lang="es-E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6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</a:t>
            </a:r>
            <a:endParaRPr lang="es-ES" sz="6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76730" y="5552662"/>
            <a:ext cx="26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Álvaro Melgosa Pascual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59" y="5461001"/>
            <a:ext cx="1771881" cy="549894"/>
          </a:xfrm>
          <a:prstGeom prst="rect">
            <a:avLst/>
          </a:prstGeom>
        </p:spPr>
      </p:pic>
      <p:sp>
        <p:nvSpPr>
          <p:cNvPr id="12" name="Marcador de número de diapositiva 5"/>
          <p:cNvSpPr txBox="1">
            <a:spLocks/>
          </p:cNvSpPr>
          <p:nvPr/>
        </p:nvSpPr>
        <p:spPr>
          <a:xfrm>
            <a:off x="261233" y="6329847"/>
            <a:ext cx="40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E59CA0-AF06-41C1-B7CD-35875CAD5575}" type="slidenum">
              <a:rPr lang="es-ES" sz="1600" b="1" smtClean="0">
                <a:solidFill>
                  <a:srgbClr val="007B7B"/>
                </a:solidFill>
              </a:rPr>
              <a:pPr algn="ctr"/>
              <a:t>1</a:t>
            </a:fld>
            <a:endParaRPr lang="es-ES" sz="1600" b="1" dirty="0">
              <a:solidFill>
                <a:srgbClr val="00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939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33061" cy="6858000"/>
          </a:xfrm>
          <a:prstGeom prst="rect">
            <a:avLst/>
          </a:prstGeom>
          <a:solidFill>
            <a:srgbClr val="007B7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61233" y="6329847"/>
            <a:ext cx="407045" cy="365125"/>
          </a:xfrm>
        </p:spPr>
        <p:txBody>
          <a:bodyPr/>
          <a:lstStyle/>
          <a:p>
            <a:pPr algn="ctr"/>
            <a:fld id="{63E59CA0-AF06-41C1-B7CD-35875CAD5575}" type="slidenum">
              <a:rPr lang="es-ES" sz="1600" b="1" smtClean="0">
                <a:solidFill>
                  <a:schemeClr val="bg1"/>
                </a:solidFill>
              </a:rPr>
              <a:pPr algn="ctr"/>
              <a:t>2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39159" y="2644170"/>
            <a:ext cx="6053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solidFill>
                  <a:srgbClr val="007B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282155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33061" cy="6858000"/>
          </a:xfrm>
          <a:prstGeom prst="rect">
            <a:avLst/>
          </a:prstGeom>
          <a:solidFill>
            <a:srgbClr val="007B7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61233" y="6329847"/>
            <a:ext cx="407045" cy="365125"/>
          </a:xfrm>
        </p:spPr>
        <p:txBody>
          <a:bodyPr/>
          <a:lstStyle/>
          <a:p>
            <a:pPr algn="ctr"/>
            <a:fld id="{63E59CA0-AF06-41C1-B7CD-35875CAD5575}" type="slidenum">
              <a:rPr lang="es-ES" sz="1600" b="1" smtClean="0">
                <a:solidFill>
                  <a:schemeClr val="bg1"/>
                </a:solidFill>
              </a:rPr>
              <a:pPr algn="ctr"/>
              <a:t>3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39159" y="1905168"/>
            <a:ext cx="6053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solidFill>
                  <a:srgbClr val="007B7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Safety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39162" y="3937170"/>
            <a:ext cx="6053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OCAS</a:t>
            </a:r>
          </a:p>
        </p:txBody>
      </p:sp>
    </p:spTree>
    <p:extLst>
      <p:ext uri="{BB962C8B-B14F-4D97-AF65-F5344CB8AC3E}">
        <p14:creationId xmlns:p14="http://schemas.microsoft.com/office/powerpoint/2010/main" val="2036303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33061" cy="6858000"/>
          </a:xfrm>
          <a:prstGeom prst="rect">
            <a:avLst/>
          </a:prstGeom>
          <a:solidFill>
            <a:srgbClr val="007B7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61233" y="6329847"/>
            <a:ext cx="407045" cy="365125"/>
          </a:xfrm>
        </p:spPr>
        <p:txBody>
          <a:bodyPr/>
          <a:lstStyle/>
          <a:p>
            <a:pPr algn="ctr"/>
            <a:fld id="{63E59CA0-AF06-41C1-B7CD-35875CAD5575}" type="slidenum">
              <a:rPr lang="es-ES" sz="1600" b="1" smtClean="0">
                <a:solidFill>
                  <a:schemeClr val="bg1"/>
                </a:solidFill>
              </a:rPr>
              <a:pPr algn="ctr"/>
              <a:t>4</a:t>
            </a:fld>
            <a:endParaRPr lang="es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3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33061" cy="6858000"/>
          </a:xfrm>
          <a:prstGeom prst="rect">
            <a:avLst/>
          </a:prstGeom>
          <a:solidFill>
            <a:srgbClr val="007B7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61233" y="6329847"/>
            <a:ext cx="407045" cy="365125"/>
          </a:xfrm>
        </p:spPr>
        <p:txBody>
          <a:bodyPr/>
          <a:lstStyle/>
          <a:p>
            <a:pPr algn="ctr"/>
            <a:fld id="{63E59CA0-AF06-41C1-B7CD-35875CAD5575}" type="slidenum">
              <a:rPr lang="es-ES" sz="1600" b="1" smtClean="0">
                <a:solidFill>
                  <a:schemeClr val="bg1"/>
                </a:solidFill>
              </a:rPr>
              <a:pPr algn="ctr"/>
              <a:t>5</a:t>
            </a:fld>
            <a:endParaRPr lang="es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26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176</Words>
  <Application>Microsoft Office PowerPoint</Application>
  <PresentationFormat>Presentación en pantalla (4:3)</PresentationFormat>
  <Paragraphs>27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Melgosa Pascual</dc:creator>
  <cp:lastModifiedBy>Alvaro Melgosa Pascual</cp:lastModifiedBy>
  <cp:revision>12</cp:revision>
  <dcterms:created xsi:type="dcterms:W3CDTF">2016-09-11T09:33:42Z</dcterms:created>
  <dcterms:modified xsi:type="dcterms:W3CDTF">2016-09-11T11:41:39Z</dcterms:modified>
</cp:coreProperties>
</file>