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7"/>
  </p:notesMasterIdLst>
  <p:sldIdLst>
    <p:sldId id="256" r:id="rId5"/>
    <p:sldId id="2559" r:id="rId6"/>
    <p:sldId id="3427" r:id="rId7"/>
    <p:sldId id="3395" r:id="rId8"/>
    <p:sldId id="3428" r:id="rId9"/>
    <p:sldId id="3406" r:id="rId10"/>
    <p:sldId id="3407" r:id="rId11"/>
    <p:sldId id="3429" r:id="rId12"/>
    <p:sldId id="3396" r:id="rId13"/>
    <p:sldId id="3430" r:id="rId14"/>
    <p:sldId id="3409" r:id="rId15"/>
    <p:sldId id="3431" r:id="rId16"/>
    <p:sldId id="3410" r:id="rId17"/>
    <p:sldId id="3432" r:id="rId18"/>
    <p:sldId id="3411" r:id="rId19"/>
    <p:sldId id="3412" r:id="rId20"/>
    <p:sldId id="3413" r:id="rId21"/>
    <p:sldId id="3414" r:id="rId22"/>
    <p:sldId id="3397" r:id="rId23"/>
    <p:sldId id="3415" r:id="rId24"/>
    <p:sldId id="3416" r:id="rId25"/>
    <p:sldId id="3417" r:id="rId26"/>
    <p:sldId id="3433" r:id="rId27"/>
    <p:sldId id="3398" r:id="rId28"/>
    <p:sldId id="3418" r:id="rId29"/>
    <p:sldId id="3419" r:id="rId30"/>
    <p:sldId id="3425" r:id="rId31"/>
    <p:sldId id="3423" r:id="rId32"/>
    <p:sldId id="3421" r:id="rId33"/>
    <p:sldId id="3422" r:id="rId34"/>
    <p:sldId id="3424" r:id="rId35"/>
    <p:sldId id="3426" r:id="rId36"/>
  </p:sldIdLst>
  <p:sldSz cx="12192000" cy="6858000"/>
  <p:notesSz cx="6858000" cy="9926638"/>
  <p:custDataLst>
    <p:tags r:id="rId38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15488C-A9DF-4115-A63A-9FF9DC513731}">
          <p14:sldIdLst>
            <p14:sldId id="256"/>
            <p14:sldId id="2559"/>
            <p14:sldId id="3427"/>
            <p14:sldId id="3395"/>
            <p14:sldId id="3428"/>
            <p14:sldId id="3406"/>
            <p14:sldId id="3407"/>
            <p14:sldId id="3429"/>
            <p14:sldId id="3396"/>
            <p14:sldId id="3430"/>
            <p14:sldId id="3409"/>
            <p14:sldId id="3431"/>
            <p14:sldId id="3410"/>
            <p14:sldId id="3432"/>
            <p14:sldId id="3411"/>
            <p14:sldId id="3412"/>
            <p14:sldId id="3413"/>
            <p14:sldId id="3414"/>
            <p14:sldId id="3397"/>
            <p14:sldId id="3415"/>
            <p14:sldId id="3416"/>
            <p14:sldId id="3417"/>
            <p14:sldId id="3433"/>
            <p14:sldId id="3398"/>
            <p14:sldId id="3418"/>
            <p14:sldId id="3419"/>
            <p14:sldId id="3425"/>
            <p14:sldId id="3423"/>
            <p14:sldId id="3421"/>
            <p14:sldId id="3422"/>
            <p14:sldId id="3424"/>
            <p14:sldId id="3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2B717-9CAB-3FF5-39B6-16C655AEB254}" name="Campos Jimenez, Renato  Alfonso Benito" initials="CJRAB" userId="S::renato.campos@bcrp.gob.pe::7b9f98a1-90b5-4ff1-9938-dc626eb1e40b" providerId="AD"/>
  <p188:author id="{DDFE3745-2093-1CE3-BFBA-2ED8F4F85323}" name="Yepez Salazar, Luis Manuel" initials="YSLM" userId="S::luis.yepez@bcrp.gob.pe::a7b62bae-2528-472f-9e86-902b11f5486c" providerId="AD"/>
  <p188:author id="{7FA77D5D-D196-0462-153B-BAE7E815203C}" name="Ledesma Arista, Alan" initials="LAA" userId="S::alan.ledesma@bcrp.gob.pe::88ae10eb-1237-4844-8282-0a3d09a45791" providerId="AD"/>
  <p188:author id="{832239A6-8DDA-7C97-D9A5-2C41CAAD43BF}" name="Campos Jimenez, Renato  Alfonso Benito" initials="CJRAB" userId="Campos Jimenez, Renato  Alfonso Benito" providerId="None"/>
  <p188:author id="{81ACE4A7-D95F-76BF-C2E4-17595AE80EB2}" name="Ledesma Arista, Alan" initials="LAA" userId="Ledesma Arista, Al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desma Arista, Alan" initials="LAA" lastIdx="25" clrIdx="0">
    <p:extLst>
      <p:ext uri="{19B8F6BF-5375-455C-9EA6-DF929625EA0E}">
        <p15:presenceInfo xmlns:p15="http://schemas.microsoft.com/office/powerpoint/2012/main" userId="S::alan.ledesma@bcrp.gob.pe::88ae10eb-1237-4844-8282-0a3d09a45791" providerId="AD"/>
      </p:ext>
    </p:extLst>
  </p:cmAuthor>
  <p:cmAuthor id="2" name="Rojas Zea, Youel" initials="RY" lastIdx="1" clrIdx="1">
    <p:extLst>
      <p:ext uri="{19B8F6BF-5375-455C-9EA6-DF929625EA0E}">
        <p15:presenceInfo xmlns:p15="http://schemas.microsoft.com/office/powerpoint/2012/main" userId="S::youel.rojas@bcrp.gob.pe::33cd66cd-f34c-474f-82f6-d21d5c997503" providerId="AD"/>
      </p:ext>
    </p:extLst>
  </p:cmAuthor>
  <p:cmAuthor id="3" name="Campos Jimenez, Renato  Alfonso Benito" initials="CJRAB" lastIdx="2" clrIdx="2">
    <p:extLst>
      <p:ext uri="{19B8F6BF-5375-455C-9EA6-DF929625EA0E}">
        <p15:presenceInfo xmlns:p15="http://schemas.microsoft.com/office/powerpoint/2012/main" userId="Campos Jimenez, Renato  Alfonso Benito" providerId="None"/>
      </p:ext>
    </p:extLst>
  </p:cmAuthor>
  <p:cmAuthor id="4" name="Perez Forero, Fernando  Jose" initials="PJ" lastIdx="3" clrIdx="3">
    <p:extLst>
      <p:ext uri="{19B8F6BF-5375-455C-9EA6-DF929625EA0E}">
        <p15:presenceInfo xmlns:p15="http://schemas.microsoft.com/office/powerpoint/2012/main" userId="S::fernando.perez@bcrp.gob.pe::ffb02714-6dac-4aa5-b181-f23f0435a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A"/>
    <a:srgbClr val="002060"/>
    <a:srgbClr val="270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296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sma Arista, Alan" userId="88ae10eb-1237-4844-8282-0a3d09a45791" providerId="ADAL" clId="{805CFB5D-FB40-4CE0-A211-2A00F87511D1}"/>
    <pc:docChg chg="undo redo custSel addSld delSld modSld modSection">
      <pc:chgData name="Ledesma Arista, Alan" userId="88ae10eb-1237-4844-8282-0a3d09a45791" providerId="ADAL" clId="{805CFB5D-FB40-4CE0-A211-2A00F87511D1}" dt="2023-03-02T06:51:12.677" v="4777" actId="20577"/>
      <pc:docMkLst>
        <pc:docMk/>
      </pc:docMkLst>
      <pc:sldChg chg="modSp mod addCm delCm modCm">
        <pc:chgData name="Ledesma Arista, Alan" userId="88ae10eb-1237-4844-8282-0a3d09a45791" providerId="ADAL" clId="{805CFB5D-FB40-4CE0-A211-2A00F87511D1}" dt="2023-03-02T06:42:58.004" v="4693" actId="20577"/>
        <pc:sldMkLst>
          <pc:docMk/>
          <pc:sldMk cId="1788707911" sldId="3390"/>
        </pc:sldMkLst>
        <pc:spChg chg="mod">
          <ac:chgData name="Ledesma Arista, Alan" userId="88ae10eb-1237-4844-8282-0a3d09a45791" providerId="ADAL" clId="{805CFB5D-FB40-4CE0-A211-2A00F87511D1}" dt="2023-03-02T06:42:58.004" v="4693" actId="20577"/>
          <ac:spMkLst>
            <pc:docMk/>
            <pc:sldMk cId="1788707911" sldId="3390"/>
            <ac:spMk id="6" creationId="{00000000-0000-0000-0000-000000000000}"/>
          </ac:spMkLst>
        </pc:spChg>
      </pc:sldChg>
      <pc:sldChg chg="addSp delSp modSp mod">
        <pc:chgData name="Ledesma Arista, Alan" userId="88ae10eb-1237-4844-8282-0a3d09a45791" providerId="ADAL" clId="{805CFB5D-FB40-4CE0-A211-2A00F87511D1}" dt="2023-03-01T04:36:47.180" v="743" actId="20577"/>
        <pc:sldMkLst>
          <pc:docMk/>
          <pc:sldMk cId="2259333486" sldId="3396"/>
        </pc:sldMkLst>
        <pc:spChg chg="mod">
          <ac:chgData name="Ledesma Arista, Alan" userId="88ae10eb-1237-4844-8282-0a3d09a45791" providerId="ADAL" clId="{805CFB5D-FB40-4CE0-A211-2A00F87511D1}" dt="2023-03-01T03:20:31.086" v="4" actId="14100"/>
          <ac:spMkLst>
            <pc:docMk/>
            <pc:sldMk cId="2259333486" sldId="3396"/>
            <ac:spMk id="2" creationId="{00000000-0000-0000-0000-000000000000}"/>
          </ac:spMkLst>
        </pc:spChg>
        <pc:spChg chg="del">
          <ac:chgData name="Ledesma Arista, Alan" userId="88ae10eb-1237-4844-8282-0a3d09a45791" providerId="ADAL" clId="{805CFB5D-FB40-4CE0-A211-2A00F87511D1}" dt="2023-03-01T03:20:49.461" v="5" actId="478"/>
          <ac:spMkLst>
            <pc:docMk/>
            <pc:sldMk cId="2259333486" sldId="3396"/>
            <ac:spMk id="6" creationId="{00000000-0000-0000-0000-000000000000}"/>
          </ac:spMkLst>
        </pc:spChg>
        <pc:spChg chg="add del mod">
          <ac:chgData name="Ledesma Arista, Alan" userId="88ae10eb-1237-4844-8282-0a3d09a45791" providerId="ADAL" clId="{805CFB5D-FB40-4CE0-A211-2A00F87511D1}" dt="2023-03-01T03:20:53.748" v="6" actId="478"/>
          <ac:spMkLst>
            <pc:docMk/>
            <pc:sldMk cId="2259333486" sldId="3396"/>
            <ac:spMk id="7" creationId="{61E330B9-7263-B66A-86CB-DE8A018D0D5E}"/>
          </ac:spMkLst>
        </pc:spChg>
        <pc:spChg chg="add mod">
          <ac:chgData name="Ledesma Arista, Alan" userId="88ae10eb-1237-4844-8282-0a3d09a45791" providerId="ADAL" clId="{805CFB5D-FB40-4CE0-A211-2A00F87511D1}" dt="2023-03-01T04:36:47.180" v="743" actId="20577"/>
          <ac:spMkLst>
            <pc:docMk/>
            <pc:sldMk cId="2259333486" sldId="3396"/>
            <ac:spMk id="8" creationId="{D47387C4-9B0F-9CC0-7170-775D590867D1}"/>
          </ac:spMkLst>
        </pc:spChg>
      </pc:sldChg>
      <pc:sldChg chg="addSp delSp modSp mod">
        <pc:chgData name="Ledesma Arista, Alan" userId="88ae10eb-1237-4844-8282-0a3d09a45791" providerId="ADAL" clId="{805CFB5D-FB40-4CE0-A211-2A00F87511D1}" dt="2023-03-02T06:06:59.407" v="4294" actId="1076"/>
        <pc:sldMkLst>
          <pc:docMk/>
          <pc:sldMk cId="815576415" sldId="3397"/>
        </pc:sldMkLst>
        <pc:spChg chg="mod">
          <ac:chgData name="Ledesma Arista, Alan" userId="88ae10eb-1237-4844-8282-0a3d09a45791" providerId="ADAL" clId="{805CFB5D-FB40-4CE0-A211-2A00F87511D1}" dt="2023-03-02T06:06:59.407" v="4294" actId="1076"/>
          <ac:spMkLst>
            <pc:docMk/>
            <pc:sldMk cId="815576415" sldId="3397"/>
            <ac:spMk id="6" creationId="{00000000-0000-0000-0000-000000000000}"/>
          </ac:spMkLst>
        </pc:spChg>
        <pc:graphicFrameChg chg="add mod modGraphic">
          <ac:chgData name="Ledesma Arista, Alan" userId="88ae10eb-1237-4844-8282-0a3d09a45791" providerId="ADAL" clId="{805CFB5D-FB40-4CE0-A211-2A00F87511D1}" dt="2023-03-02T06:06:35.590" v="4293" actId="113"/>
          <ac:graphicFrameMkLst>
            <pc:docMk/>
            <pc:sldMk cId="815576415" sldId="3397"/>
            <ac:graphicFrameMk id="3" creationId="{F06CB62C-97E7-0181-1510-3507C21C02B6}"/>
          </ac:graphicFrameMkLst>
        </pc:graphicFrameChg>
        <pc:picChg chg="del mod">
          <ac:chgData name="Ledesma Arista, Alan" userId="88ae10eb-1237-4844-8282-0a3d09a45791" providerId="ADAL" clId="{805CFB5D-FB40-4CE0-A211-2A00F87511D1}" dt="2023-03-02T05:49:12.749" v="3846" actId="478"/>
          <ac:picMkLst>
            <pc:docMk/>
            <pc:sldMk cId="815576415" sldId="3397"/>
            <ac:picMk id="7" creationId="{857342AD-8E9D-52D2-B043-D0C23CA8BF25}"/>
          </ac:picMkLst>
        </pc:picChg>
        <pc:picChg chg="del">
          <ac:chgData name="Ledesma Arista, Alan" userId="88ae10eb-1237-4844-8282-0a3d09a45791" providerId="ADAL" clId="{805CFB5D-FB40-4CE0-A211-2A00F87511D1}" dt="2023-03-02T05:49:14.952" v="3847" actId="478"/>
          <ac:picMkLst>
            <pc:docMk/>
            <pc:sldMk cId="815576415" sldId="3397"/>
            <ac:picMk id="8" creationId="{011166E6-D954-0856-1E21-EF0642D549B0}"/>
          </ac:picMkLst>
        </pc:picChg>
      </pc:sldChg>
      <pc:sldChg chg="modSp mod">
        <pc:chgData name="Ledesma Arista, Alan" userId="88ae10eb-1237-4844-8282-0a3d09a45791" providerId="ADAL" clId="{805CFB5D-FB40-4CE0-A211-2A00F87511D1}" dt="2023-03-02T06:45:27.797" v="4739" actId="20577"/>
        <pc:sldMkLst>
          <pc:docMk/>
          <pc:sldMk cId="1814906190" sldId="3404"/>
        </pc:sldMkLst>
        <pc:spChg chg="mod">
          <ac:chgData name="Ledesma Arista, Alan" userId="88ae10eb-1237-4844-8282-0a3d09a45791" providerId="ADAL" clId="{805CFB5D-FB40-4CE0-A211-2A00F87511D1}" dt="2023-03-02T06:45:27.797" v="4739" actId="20577"/>
          <ac:spMkLst>
            <pc:docMk/>
            <pc:sldMk cId="1814906190" sldId="3404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805CFB5D-FB40-4CE0-A211-2A00F87511D1}" dt="2023-03-02T06:51:12.677" v="4777" actId="20577"/>
        <pc:sldMkLst>
          <pc:docMk/>
          <pc:sldMk cId="676547078" sldId="3405"/>
        </pc:sldMkLst>
        <pc:spChg chg="mod">
          <ac:chgData name="Ledesma Arista, Alan" userId="88ae10eb-1237-4844-8282-0a3d09a45791" providerId="ADAL" clId="{805CFB5D-FB40-4CE0-A211-2A00F87511D1}" dt="2023-03-02T06:51:12.677" v="4777" actId="20577"/>
          <ac:spMkLst>
            <pc:docMk/>
            <pc:sldMk cId="676547078" sldId="3405"/>
            <ac:spMk id="6" creationId="{00000000-0000-0000-0000-000000000000}"/>
          </ac:spMkLst>
        </pc:spChg>
      </pc:sldChg>
      <pc:sldChg chg="delCm">
        <pc:chgData name="Ledesma Arista, Alan" userId="88ae10eb-1237-4844-8282-0a3d09a45791" providerId="ADAL" clId="{805CFB5D-FB40-4CE0-A211-2A00F87511D1}" dt="2023-03-02T01:24:57.441" v="3471" actId="1592"/>
        <pc:sldMkLst>
          <pc:docMk/>
          <pc:sldMk cId="3031649452" sldId="3406"/>
        </pc:sldMkLst>
      </pc:sldChg>
      <pc:sldChg chg="del">
        <pc:chgData name="Ledesma Arista, Alan" userId="88ae10eb-1237-4844-8282-0a3d09a45791" providerId="ADAL" clId="{805CFB5D-FB40-4CE0-A211-2A00F87511D1}" dt="2023-03-02T06:42:45.493" v="4690" actId="47"/>
        <pc:sldMkLst>
          <pc:docMk/>
          <pc:sldMk cId="3753531908" sldId="3408"/>
        </pc:sldMkLst>
      </pc:sldChg>
      <pc:sldChg chg="addSp delSp modSp add mod">
        <pc:chgData name="Ledesma Arista, Alan" userId="88ae10eb-1237-4844-8282-0a3d09a45791" providerId="ADAL" clId="{805CFB5D-FB40-4CE0-A211-2A00F87511D1}" dt="2023-03-02T06:48:46.048" v="4747" actId="1035"/>
        <pc:sldMkLst>
          <pc:docMk/>
          <pc:sldMk cId="2705902254" sldId="3409"/>
        </pc:sldMkLst>
        <pc:spChg chg="mod">
          <ac:chgData name="Ledesma Arista, Alan" userId="88ae10eb-1237-4844-8282-0a3d09a45791" providerId="ADAL" clId="{805CFB5D-FB40-4CE0-A211-2A00F87511D1}" dt="2023-03-01T04:30:01.522" v="523" actId="20577"/>
          <ac:spMkLst>
            <pc:docMk/>
            <pc:sldMk cId="2705902254" sldId="3409"/>
            <ac:spMk id="2" creationId="{00000000-0000-0000-0000-000000000000}"/>
          </ac:spMkLst>
        </pc:spChg>
        <pc:spChg chg="add del">
          <ac:chgData name="Ledesma Arista, Alan" userId="88ae10eb-1237-4844-8282-0a3d09a45791" providerId="ADAL" clId="{805CFB5D-FB40-4CE0-A211-2A00F87511D1}" dt="2023-03-01T11:29:54.779" v="1790" actId="22"/>
          <ac:spMkLst>
            <pc:docMk/>
            <pc:sldMk cId="2705902254" sldId="3409"/>
            <ac:spMk id="6" creationId="{DAE11271-0F62-13A1-99F4-40A9A9FCE20D}"/>
          </ac:spMkLst>
        </pc:spChg>
        <pc:spChg chg="mod">
          <ac:chgData name="Ledesma Arista, Alan" userId="88ae10eb-1237-4844-8282-0a3d09a45791" providerId="ADAL" clId="{805CFB5D-FB40-4CE0-A211-2A00F87511D1}" dt="2023-03-02T06:48:46.048" v="4747" actId="1035"/>
          <ac:spMkLst>
            <pc:docMk/>
            <pc:sldMk cId="2705902254" sldId="3409"/>
            <ac:spMk id="8" creationId="{D47387C4-9B0F-9CC0-7170-775D590867D1}"/>
          </ac:spMkLst>
        </pc:spChg>
      </pc:sldChg>
      <pc:sldChg chg="addSp delSp modSp add mod">
        <pc:chgData name="Ledesma Arista, Alan" userId="88ae10eb-1237-4844-8282-0a3d09a45791" providerId="ADAL" clId="{805CFB5D-FB40-4CE0-A211-2A00F87511D1}" dt="2023-03-02T06:49:27.088" v="4761" actId="20577"/>
        <pc:sldMkLst>
          <pc:docMk/>
          <pc:sldMk cId="536677948" sldId="3410"/>
        </pc:sldMkLst>
        <pc:spChg chg="add del">
          <ac:chgData name="Ledesma Arista, Alan" userId="88ae10eb-1237-4844-8282-0a3d09a45791" providerId="ADAL" clId="{805CFB5D-FB40-4CE0-A211-2A00F87511D1}" dt="2023-03-01T11:53:52.579" v="2407" actId="22"/>
          <ac:spMkLst>
            <pc:docMk/>
            <pc:sldMk cId="536677948" sldId="3410"/>
            <ac:spMk id="6" creationId="{F6F893EC-2805-6109-949B-12EBC19F1C6F}"/>
          </ac:spMkLst>
        </pc:spChg>
        <pc:spChg chg="mod">
          <ac:chgData name="Ledesma Arista, Alan" userId="88ae10eb-1237-4844-8282-0a3d09a45791" providerId="ADAL" clId="{805CFB5D-FB40-4CE0-A211-2A00F87511D1}" dt="2023-03-02T06:49:27.088" v="4761" actId="20577"/>
          <ac:spMkLst>
            <pc:docMk/>
            <pc:sldMk cId="536677948" sldId="3410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805CFB5D-FB40-4CE0-A211-2A00F87511D1}" dt="2023-03-01T12:08:43.195" v="2838" actId="20577"/>
        <pc:sldMkLst>
          <pc:docMk/>
          <pc:sldMk cId="1129690483" sldId="3411"/>
        </pc:sldMkLst>
        <pc:spChg chg="mod">
          <ac:chgData name="Ledesma Arista, Alan" userId="88ae10eb-1237-4844-8282-0a3d09a45791" providerId="ADAL" clId="{805CFB5D-FB40-4CE0-A211-2A00F87511D1}" dt="2023-03-01T11:54:31.599" v="2448" actId="6549"/>
          <ac:spMkLst>
            <pc:docMk/>
            <pc:sldMk cId="1129690483" sldId="3411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805CFB5D-FB40-4CE0-A211-2A00F87511D1}" dt="2023-03-01T12:08:43.195" v="2838" actId="20577"/>
          <ac:spMkLst>
            <pc:docMk/>
            <pc:sldMk cId="1129690483" sldId="3411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805CFB5D-FB40-4CE0-A211-2A00F87511D1}" dt="2023-03-01T12:13:00.942" v="2966" actId="20577"/>
        <pc:sldMkLst>
          <pc:docMk/>
          <pc:sldMk cId="2132214062" sldId="3412"/>
        </pc:sldMkLst>
        <pc:spChg chg="mod">
          <ac:chgData name="Ledesma Arista, Alan" userId="88ae10eb-1237-4844-8282-0a3d09a45791" providerId="ADAL" clId="{805CFB5D-FB40-4CE0-A211-2A00F87511D1}" dt="2023-03-01T12:13:00.942" v="2966" actId="20577"/>
          <ac:spMkLst>
            <pc:docMk/>
            <pc:sldMk cId="2132214062" sldId="3412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805CFB5D-FB40-4CE0-A211-2A00F87511D1}" dt="2023-03-01T12:18:07.662" v="3097" actId="113"/>
        <pc:sldMkLst>
          <pc:docMk/>
          <pc:sldMk cId="4171627911" sldId="3413"/>
        </pc:sldMkLst>
        <pc:spChg chg="mod">
          <ac:chgData name="Ledesma Arista, Alan" userId="88ae10eb-1237-4844-8282-0a3d09a45791" providerId="ADAL" clId="{805CFB5D-FB40-4CE0-A211-2A00F87511D1}" dt="2023-03-01T12:18:07.662" v="3097" actId="113"/>
          <ac:spMkLst>
            <pc:docMk/>
            <pc:sldMk cId="4171627911" sldId="3413"/>
            <ac:spMk id="8" creationId="{D47387C4-9B0F-9CC0-7170-775D590867D1}"/>
          </ac:spMkLst>
        </pc:spChg>
      </pc:sldChg>
      <pc:sldChg chg="addSp delSp modSp add mod delCm">
        <pc:chgData name="Ledesma Arista, Alan" userId="88ae10eb-1237-4844-8282-0a3d09a45791" providerId="ADAL" clId="{805CFB5D-FB40-4CE0-A211-2A00F87511D1}" dt="2023-03-02T06:24:42.640" v="4664" actId="22"/>
        <pc:sldMkLst>
          <pc:docMk/>
          <pc:sldMk cId="2783172065" sldId="3414"/>
        </pc:sldMkLst>
        <pc:spChg chg="mod">
          <ac:chgData name="Ledesma Arista, Alan" userId="88ae10eb-1237-4844-8282-0a3d09a45791" providerId="ADAL" clId="{805CFB5D-FB40-4CE0-A211-2A00F87511D1}" dt="2023-03-01T12:28:46.751" v="3460" actId="123"/>
          <ac:spMkLst>
            <pc:docMk/>
            <pc:sldMk cId="2783172065" sldId="3414"/>
            <ac:spMk id="8" creationId="{D47387C4-9B0F-9CC0-7170-775D590867D1}"/>
          </ac:spMkLst>
        </pc:spChg>
        <pc:picChg chg="add del">
          <ac:chgData name="Ledesma Arista, Alan" userId="88ae10eb-1237-4844-8282-0a3d09a45791" providerId="ADAL" clId="{805CFB5D-FB40-4CE0-A211-2A00F87511D1}" dt="2023-03-02T06:24:42.640" v="4664" actId="22"/>
          <ac:picMkLst>
            <pc:docMk/>
            <pc:sldMk cId="2783172065" sldId="3414"/>
            <ac:picMk id="6" creationId="{A8796421-32E9-ADCE-94A8-B8F9D4DFEA0E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3:30:18.914" v="3677" actId="14100"/>
        <pc:sldMkLst>
          <pc:docMk/>
          <pc:sldMk cId="4122532225" sldId="3415"/>
        </pc:sldMkLst>
        <pc:spChg chg="mod">
          <ac:chgData name="Ledesma Arista, Alan" userId="88ae10eb-1237-4844-8282-0a3d09a45791" providerId="ADAL" clId="{805CFB5D-FB40-4CE0-A211-2A00F87511D1}" dt="2023-03-02T03:29:43.641" v="3673" actId="20577"/>
          <ac:spMkLst>
            <pc:docMk/>
            <pc:sldMk cId="4122532225" sldId="3415"/>
            <ac:spMk id="6" creationId="{00000000-0000-0000-0000-000000000000}"/>
          </ac:spMkLst>
        </pc:spChg>
        <pc:picChg chg="del">
          <ac:chgData name="Ledesma Arista, Alan" userId="88ae10eb-1237-4844-8282-0a3d09a45791" providerId="ADAL" clId="{805CFB5D-FB40-4CE0-A211-2A00F87511D1}" dt="2023-03-02T03:28:18.146" v="3496" actId="478"/>
          <ac:picMkLst>
            <pc:docMk/>
            <pc:sldMk cId="4122532225" sldId="3415"/>
            <ac:picMk id="3" creationId="{B8036BE9-B904-E470-A281-C9280D6F9FC5}"/>
          </ac:picMkLst>
        </pc:picChg>
        <pc:picChg chg="del">
          <ac:chgData name="Ledesma Arista, Alan" userId="88ae10eb-1237-4844-8282-0a3d09a45791" providerId="ADAL" clId="{805CFB5D-FB40-4CE0-A211-2A00F87511D1}" dt="2023-03-02T03:26:57.481" v="3473" actId="478"/>
          <ac:picMkLst>
            <pc:docMk/>
            <pc:sldMk cId="4122532225" sldId="3415"/>
            <ac:picMk id="7" creationId="{15EF334D-5A99-1BAC-A226-B6E85D925DEB}"/>
          </ac:picMkLst>
        </pc:picChg>
        <pc:picChg chg="add mod">
          <ac:chgData name="Ledesma Arista, Alan" userId="88ae10eb-1237-4844-8282-0a3d09a45791" providerId="ADAL" clId="{805CFB5D-FB40-4CE0-A211-2A00F87511D1}" dt="2023-03-02T03:29:25.622" v="3627" actId="1037"/>
          <ac:picMkLst>
            <pc:docMk/>
            <pc:sldMk cId="4122532225" sldId="3415"/>
            <ac:picMk id="9" creationId="{F89EDA4D-F75E-04F6-E826-02E9AE6CF193}"/>
          </ac:picMkLst>
        </pc:picChg>
        <pc:picChg chg="add mod">
          <ac:chgData name="Ledesma Arista, Alan" userId="88ae10eb-1237-4844-8282-0a3d09a45791" providerId="ADAL" clId="{805CFB5D-FB40-4CE0-A211-2A00F87511D1}" dt="2023-03-02T03:29:33.597" v="3639" actId="1037"/>
          <ac:picMkLst>
            <pc:docMk/>
            <pc:sldMk cId="4122532225" sldId="3415"/>
            <ac:picMk id="11" creationId="{2A380242-C849-6082-C674-842708FB24B1}"/>
          </ac:picMkLst>
        </pc:picChg>
        <pc:cxnChg chg="add mod">
          <ac:chgData name="Ledesma Arista, Alan" userId="88ae10eb-1237-4844-8282-0a3d09a45791" providerId="ADAL" clId="{805CFB5D-FB40-4CE0-A211-2A00F87511D1}" dt="2023-03-02T03:30:18.914" v="3677" actId="14100"/>
          <ac:cxnSpMkLst>
            <pc:docMk/>
            <pc:sldMk cId="4122532225" sldId="3415"/>
            <ac:cxnSpMk id="13" creationId="{2970B095-8618-FBFF-B21B-272403778FF3}"/>
          </ac:cxnSpMkLst>
        </pc:cxnChg>
      </pc:sldChg>
      <pc:sldChg chg="addSp delSp modSp mod">
        <pc:chgData name="Ledesma Arista, Alan" userId="88ae10eb-1237-4844-8282-0a3d09a45791" providerId="ADAL" clId="{805CFB5D-FB40-4CE0-A211-2A00F87511D1}" dt="2023-03-02T06:24:57.352" v="4689" actId="1035"/>
        <pc:sldMkLst>
          <pc:docMk/>
          <pc:sldMk cId="2488166931" sldId="3416"/>
        </pc:sldMkLst>
        <pc:picChg chg="del">
          <ac:chgData name="Ledesma Arista, Alan" userId="88ae10eb-1237-4844-8282-0a3d09a45791" providerId="ADAL" clId="{805CFB5D-FB40-4CE0-A211-2A00F87511D1}" dt="2023-03-02T03:31:53.538" v="3678" actId="478"/>
          <ac:picMkLst>
            <pc:docMk/>
            <pc:sldMk cId="2488166931" sldId="3416"/>
            <ac:picMk id="7" creationId="{5AFF1373-636D-DFFF-7A25-F10A85DA3E3B}"/>
          </ac:picMkLst>
        </pc:picChg>
        <pc:picChg chg="add del mod">
          <ac:chgData name="Ledesma Arista, Alan" userId="88ae10eb-1237-4844-8282-0a3d09a45791" providerId="ADAL" clId="{805CFB5D-FB40-4CE0-A211-2A00F87511D1}" dt="2023-03-02T03:35:11.385" v="3689" actId="478"/>
          <ac:picMkLst>
            <pc:docMk/>
            <pc:sldMk cId="2488166931" sldId="3416"/>
            <ac:picMk id="8" creationId="{DA2C44F2-9741-E027-AEC4-F36C3C51A876}"/>
          </ac:picMkLst>
        </pc:picChg>
        <pc:picChg chg="add del mod">
          <ac:chgData name="Ledesma Arista, Alan" userId="88ae10eb-1237-4844-8282-0a3d09a45791" providerId="ADAL" clId="{805CFB5D-FB40-4CE0-A211-2A00F87511D1}" dt="2023-03-02T06:24:45.189" v="4666" actId="478"/>
          <ac:picMkLst>
            <pc:docMk/>
            <pc:sldMk cId="2488166931" sldId="3416"/>
            <ac:picMk id="10" creationId="{278F1A86-3C96-0F6B-B5A2-837438AEEED6}"/>
          </ac:picMkLst>
        </pc:picChg>
        <pc:picChg chg="add mod">
          <ac:chgData name="Ledesma Arista, Alan" userId="88ae10eb-1237-4844-8282-0a3d09a45791" providerId="ADAL" clId="{805CFB5D-FB40-4CE0-A211-2A00F87511D1}" dt="2023-03-02T06:24:57.352" v="4689" actId="1035"/>
          <ac:picMkLst>
            <pc:docMk/>
            <pc:sldMk cId="2488166931" sldId="3416"/>
            <ac:picMk id="12" creationId="{1C86F421-AC5D-A312-46EC-82E5C063CCEE}"/>
          </ac:picMkLst>
        </pc:picChg>
      </pc:sldChg>
      <pc:sldChg chg="addSp modSp mod">
        <pc:chgData name="Ledesma Arista, Alan" userId="88ae10eb-1237-4844-8282-0a3d09a45791" providerId="ADAL" clId="{805CFB5D-FB40-4CE0-A211-2A00F87511D1}" dt="2023-03-02T03:37:00.561" v="3737" actId="1038"/>
        <pc:sldMkLst>
          <pc:docMk/>
          <pc:sldMk cId="685607631" sldId="3417"/>
        </pc:sldMkLst>
        <pc:picChg chg="add mod">
          <ac:chgData name="Ledesma Arista, Alan" userId="88ae10eb-1237-4844-8282-0a3d09a45791" providerId="ADAL" clId="{805CFB5D-FB40-4CE0-A211-2A00F87511D1}" dt="2023-03-02T03:37:00.561" v="3737" actId="1038"/>
          <ac:picMkLst>
            <pc:docMk/>
            <pc:sldMk cId="685607631" sldId="3417"/>
            <ac:picMk id="7" creationId="{8AF9F4D6-D629-EE55-9392-909B6E061B21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6:09:41.536" v="4296" actId="22"/>
        <pc:sldMkLst>
          <pc:docMk/>
          <pc:sldMk cId="1314382451" sldId="3419"/>
        </pc:sldMkLst>
        <pc:spChg chg="mod">
          <ac:chgData name="Ledesma Arista, Alan" userId="88ae10eb-1237-4844-8282-0a3d09a45791" providerId="ADAL" clId="{805CFB5D-FB40-4CE0-A211-2A00F87511D1}" dt="2023-03-02T04:12:02.273" v="3741" actId="20577"/>
          <ac:spMkLst>
            <pc:docMk/>
            <pc:sldMk cId="1314382451" sldId="3419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805CFB5D-FB40-4CE0-A211-2A00F87511D1}" dt="2023-03-02T06:09:41.536" v="4296" actId="22"/>
          <ac:spMkLst>
            <pc:docMk/>
            <pc:sldMk cId="1314382451" sldId="3419"/>
            <ac:spMk id="7" creationId="{6545574F-AF8A-289F-A7F8-D02FA0C4377D}"/>
          </ac:spMkLst>
        </pc:spChg>
      </pc:sldChg>
      <pc:sldChg chg="modSp del mod">
        <pc:chgData name="Ledesma Arista, Alan" userId="88ae10eb-1237-4844-8282-0a3d09a45791" providerId="ADAL" clId="{805CFB5D-FB40-4CE0-A211-2A00F87511D1}" dt="2023-03-02T06:23:49.545" v="4661" actId="47"/>
        <pc:sldMkLst>
          <pc:docMk/>
          <pc:sldMk cId="1984504344" sldId="3420"/>
        </pc:sldMkLst>
        <pc:spChg chg="mod">
          <ac:chgData name="Ledesma Arista, Alan" userId="88ae10eb-1237-4844-8282-0a3d09a45791" providerId="ADAL" clId="{805CFB5D-FB40-4CE0-A211-2A00F87511D1}" dt="2023-03-02T03:49:54.789" v="3740" actId="1036"/>
          <ac:spMkLst>
            <pc:docMk/>
            <pc:sldMk cId="1984504344" sldId="3420"/>
            <ac:spMk id="6" creationId="{00000000-0000-0000-0000-000000000000}"/>
          </ac:spMkLst>
        </pc:spChg>
        <pc:picChg chg="mod">
          <ac:chgData name="Ledesma Arista, Alan" userId="88ae10eb-1237-4844-8282-0a3d09a45791" providerId="ADAL" clId="{805CFB5D-FB40-4CE0-A211-2A00F87511D1}" dt="2023-03-02T03:49:52.538" v="3739" actId="1035"/>
          <ac:picMkLst>
            <pc:docMk/>
            <pc:sldMk cId="1984504344" sldId="3420"/>
            <ac:picMk id="3" creationId="{19D74401-4708-8007-4587-EEFA6F0C7928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5:36:58.931" v="3766" actId="1036"/>
        <pc:sldMkLst>
          <pc:docMk/>
          <pc:sldMk cId="3727051260" sldId="3421"/>
        </pc:sldMkLst>
        <pc:picChg chg="del">
          <ac:chgData name="Ledesma Arista, Alan" userId="88ae10eb-1237-4844-8282-0a3d09a45791" providerId="ADAL" clId="{805CFB5D-FB40-4CE0-A211-2A00F87511D1}" dt="2023-03-02T05:36:09.077" v="3745" actId="478"/>
          <ac:picMkLst>
            <pc:docMk/>
            <pc:sldMk cId="3727051260" sldId="3421"/>
            <ac:picMk id="3" creationId="{07AD1484-B03E-DCB5-8515-A4490C0D0DCA}"/>
          </ac:picMkLst>
        </pc:picChg>
        <pc:picChg chg="add mod">
          <ac:chgData name="Ledesma Arista, Alan" userId="88ae10eb-1237-4844-8282-0a3d09a45791" providerId="ADAL" clId="{805CFB5D-FB40-4CE0-A211-2A00F87511D1}" dt="2023-03-02T05:36:58.931" v="3766" actId="1036"/>
          <ac:picMkLst>
            <pc:docMk/>
            <pc:sldMk cId="3727051260" sldId="3421"/>
            <ac:picMk id="8" creationId="{B998D6EE-5412-6BB8-128D-2DDBE4172A33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5:38:16.618" v="3800" actId="1035"/>
        <pc:sldMkLst>
          <pc:docMk/>
          <pc:sldMk cId="4154042512" sldId="3422"/>
        </pc:sldMkLst>
        <pc:picChg chg="del">
          <ac:chgData name="Ledesma Arista, Alan" userId="88ae10eb-1237-4844-8282-0a3d09a45791" providerId="ADAL" clId="{805CFB5D-FB40-4CE0-A211-2A00F87511D1}" dt="2023-03-02T05:37:34.781" v="3767" actId="478"/>
          <ac:picMkLst>
            <pc:docMk/>
            <pc:sldMk cId="4154042512" sldId="3422"/>
            <ac:picMk id="3" creationId="{9EE5E547-76A8-E5A1-CB03-332098481F54}"/>
          </ac:picMkLst>
        </pc:picChg>
        <pc:picChg chg="add mod">
          <ac:chgData name="Ledesma Arista, Alan" userId="88ae10eb-1237-4844-8282-0a3d09a45791" providerId="ADAL" clId="{805CFB5D-FB40-4CE0-A211-2A00F87511D1}" dt="2023-03-02T05:38:16.618" v="3800" actId="1035"/>
          <ac:picMkLst>
            <pc:docMk/>
            <pc:sldMk cId="4154042512" sldId="3422"/>
            <ac:picMk id="8" creationId="{90E69C2F-E4FB-872E-25BF-49B63530E425}"/>
          </ac:picMkLst>
        </pc:picChg>
      </pc:sldChg>
      <pc:sldChg chg="addSp delSp modSp mod">
        <pc:chgData name="Ledesma Arista, Alan" userId="88ae10eb-1237-4844-8282-0a3d09a45791" providerId="ADAL" clId="{805CFB5D-FB40-4CE0-A211-2A00F87511D1}" dt="2023-03-02T05:35:00.676" v="3744" actId="1076"/>
        <pc:sldMkLst>
          <pc:docMk/>
          <pc:sldMk cId="1043018907" sldId="3423"/>
        </pc:sldMkLst>
        <pc:picChg chg="del">
          <ac:chgData name="Ledesma Arista, Alan" userId="88ae10eb-1237-4844-8282-0a3d09a45791" providerId="ADAL" clId="{805CFB5D-FB40-4CE0-A211-2A00F87511D1}" dt="2023-03-02T05:34:53.780" v="3742" actId="478"/>
          <ac:picMkLst>
            <pc:docMk/>
            <pc:sldMk cId="1043018907" sldId="3423"/>
            <ac:picMk id="3" creationId="{0E2E2B7D-D81F-4B59-72DD-AECF5A3A2BD2}"/>
          </ac:picMkLst>
        </pc:picChg>
        <pc:picChg chg="add mod">
          <ac:chgData name="Ledesma Arista, Alan" userId="88ae10eb-1237-4844-8282-0a3d09a45791" providerId="ADAL" clId="{805CFB5D-FB40-4CE0-A211-2A00F87511D1}" dt="2023-03-02T05:35:00.676" v="3744" actId="1076"/>
          <ac:picMkLst>
            <pc:docMk/>
            <pc:sldMk cId="1043018907" sldId="3423"/>
            <ac:picMk id="8" creationId="{9BFD6CAB-0559-BA80-6D41-51899147046E}"/>
          </ac:picMkLst>
        </pc:picChg>
      </pc:sldChg>
      <pc:sldChg chg="addSp delSp modSp add mod">
        <pc:chgData name="Ledesma Arista, Alan" userId="88ae10eb-1237-4844-8282-0a3d09a45791" providerId="ADAL" clId="{805CFB5D-FB40-4CE0-A211-2A00F87511D1}" dt="2023-03-02T05:41:45.835" v="3845" actId="1036"/>
        <pc:sldMkLst>
          <pc:docMk/>
          <pc:sldMk cId="2463153467" sldId="3424"/>
        </pc:sldMkLst>
        <pc:spChg chg="mod">
          <ac:chgData name="Ledesma Arista, Alan" userId="88ae10eb-1237-4844-8282-0a3d09a45791" providerId="ADAL" clId="{805CFB5D-FB40-4CE0-A211-2A00F87511D1}" dt="2023-03-02T05:40:49.818" v="3831" actId="20577"/>
          <ac:spMkLst>
            <pc:docMk/>
            <pc:sldMk cId="2463153467" sldId="3424"/>
            <ac:spMk id="6" creationId="{00000000-0000-0000-0000-000000000000}"/>
          </ac:spMkLst>
        </pc:spChg>
        <pc:picChg chg="add mod">
          <ac:chgData name="Ledesma Arista, Alan" userId="88ae10eb-1237-4844-8282-0a3d09a45791" providerId="ADAL" clId="{805CFB5D-FB40-4CE0-A211-2A00F87511D1}" dt="2023-03-02T05:41:45.835" v="3845" actId="1036"/>
          <ac:picMkLst>
            <pc:docMk/>
            <pc:sldMk cId="2463153467" sldId="3424"/>
            <ac:picMk id="7" creationId="{CC4C2806-1BF7-46B5-F961-0AEB77961BCA}"/>
          </ac:picMkLst>
        </pc:picChg>
        <pc:picChg chg="del">
          <ac:chgData name="Ledesma Arista, Alan" userId="88ae10eb-1237-4844-8282-0a3d09a45791" providerId="ADAL" clId="{805CFB5D-FB40-4CE0-A211-2A00F87511D1}" dt="2023-03-02T05:40:51.771" v="3832" actId="478"/>
          <ac:picMkLst>
            <pc:docMk/>
            <pc:sldMk cId="2463153467" sldId="3424"/>
            <ac:picMk id="8" creationId="{90E69C2F-E4FB-872E-25BF-49B63530E425}"/>
          </ac:picMkLst>
        </pc:picChg>
      </pc:sldChg>
      <pc:sldChg chg="modSp add mod">
        <pc:chgData name="Ledesma Arista, Alan" userId="88ae10eb-1237-4844-8282-0a3d09a45791" providerId="ADAL" clId="{805CFB5D-FB40-4CE0-A211-2A00F87511D1}" dt="2023-03-02T06:23:31.057" v="4660" actId="2165"/>
        <pc:sldMkLst>
          <pc:docMk/>
          <pc:sldMk cId="4087561494" sldId="3425"/>
        </pc:sldMkLst>
        <pc:spChg chg="mod">
          <ac:chgData name="Ledesma Arista, Alan" userId="88ae10eb-1237-4844-8282-0a3d09a45791" providerId="ADAL" clId="{805CFB5D-FB40-4CE0-A211-2A00F87511D1}" dt="2023-03-02T06:13:42.065" v="4510" actId="20577"/>
          <ac:spMkLst>
            <pc:docMk/>
            <pc:sldMk cId="4087561494" sldId="3425"/>
            <ac:spMk id="6" creationId="{00000000-0000-0000-0000-000000000000}"/>
          </ac:spMkLst>
        </pc:spChg>
        <pc:graphicFrameChg chg="mod modGraphic">
          <ac:chgData name="Ledesma Arista, Alan" userId="88ae10eb-1237-4844-8282-0a3d09a45791" providerId="ADAL" clId="{805CFB5D-FB40-4CE0-A211-2A00F87511D1}" dt="2023-03-02T06:23:31.057" v="4660" actId="2165"/>
          <ac:graphicFrameMkLst>
            <pc:docMk/>
            <pc:sldMk cId="4087561494" sldId="3425"/>
            <ac:graphicFrameMk id="3" creationId="{F06CB62C-97E7-0181-1510-3507C21C02B6}"/>
          </ac:graphicFrameMkLst>
        </pc:graphicFrameChg>
      </pc:sldChg>
    </pc:docChg>
  </pc:docChgLst>
  <pc:docChgLst>
    <pc:chgData name="Perez Forero, Fernando  Jose" userId="S::fernando.perez@bcrp.gob.pe::ffb02714-6dac-4aa5-b181-f23f0435a8b4" providerId="AD" clId="Web-{8FF26D95-BDA2-45A1-BA68-A25D5278F5CF}"/>
    <pc:docChg chg="">
      <pc:chgData name="Perez Forero, Fernando  Jose" userId="S::fernando.perez@bcrp.gob.pe::ffb02714-6dac-4aa5-b181-f23f0435a8b4" providerId="AD" clId="Web-{8FF26D95-BDA2-45A1-BA68-A25D5278F5CF}" dt="2023-03-01T21:32:43.074" v="3"/>
      <pc:docMkLst>
        <pc:docMk/>
      </pc:docMkLst>
      <pc:sldChg chg="addCm modCm">
        <pc:chgData name="Perez Forero, Fernando  Jose" userId="S::fernando.perez@bcrp.gob.pe::ffb02714-6dac-4aa5-b181-f23f0435a8b4" providerId="AD" clId="Web-{8FF26D95-BDA2-45A1-BA68-A25D5278F5CF}" dt="2023-03-01T21:32:43.074" v="3"/>
        <pc:sldMkLst>
          <pc:docMk/>
          <pc:sldMk cId="1788707911" sldId="3390"/>
        </pc:sldMkLst>
      </pc:sldChg>
      <pc:sldChg chg="addCm">
        <pc:chgData name="Perez Forero, Fernando  Jose" userId="S::fernando.perez@bcrp.gob.pe::ffb02714-6dac-4aa5-b181-f23f0435a8b4" providerId="AD" clId="Web-{8FF26D95-BDA2-45A1-BA68-A25D5278F5CF}" dt="2023-03-01T21:29:50.023" v="0"/>
        <pc:sldMkLst>
          <pc:docMk/>
          <pc:sldMk cId="3727051260" sldId="3421"/>
        </pc:sldMkLst>
      </pc:sldChg>
      <pc:sldChg chg="addCm">
        <pc:chgData name="Perez Forero, Fernando  Jose" userId="S::fernando.perez@bcrp.gob.pe::ffb02714-6dac-4aa5-b181-f23f0435a8b4" providerId="AD" clId="Web-{8FF26D95-BDA2-45A1-BA68-A25D5278F5CF}" dt="2023-03-01T21:30:31.961" v="1"/>
        <pc:sldMkLst>
          <pc:docMk/>
          <pc:sldMk cId="4154042512" sldId="3422"/>
        </pc:sldMkLst>
      </pc:sldChg>
    </pc:docChg>
  </pc:docChgLst>
  <pc:docChgLst>
    <pc:chgData name="Aguirre Gutierrez, John  Michael" userId="S::john.aguirre@bcrp.gob.pe::c6b9fb4c-ea08-4bb1-83e8-e07882026169" providerId="AD" clId="Web-{9795399C-C275-4F02-9374-699BA7AED547}"/>
    <pc:docChg chg="modSld">
      <pc:chgData name="Aguirre Gutierrez, John  Michael" userId="S::john.aguirre@bcrp.gob.pe::c6b9fb4c-ea08-4bb1-83e8-e07882026169" providerId="AD" clId="Web-{9795399C-C275-4F02-9374-699BA7AED547}" dt="2023-03-02T01:21:23.620" v="37" actId="20577"/>
      <pc:docMkLst>
        <pc:docMk/>
      </pc:docMkLst>
      <pc:sldChg chg="addSp delSp modSp">
        <pc:chgData name="Aguirre Gutierrez, John  Michael" userId="S::john.aguirre@bcrp.gob.pe::c6b9fb4c-ea08-4bb1-83e8-e07882026169" providerId="AD" clId="Web-{9795399C-C275-4F02-9374-699BA7AED547}" dt="2023-03-02T01:21:23.620" v="37" actId="20577"/>
        <pc:sldMkLst>
          <pc:docMk/>
          <pc:sldMk cId="3031649452" sldId="3406"/>
        </pc:sldMkLst>
        <pc:spChg chg="add mod">
          <ac:chgData name="Aguirre Gutierrez, John  Michael" userId="S::john.aguirre@bcrp.gob.pe::c6b9fb4c-ea08-4bb1-83e8-e07882026169" providerId="AD" clId="Web-{9795399C-C275-4F02-9374-699BA7AED547}" dt="2023-03-02T01:20:42.275" v="34" actId="1076"/>
          <ac:spMkLst>
            <pc:docMk/>
            <pc:sldMk cId="3031649452" sldId="3406"/>
            <ac:spMk id="9" creationId="{CD295C83-5123-ABBA-2513-F9C6831CAD38}"/>
          </ac:spMkLst>
        </pc:spChg>
        <pc:spChg chg="mod">
          <ac:chgData name="Aguirre Gutierrez, John  Michael" userId="S::john.aguirre@bcrp.gob.pe::c6b9fb4c-ea08-4bb1-83e8-e07882026169" providerId="AD" clId="Web-{9795399C-C275-4F02-9374-699BA7AED547}" dt="2023-03-02T01:20:53.588" v="36" actId="1076"/>
          <ac:spMkLst>
            <pc:docMk/>
            <pc:sldMk cId="3031649452" sldId="3406"/>
            <ac:spMk id="16" creationId="{878BB19A-BF4E-EF96-E29E-4AE89AC3D9D3}"/>
          </ac:spMkLst>
        </pc:spChg>
        <pc:spChg chg="mod">
          <ac:chgData name="Aguirre Gutierrez, John  Michael" userId="S::john.aguirre@bcrp.gob.pe::c6b9fb4c-ea08-4bb1-83e8-e07882026169" providerId="AD" clId="Web-{9795399C-C275-4F02-9374-699BA7AED547}" dt="2023-03-02T01:21:23.620" v="37" actId="20577"/>
          <ac:spMkLst>
            <pc:docMk/>
            <pc:sldMk cId="3031649452" sldId="3406"/>
            <ac:spMk id="17" creationId="{E0B21B1D-86F8-9EF7-6C3C-B203998D7D1E}"/>
          </ac:spMkLst>
        </pc:spChg>
        <pc:spChg chg="del">
          <ac:chgData name="Aguirre Gutierrez, John  Michael" userId="S::john.aguirre@bcrp.gob.pe::c6b9fb4c-ea08-4bb1-83e8-e07882026169" providerId="AD" clId="Web-{9795399C-C275-4F02-9374-699BA7AED547}" dt="2023-03-02T01:20:24.072" v="26"/>
          <ac:spMkLst>
            <pc:docMk/>
            <pc:sldMk cId="3031649452" sldId="3406"/>
            <ac:spMk id="30" creationId="{A62D787A-0BAD-EB1F-4368-220D13085FA3}"/>
          </ac:spMkLst>
        </pc:spChg>
        <pc:picChg chg="add del mod">
          <ac:chgData name="Aguirre Gutierrez, John  Michael" userId="S::john.aguirre@bcrp.gob.pe::c6b9fb4c-ea08-4bb1-83e8-e07882026169" providerId="AD" clId="Web-{9795399C-C275-4F02-9374-699BA7AED547}" dt="2023-03-02T01:18:46.788" v="6"/>
          <ac:picMkLst>
            <pc:docMk/>
            <pc:sldMk cId="3031649452" sldId="3406"/>
            <ac:picMk id="3" creationId="{F537E8ED-9958-A3F3-DB09-73719F32F54C}"/>
          </ac:picMkLst>
        </pc:picChg>
      </pc:sldChg>
    </pc:docChg>
  </pc:docChgLst>
  <pc:docChgLst>
    <pc:chgData name="Aguirre Gutierrez, John  Michael" userId="S::john.aguirre@bcrp.gob.pe::c6b9fb4c-ea08-4bb1-83e8-e07882026169" providerId="AD" clId="Web-{74753A06-BB87-433D-8B48-239E0976777D}"/>
    <pc:docChg chg="addSld modSld sldOrd modSection">
      <pc:chgData name="Aguirre Gutierrez, John  Michael" userId="S::john.aguirre@bcrp.gob.pe::c6b9fb4c-ea08-4bb1-83e8-e07882026169" providerId="AD" clId="Web-{74753A06-BB87-433D-8B48-239E0976777D}" dt="2023-03-02T00:00:32.871" v="105" actId="1076"/>
      <pc:docMkLst>
        <pc:docMk/>
      </pc:docMkLst>
      <pc:sldChg chg="addSp modSp">
        <pc:chgData name="Aguirre Gutierrez, John  Michael" userId="S::john.aguirre@bcrp.gob.pe::c6b9fb4c-ea08-4bb1-83e8-e07882026169" providerId="AD" clId="Web-{74753A06-BB87-433D-8B48-239E0976777D}" dt="2023-03-01T23:31:15.492" v="82" actId="20577"/>
        <pc:sldMkLst>
          <pc:docMk/>
          <pc:sldMk cId="4122532225" sldId="3415"/>
        </pc:sldMkLst>
        <pc:spChg chg="mod">
          <ac:chgData name="Aguirre Gutierrez, John  Michael" userId="S::john.aguirre@bcrp.gob.pe::c6b9fb4c-ea08-4bb1-83e8-e07882026169" providerId="AD" clId="Web-{74753A06-BB87-433D-8B48-239E0976777D}" dt="2023-03-01T23:31:15.492" v="82" actId="20577"/>
          <ac:spMkLst>
            <pc:docMk/>
            <pc:sldMk cId="4122532225" sldId="3415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1T22:59:10.499" v="50" actId="1076"/>
          <ac:picMkLst>
            <pc:docMk/>
            <pc:sldMk cId="4122532225" sldId="3415"/>
            <ac:picMk id="3" creationId="{B8036BE9-B904-E470-A281-C9280D6F9FC5}"/>
          </ac:picMkLst>
        </pc:picChg>
        <pc:picChg chg="add mod">
          <ac:chgData name="Aguirre Gutierrez, John  Michael" userId="S::john.aguirre@bcrp.gob.pe::c6b9fb4c-ea08-4bb1-83e8-e07882026169" providerId="AD" clId="Web-{74753A06-BB87-433D-8B48-239E0976777D}" dt="2023-03-01T22:59:06.484" v="49" actId="1076"/>
          <ac:picMkLst>
            <pc:docMk/>
            <pc:sldMk cId="4122532225" sldId="3415"/>
            <ac:picMk id="7" creationId="{15EF334D-5A99-1BAC-A226-B6E85D925DEB}"/>
          </ac:picMkLst>
        </pc:picChg>
      </pc:sldChg>
      <pc:sldChg chg="addSp delSp modSp">
        <pc:chgData name="Aguirre Gutierrez, John  Michael" userId="S::john.aguirre@bcrp.gob.pe::c6b9fb4c-ea08-4bb1-83e8-e07882026169" providerId="AD" clId="Web-{74753A06-BB87-433D-8B48-239E0976777D}" dt="2023-03-01T23:26:36.783" v="81" actId="1076"/>
        <pc:sldMkLst>
          <pc:docMk/>
          <pc:sldMk cId="2488166931" sldId="3416"/>
        </pc:sldMkLst>
        <pc:spChg chg="mod">
          <ac:chgData name="Aguirre Gutierrez, John  Michael" userId="S::john.aguirre@bcrp.gob.pe::c6b9fb4c-ea08-4bb1-83e8-e07882026169" providerId="AD" clId="Web-{74753A06-BB87-433D-8B48-239E0976777D}" dt="2023-03-01T23:16:40.896" v="74" actId="20577"/>
          <ac:spMkLst>
            <pc:docMk/>
            <pc:sldMk cId="2488166931" sldId="3416"/>
            <ac:spMk id="6" creationId="{00000000-0000-0000-0000-000000000000}"/>
          </ac:spMkLst>
        </pc:spChg>
        <pc:picChg chg="add del mod">
          <ac:chgData name="Aguirre Gutierrez, John  Michael" userId="S::john.aguirre@bcrp.gob.pe::c6b9fb4c-ea08-4bb1-83e8-e07882026169" providerId="AD" clId="Web-{74753A06-BB87-433D-8B48-239E0976777D}" dt="2023-03-01T23:26:17.470" v="75"/>
          <ac:picMkLst>
            <pc:docMk/>
            <pc:sldMk cId="2488166931" sldId="3416"/>
            <ac:picMk id="3" creationId="{98FFCA5A-2770-4991-6E74-A1BA4779CE9A}"/>
          </ac:picMkLst>
        </pc:picChg>
        <pc:picChg chg="add mod">
          <ac:chgData name="Aguirre Gutierrez, John  Michael" userId="S::john.aguirre@bcrp.gob.pe::c6b9fb4c-ea08-4bb1-83e8-e07882026169" providerId="AD" clId="Web-{74753A06-BB87-433D-8B48-239E0976777D}" dt="2023-03-01T23:26:36.783" v="81" actId="1076"/>
          <ac:picMkLst>
            <pc:docMk/>
            <pc:sldMk cId="2488166931" sldId="3416"/>
            <ac:picMk id="7" creationId="{5AFF1373-636D-DFFF-7A25-F10A85DA3E3B}"/>
          </ac:picMkLst>
        </pc:picChg>
      </pc:sldChg>
      <pc:sldChg chg="addSp modSp delCm">
        <pc:chgData name="Aguirre Gutierrez, John  Michael" userId="S::john.aguirre@bcrp.gob.pe::c6b9fb4c-ea08-4bb1-83e8-e07882026169" providerId="AD" clId="Web-{74753A06-BB87-433D-8B48-239E0976777D}" dt="2023-03-01T23:49:16.654" v="90" actId="1076"/>
        <pc:sldMkLst>
          <pc:docMk/>
          <pc:sldMk cId="3727051260" sldId="3421"/>
        </pc:sldMkLst>
        <pc:spChg chg="mod">
          <ac:chgData name="Aguirre Gutierrez, John  Michael" userId="S::john.aguirre@bcrp.gob.pe::c6b9fb4c-ea08-4bb1-83e8-e07882026169" providerId="AD" clId="Web-{74753A06-BB87-433D-8B48-239E0976777D}" dt="2023-03-01T23:16:29.146" v="73" actId="20577"/>
          <ac:spMkLst>
            <pc:docMk/>
            <pc:sldMk cId="3727051260" sldId="3421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1T23:49:16.654" v="90" actId="1076"/>
          <ac:picMkLst>
            <pc:docMk/>
            <pc:sldMk cId="3727051260" sldId="3421"/>
            <ac:picMk id="3" creationId="{07AD1484-B03E-DCB5-8515-A4490C0D0DCA}"/>
          </ac:picMkLst>
        </pc:picChg>
      </pc:sldChg>
      <pc:sldChg chg="addSp modSp delCm">
        <pc:chgData name="Aguirre Gutierrez, John  Michael" userId="S::john.aguirre@bcrp.gob.pe::c6b9fb4c-ea08-4bb1-83e8-e07882026169" providerId="AD" clId="Web-{74753A06-BB87-433D-8B48-239E0976777D}" dt="2023-03-02T00:00:32.871" v="105" actId="1076"/>
        <pc:sldMkLst>
          <pc:docMk/>
          <pc:sldMk cId="4154042512" sldId="3422"/>
        </pc:sldMkLst>
        <pc:spChg chg="mod">
          <ac:chgData name="Aguirre Gutierrez, John  Michael" userId="S::john.aguirre@bcrp.gob.pe::c6b9fb4c-ea08-4bb1-83e8-e07882026169" providerId="AD" clId="Web-{74753A06-BB87-433D-8B48-239E0976777D}" dt="2023-03-01T23:16:23.630" v="68" actId="20577"/>
          <ac:spMkLst>
            <pc:docMk/>
            <pc:sldMk cId="4154042512" sldId="3422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2T00:00:32.871" v="105" actId="1076"/>
          <ac:picMkLst>
            <pc:docMk/>
            <pc:sldMk cId="4154042512" sldId="3422"/>
            <ac:picMk id="3" creationId="{9EE5E547-76A8-E5A1-CB03-332098481F54}"/>
          </ac:picMkLst>
        </pc:picChg>
      </pc:sldChg>
      <pc:sldChg chg="addSp modSp add ord replId">
        <pc:chgData name="Aguirre Gutierrez, John  Michael" userId="S::john.aguirre@bcrp.gob.pe::c6b9fb4c-ea08-4bb1-83e8-e07882026169" providerId="AD" clId="Web-{74753A06-BB87-433D-8B48-239E0976777D}" dt="2023-03-01T23:50:39.937" v="101" actId="1076"/>
        <pc:sldMkLst>
          <pc:docMk/>
          <pc:sldMk cId="1043018907" sldId="3423"/>
        </pc:sldMkLst>
        <pc:spChg chg="mod">
          <ac:chgData name="Aguirre Gutierrez, John  Michael" userId="S::john.aguirre@bcrp.gob.pe::c6b9fb4c-ea08-4bb1-83e8-e07882026169" providerId="AD" clId="Web-{74753A06-BB87-433D-8B48-239E0976777D}" dt="2023-03-01T23:50:11.140" v="96" actId="20577"/>
          <ac:spMkLst>
            <pc:docMk/>
            <pc:sldMk cId="1043018907" sldId="3423"/>
            <ac:spMk id="6" creationId="{00000000-0000-0000-0000-000000000000}"/>
          </ac:spMkLst>
        </pc:spChg>
        <pc:picChg chg="add mod">
          <ac:chgData name="Aguirre Gutierrez, John  Michael" userId="S::john.aguirre@bcrp.gob.pe::c6b9fb4c-ea08-4bb1-83e8-e07882026169" providerId="AD" clId="Web-{74753A06-BB87-433D-8B48-239E0976777D}" dt="2023-03-01T23:50:39.937" v="101" actId="1076"/>
          <ac:picMkLst>
            <pc:docMk/>
            <pc:sldMk cId="1043018907" sldId="3423"/>
            <ac:picMk id="3" creationId="{0E2E2B7D-D81F-4B59-72DD-AECF5A3A2BD2}"/>
          </ac:picMkLst>
        </pc:picChg>
      </pc:sldChg>
    </pc:docChg>
  </pc:docChgLst>
  <pc:docChgLst>
    <pc:chgData name="Ledesma Arista, Alan" userId="88ae10eb-1237-4844-8282-0a3d09a45791" providerId="ADAL" clId="{A405A0FF-0927-47F4-823C-EF37AE759419}"/>
    <pc:docChg chg="undo custSel addSld delSld modSld modSection">
      <pc:chgData name="Ledesma Arista, Alan" userId="88ae10eb-1237-4844-8282-0a3d09a45791" providerId="ADAL" clId="{A405A0FF-0927-47F4-823C-EF37AE759419}" dt="2023-03-21T22:46:25.124" v="130"/>
      <pc:docMkLst>
        <pc:docMk/>
      </pc:docMkLst>
      <pc:sldChg chg="addSp delSp modSp mod">
        <pc:chgData name="Ledesma Arista, Alan" userId="88ae10eb-1237-4844-8282-0a3d09a45791" providerId="ADAL" clId="{A405A0FF-0927-47F4-823C-EF37AE759419}" dt="2023-03-21T22:34:29.171" v="10"/>
        <pc:sldMkLst>
          <pc:docMk/>
          <pc:sldMk cId="817167365" sldId="256"/>
        </pc:sldMkLst>
        <pc:spChg chg="mod">
          <ac:chgData name="Ledesma Arista, Alan" userId="88ae10eb-1237-4844-8282-0a3d09a45791" providerId="ADAL" clId="{A405A0FF-0927-47F4-823C-EF37AE759419}" dt="2023-03-21T22:34:06.974" v="6"/>
          <ac:spMkLst>
            <pc:docMk/>
            <pc:sldMk cId="817167365" sldId="256"/>
            <ac:spMk id="2" creationId="{00000000-0000-0000-0000-000000000000}"/>
          </ac:spMkLst>
        </pc:spChg>
        <pc:spChg chg="del">
          <ac:chgData name="Ledesma Arista, Alan" userId="88ae10eb-1237-4844-8282-0a3d09a45791" providerId="ADAL" clId="{A405A0FF-0927-47F4-823C-EF37AE759419}" dt="2023-03-21T22:34:19.670" v="7" actId="478"/>
          <ac:spMkLst>
            <pc:docMk/>
            <pc:sldMk cId="817167365" sldId="256"/>
            <ac:spMk id="3" creationId="{56252AAE-03BE-5DBC-8BF1-097EFFD8052E}"/>
          </ac:spMkLst>
        </pc:spChg>
        <pc:spChg chg="del">
          <ac:chgData name="Ledesma Arista, Alan" userId="88ae10eb-1237-4844-8282-0a3d09a45791" providerId="ADAL" clId="{A405A0FF-0927-47F4-823C-EF37AE759419}" dt="2023-03-21T22:34:25.170" v="9" actId="478"/>
          <ac:spMkLst>
            <pc:docMk/>
            <pc:sldMk cId="817167365" sldId="256"/>
            <ac:spMk id="4" creationId="{00000000-0000-0000-0000-000000000000}"/>
          </ac:spMkLst>
        </pc:spChg>
        <pc:spChg chg="add mod">
          <ac:chgData name="Ledesma Arista, Alan" userId="88ae10eb-1237-4844-8282-0a3d09a45791" providerId="ADAL" clId="{A405A0FF-0927-47F4-823C-EF37AE759419}" dt="2023-03-21T22:34:20.279" v="8"/>
          <ac:spMkLst>
            <pc:docMk/>
            <pc:sldMk cId="817167365" sldId="256"/>
            <ac:spMk id="6" creationId="{08715107-1E29-4C10-BE7A-623DCC5C8B1F}"/>
          </ac:spMkLst>
        </pc:spChg>
        <pc:spChg chg="add mod">
          <ac:chgData name="Ledesma Arista, Alan" userId="88ae10eb-1237-4844-8282-0a3d09a45791" providerId="ADAL" clId="{A405A0FF-0927-47F4-823C-EF37AE759419}" dt="2023-03-21T22:34:29.171" v="10"/>
          <ac:spMkLst>
            <pc:docMk/>
            <pc:sldMk cId="817167365" sldId="256"/>
            <ac:spMk id="7" creationId="{486743FF-D923-4C04-A5AC-4323F603E932}"/>
          </ac:spMkLst>
        </pc:spChg>
      </pc:sldChg>
      <pc:sldChg chg="addSp delSp modSp mod">
        <pc:chgData name="Ledesma Arista, Alan" userId="88ae10eb-1237-4844-8282-0a3d09a45791" providerId="ADAL" clId="{A405A0FF-0927-47F4-823C-EF37AE759419}" dt="2023-03-21T22:44:16.694" v="126"/>
        <pc:sldMkLst>
          <pc:docMk/>
          <pc:sldMk cId="1293043545" sldId="2559"/>
        </pc:sldMkLst>
        <pc:spChg chg="mod">
          <ac:chgData name="Ledesma Arista, Alan" userId="88ae10eb-1237-4844-8282-0a3d09a45791" providerId="ADAL" clId="{A405A0FF-0927-47F4-823C-EF37AE759419}" dt="2023-03-21T22:44:16.694" v="126"/>
          <ac:spMkLst>
            <pc:docMk/>
            <pc:sldMk cId="1293043545" sldId="2559"/>
            <ac:spMk id="3" creationId="{00000000-0000-0000-0000-000000000000}"/>
          </ac:spMkLst>
        </pc:spChg>
        <pc:spChg chg="add del">
          <ac:chgData name="Ledesma Arista, Alan" userId="88ae10eb-1237-4844-8282-0a3d09a45791" providerId="ADAL" clId="{A405A0FF-0927-47F4-823C-EF37AE759419}" dt="2023-03-21T22:37:56.146" v="38" actId="22"/>
          <ac:spMkLst>
            <pc:docMk/>
            <pc:sldMk cId="1293043545" sldId="2559"/>
            <ac:spMk id="5" creationId="{AEC3C170-C52A-4010-9BE0-721B5062ADA1}"/>
          </ac:spMkLst>
        </pc:spChg>
      </pc:sldChg>
      <pc:sldChg chg="del">
        <pc:chgData name="Ledesma Arista, Alan" userId="88ae10eb-1237-4844-8282-0a3d09a45791" providerId="ADAL" clId="{A405A0FF-0927-47F4-823C-EF37AE759419}" dt="2023-03-21T22:37:48.654" v="35" actId="47"/>
        <pc:sldMkLst>
          <pc:docMk/>
          <pc:sldMk cId="1788707911" sldId="3390"/>
        </pc:sldMkLst>
      </pc:sldChg>
      <pc:sldChg chg="modSp del mod">
        <pc:chgData name="Ledesma Arista, Alan" userId="88ae10eb-1237-4844-8282-0a3d09a45791" providerId="ADAL" clId="{A405A0FF-0927-47F4-823C-EF37AE759419}" dt="2023-03-21T22:37:51.439" v="36" actId="47"/>
        <pc:sldMkLst>
          <pc:docMk/>
          <pc:sldMk cId="178989912" sldId="3391"/>
        </pc:sldMkLst>
        <pc:spChg chg="mod">
          <ac:chgData name="Ledesma Arista, Alan" userId="88ae10eb-1237-4844-8282-0a3d09a45791" providerId="ADAL" clId="{A405A0FF-0927-47F4-823C-EF37AE759419}" dt="2023-03-21T20:58:51.980" v="3" actId="6549"/>
          <ac:spMkLst>
            <pc:docMk/>
            <pc:sldMk cId="178989912" sldId="3391"/>
            <ac:spMk id="3" creationId="{00000000-0000-0000-0000-000000000000}"/>
          </ac:spMkLst>
        </pc:spChg>
      </pc:sldChg>
      <pc:sldChg chg="modSp del mod">
        <pc:chgData name="Ledesma Arista, Alan" userId="88ae10eb-1237-4844-8282-0a3d09a45791" providerId="ADAL" clId="{A405A0FF-0927-47F4-823C-EF37AE759419}" dt="2023-03-21T22:37:45.525" v="34" actId="47"/>
        <pc:sldMkLst>
          <pc:docMk/>
          <pc:sldMk cId="3378911809" sldId="3392"/>
        </pc:sldMkLst>
        <pc:spChg chg="mod">
          <ac:chgData name="Ledesma Arista, Alan" userId="88ae10eb-1237-4844-8282-0a3d09a45791" providerId="ADAL" clId="{A405A0FF-0927-47F4-823C-EF37AE759419}" dt="2023-03-21T20:59:00.729" v="4" actId="6549"/>
          <ac:spMkLst>
            <pc:docMk/>
            <pc:sldMk cId="3378911809" sldId="3392"/>
            <ac:spMk id="3" creationId="{00000000-0000-0000-0000-000000000000}"/>
          </ac:spMkLst>
        </pc:spChg>
      </pc:sldChg>
      <pc:sldChg chg="modSp del mod">
        <pc:chgData name="Ledesma Arista, Alan" userId="88ae10eb-1237-4844-8282-0a3d09a45791" providerId="ADAL" clId="{A405A0FF-0927-47F4-823C-EF37AE759419}" dt="2023-03-21T22:44:50.964" v="127" actId="47"/>
        <pc:sldMkLst>
          <pc:docMk/>
          <pc:sldMk cId="1519115854" sldId="3393"/>
        </pc:sldMkLst>
        <pc:spChg chg="mod">
          <ac:chgData name="Ledesma Arista, Alan" userId="88ae10eb-1237-4844-8282-0a3d09a45791" providerId="ADAL" clId="{A405A0FF-0927-47F4-823C-EF37AE759419}" dt="2023-03-21T20:58:30.283" v="2" actId="6549"/>
          <ac:spMkLst>
            <pc:docMk/>
            <pc:sldMk cId="1519115854" sldId="3393"/>
            <ac:spMk id="3" creationId="{00000000-0000-0000-0000-000000000000}"/>
          </ac:spMkLst>
        </pc:spChg>
      </pc:sldChg>
      <pc:sldChg chg="modSp del mod">
        <pc:chgData name="Ledesma Arista, Alan" userId="88ae10eb-1237-4844-8282-0a3d09a45791" providerId="ADAL" clId="{A405A0FF-0927-47F4-823C-EF37AE759419}" dt="2023-03-21T22:42:01.443" v="60" actId="47"/>
        <pc:sldMkLst>
          <pc:docMk/>
          <pc:sldMk cId="3373339452" sldId="3394"/>
        </pc:sldMkLst>
        <pc:spChg chg="mod">
          <ac:chgData name="Ledesma Arista, Alan" userId="88ae10eb-1237-4844-8282-0a3d09a45791" providerId="ADAL" clId="{A405A0FF-0927-47F4-823C-EF37AE759419}" dt="2023-03-21T20:58:18.972" v="0" actId="6549"/>
          <ac:spMkLst>
            <pc:docMk/>
            <pc:sldMk cId="3373339452" sldId="3394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405A0FF-0927-47F4-823C-EF37AE759419}" dt="2023-03-21T20:58:25.208" v="1" actId="47"/>
        <pc:sldMkLst>
          <pc:docMk/>
          <pc:sldMk cId="676547078" sldId="3405"/>
        </pc:sldMkLst>
      </pc:sldChg>
      <pc:sldChg chg="modSp mod">
        <pc:chgData name="Ledesma Arista, Alan" userId="88ae10eb-1237-4844-8282-0a3d09a45791" providerId="ADAL" clId="{A405A0FF-0927-47F4-823C-EF37AE759419}" dt="2023-03-21T22:46:25.124" v="130"/>
        <pc:sldMkLst>
          <pc:docMk/>
          <pc:sldMk cId="536677948" sldId="3410"/>
        </pc:sldMkLst>
        <pc:spChg chg="mod">
          <ac:chgData name="Ledesma Arista, Alan" userId="88ae10eb-1237-4844-8282-0a3d09a45791" providerId="ADAL" clId="{A405A0FF-0927-47F4-823C-EF37AE759419}" dt="2023-03-21T22:46:25.124" v="130"/>
          <ac:spMkLst>
            <pc:docMk/>
            <pc:sldMk cId="536677948" sldId="3410"/>
            <ac:spMk id="8" creationId="{D47387C4-9B0F-9CC0-7170-775D590867D1}"/>
          </ac:spMkLst>
        </pc:spChg>
      </pc:sldChg>
      <pc:sldChg chg="add">
        <pc:chgData name="Ledesma Arista, Alan" userId="88ae10eb-1237-4844-8282-0a3d09a45791" providerId="ADAL" clId="{A405A0FF-0927-47F4-823C-EF37AE759419}" dt="2023-03-21T22:34:52.533" v="11"/>
        <pc:sldMkLst>
          <pc:docMk/>
          <pc:sldMk cId="1956002157" sldId="3426"/>
        </pc:sldMkLst>
      </pc:sldChg>
      <pc:sldChg chg="modSp add mod">
        <pc:chgData name="Ledesma Arista, Alan" userId="88ae10eb-1237-4844-8282-0a3d09a45791" providerId="ADAL" clId="{A405A0FF-0927-47F4-823C-EF37AE759419}" dt="2023-03-21T22:44:06.661" v="122"/>
        <pc:sldMkLst>
          <pc:docMk/>
          <pc:sldMk cId="764680206" sldId="3427"/>
        </pc:sldMkLst>
        <pc:spChg chg="mod">
          <ac:chgData name="Ledesma Arista, Alan" userId="88ae10eb-1237-4844-8282-0a3d09a45791" providerId="ADAL" clId="{A405A0FF-0927-47F4-823C-EF37AE759419}" dt="2023-03-21T22:44:06.661" v="122"/>
          <ac:spMkLst>
            <pc:docMk/>
            <pc:sldMk cId="764680206" sldId="3427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3:54.246" v="118"/>
        <pc:sldMkLst>
          <pc:docMk/>
          <pc:sldMk cId="734183348" sldId="3428"/>
        </pc:sldMkLst>
        <pc:spChg chg="mod">
          <ac:chgData name="Ledesma Arista, Alan" userId="88ae10eb-1237-4844-8282-0a3d09a45791" providerId="ADAL" clId="{A405A0FF-0927-47F4-823C-EF37AE759419}" dt="2023-03-21T22:43:54.246" v="118"/>
          <ac:spMkLst>
            <pc:docMk/>
            <pc:sldMk cId="734183348" sldId="3428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3:40.333" v="114"/>
        <pc:sldMkLst>
          <pc:docMk/>
          <pc:sldMk cId="4093170329" sldId="3429"/>
        </pc:sldMkLst>
        <pc:spChg chg="mod">
          <ac:chgData name="Ledesma Arista, Alan" userId="88ae10eb-1237-4844-8282-0a3d09a45791" providerId="ADAL" clId="{A405A0FF-0927-47F4-823C-EF37AE759419}" dt="2023-03-21T22:43:40.333" v="114"/>
          <ac:spMkLst>
            <pc:docMk/>
            <pc:sldMk cId="4093170329" sldId="3429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3:28.603" v="110"/>
        <pc:sldMkLst>
          <pc:docMk/>
          <pc:sldMk cId="2619453038" sldId="3430"/>
        </pc:sldMkLst>
        <pc:spChg chg="mod">
          <ac:chgData name="Ledesma Arista, Alan" userId="88ae10eb-1237-4844-8282-0a3d09a45791" providerId="ADAL" clId="{A405A0FF-0927-47F4-823C-EF37AE759419}" dt="2023-03-21T22:43:28.603" v="110"/>
          <ac:spMkLst>
            <pc:docMk/>
            <pc:sldMk cId="2619453038" sldId="3430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3:16.875" v="106"/>
        <pc:sldMkLst>
          <pc:docMk/>
          <pc:sldMk cId="170024145" sldId="3431"/>
        </pc:sldMkLst>
        <pc:spChg chg="mod">
          <ac:chgData name="Ledesma Arista, Alan" userId="88ae10eb-1237-4844-8282-0a3d09a45791" providerId="ADAL" clId="{A405A0FF-0927-47F4-823C-EF37AE759419}" dt="2023-03-21T22:43:16.875" v="106"/>
          <ac:spMkLst>
            <pc:docMk/>
            <pc:sldMk cId="170024145" sldId="3431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3:07.049" v="102" actId="20577"/>
        <pc:sldMkLst>
          <pc:docMk/>
          <pc:sldMk cId="1504036169" sldId="3432"/>
        </pc:sldMkLst>
        <pc:spChg chg="mod">
          <ac:chgData name="Ledesma Arista, Alan" userId="88ae10eb-1237-4844-8282-0a3d09a45791" providerId="ADAL" clId="{A405A0FF-0927-47F4-823C-EF37AE759419}" dt="2023-03-21T22:43:07.049" v="102" actId="20577"/>
          <ac:spMkLst>
            <pc:docMk/>
            <pc:sldMk cId="1504036169" sldId="3432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2:53.683" v="98" actId="20577"/>
        <pc:sldMkLst>
          <pc:docMk/>
          <pc:sldMk cId="1872204655" sldId="3433"/>
        </pc:sldMkLst>
        <pc:spChg chg="mod">
          <ac:chgData name="Ledesma Arista, Alan" userId="88ae10eb-1237-4844-8282-0a3d09a45791" providerId="ADAL" clId="{A405A0FF-0927-47F4-823C-EF37AE759419}" dt="2023-03-21T22:42:53.683" v="98" actId="20577"/>
          <ac:spMkLst>
            <pc:docMk/>
            <pc:sldMk cId="1872204655" sldId="3433"/>
            <ac:spMk id="3" creationId="{00000000-0000-0000-0000-000000000000}"/>
          </ac:spMkLst>
        </pc:spChg>
      </pc:sldChg>
      <pc:sldChg chg="modSp add mod">
        <pc:chgData name="Ledesma Arista, Alan" userId="88ae10eb-1237-4844-8282-0a3d09a45791" providerId="ADAL" clId="{A405A0FF-0927-47F4-823C-EF37AE759419}" dt="2023-03-21T22:42:32.209" v="89" actId="6549"/>
        <pc:sldMkLst>
          <pc:docMk/>
          <pc:sldMk cId="3402808927" sldId="3434"/>
        </pc:sldMkLst>
        <pc:spChg chg="mod">
          <ac:chgData name="Ledesma Arista, Alan" userId="88ae10eb-1237-4844-8282-0a3d09a45791" providerId="ADAL" clId="{A405A0FF-0927-47F4-823C-EF37AE759419}" dt="2023-03-21T22:42:32.209" v="89" actId="6549"/>
          <ac:spMkLst>
            <pc:docMk/>
            <pc:sldMk cId="3402808927" sldId="3434"/>
            <ac:spMk id="3" creationId="{00000000-0000-0000-0000-000000000000}"/>
          </ac:spMkLst>
        </pc:spChg>
      </pc:sldChg>
    </pc:docChg>
  </pc:docChgLst>
  <pc:docChgLst>
    <pc:chgData name="Aguirre Gutierrez, John  Michael" userId="S::john.aguirre@bcrp.gob.pe::c6b9fb4c-ea08-4bb1-83e8-e07882026169" providerId="AD" clId="Web-{7AF66A58-DCF5-46AF-98D8-7558CE892580}"/>
    <pc:docChg chg="modSld">
      <pc:chgData name="Aguirre Gutierrez, John  Michael" userId="S::john.aguirre@bcrp.gob.pe::c6b9fb4c-ea08-4bb1-83e8-e07882026169" providerId="AD" clId="Web-{7AF66A58-DCF5-46AF-98D8-7558CE892580}" dt="2023-03-02T00:42:36.017" v="99" actId="20577"/>
      <pc:docMkLst>
        <pc:docMk/>
      </pc:docMkLst>
      <pc:sldChg chg="addSp delSp modSp">
        <pc:chgData name="Aguirre Gutierrez, John  Michael" userId="S::john.aguirre@bcrp.gob.pe::c6b9fb4c-ea08-4bb1-83e8-e07882026169" providerId="AD" clId="Web-{7AF66A58-DCF5-46AF-98D8-7558CE892580}" dt="2023-03-02T00:29:16.762" v="81" actId="20577"/>
        <pc:sldMkLst>
          <pc:docMk/>
          <pc:sldMk cId="815576415" sldId="3397"/>
        </pc:sldMkLst>
        <pc:spChg chg="mod">
          <ac:chgData name="Aguirre Gutierrez, John  Michael" userId="S::john.aguirre@bcrp.gob.pe::c6b9fb4c-ea08-4bb1-83e8-e07882026169" providerId="AD" clId="Web-{7AF66A58-DCF5-46AF-98D8-7558CE892580}" dt="2023-03-02T00:29:16.762" v="81" actId="20577"/>
          <ac:spMkLst>
            <pc:docMk/>
            <pc:sldMk cId="815576415" sldId="3397"/>
            <ac:spMk id="6" creationId="{00000000-0000-0000-0000-000000000000}"/>
          </ac:spMkLst>
        </pc:spChg>
        <pc:picChg chg="add del mod">
          <ac:chgData name="Aguirre Gutierrez, John  Michael" userId="S::john.aguirre@bcrp.gob.pe::c6b9fb4c-ea08-4bb1-83e8-e07882026169" providerId="AD" clId="Web-{7AF66A58-DCF5-46AF-98D8-7558CE892580}" dt="2023-03-02T00:22:13.751" v="29"/>
          <ac:picMkLst>
            <pc:docMk/>
            <pc:sldMk cId="815576415" sldId="3397"/>
            <ac:picMk id="3" creationId="{8F5D2AB7-AAD9-4819-962B-05C47E846D31}"/>
          </ac:picMkLst>
        </pc:picChg>
        <pc:picChg chg="add mod">
          <ac:chgData name="Aguirre Gutierrez, John  Michael" userId="S::john.aguirre@bcrp.gob.pe::c6b9fb4c-ea08-4bb1-83e8-e07882026169" providerId="AD" clId="Web-{7AF66A58-DCF5-46AF-98D8-7558CE892580}" dt="2023-03-02T00:29:08.965" v="71" actId="1076"/>
          <ac:picMkLst>
            <pc:docMk/>
            <pc:sldMk cId="815576415" sldId="3397"/>
            <ac:picMk id="7" creationId="{857342AD-8E9D-52D2-B043-D0C23CA8BF25}"/>
          </ac:picMkLst>
        </pc:picChg>
        <pc:picChg chg="add mod">
          <ac:chgData name="Aguirre Gutierrez, John  Michael" userId="S::john.aguirre@bcrp.gob.pe::c6b9fb4c-ea08-4bb1-83e8-e07882026169" providerId="AD" clId="Web-{7AF66A58-DCF5-46AF-98D8-7558CE892580}" dt="2023-03-02T00:29:10.902" v="72" actId="1076"/>
          <ac:picMkLst>
            <pc:docMk/>
            <pc:sldMk cId="815576415" sldId="3397"/>
            <ac:picMk id="8" creationId="{011166E6-D954-0856-1E21-EF0642D549B0}"/>
          </ac:picMkLst>
        </pc:picChg>
      </pc:sldChg>
      <pc:sldChg chg="addSp modSp">
        <pc:chgData name="Aguirre Gutierrez, John  Michael" userId="S::john.aguirre@bcrp.gob.pe::c6b9fb4c-ea08-4bb1-83e8-e07882026169" providerId="AD" clId="Web-{7AF66A58-DCF5-46AF-98D8-7558CE892580}" dt="2023-03-02T00:42:36.017" v="99" actId="20577"/>
        <pc:sldMkLst>
          <pc:docMk/>
          <pc:sldMk cId="1984504344" sldId="3420"/>
        </pc:sldMkLst>
        <pc:spChg chg="add mod">
          <ac:chgData name="Aguirre Gutierrez, John  Michael" userId="S::john.aguirre@bcrp.gob.pe::c6b9fb4c-ea08-4bb1-83e8-e07882026169" providerId="AD" clId="Web-{7AF66A58-DCF5-46AF-98D8-7558CE892580}" dt="2023-03-02T00:38:51.495" v="89" actId="1076"/>
          <ac:spMkLst>
            <pc:docMk/>
            <pc:sldMk cId="1984504344" sldId="3420"/>
            <ac:spMk id="7" creationId="{7CABF438-C04D-4F2B-0DC3-3911DEDDDC2C}"/>
          </ac:spMkLst>
        </pc:spChg>
        <pc:spChg chg="add mod">
          <ac:chgData name="Aguirre Gutierrez, John  Michael" userId="S::john.aguirre@bcrp.gob.pe::c6b9fb4c-ea08-4bb1-83e8-e07882026169" providerId="AD" clId="Web-{7AF66A58-DCF5-46AF-98D8-7558CE892580}" dt="2023-03-02T00:42:36.017" v="99" actId="20577"/>
          <ac:spMkLst>
            <pc:docMk/>
            <pc:sldMk cId="1984504344" sldId="3420"/>
            <ac:spMk id="9" creationId="{01031345-AB0C-E6AC-91FF-8578805715FE}"/>
          </ac:spMkLst>
        </pc:spChg>
        <pc:picChg chg="add mod">
          <ac:chgData name="Aguirre Gutierrez, John  Michael" userId="S::john.aguirre@bcrp.gob.pe::c6b9fb4c-ea08-4bb1-83e8-e07882026169" providerId="AD" clId="Web-{7AF66A58-DCF5-46AF-98D8-7558CE892580}" dt="2023-03-02T00:38:21.979" v="86" actId="1076"/>
          <ac:picMkLst>
            <pc:docMk/>
            <pc:sldMk cId="1984504344" sldId="3420"/>
            <ac:picMk id="3" creationId="{19D74401-4708-8007-4587-EEFA6F0C7928}"/>
          </ac:picMkLst>
        </pc:picChg>
        <pc:picChg chg="add mod">
          <ac:chgData name="Aguirre Gutierrez, John  Michael" userId="S::john.aguirre@bcrp.gob.pe::c6b9fb4c-ea08-4bb1-83e8-e07882026169" providerId="AD" clId="Web-{7AF66A58-DCF5-46AF-98D8-7558CE892580}" dt="2023-03-02T00:42:25.829" v="93" actId="1076"/>
          <ac:picMkLst>
            <pc:docMk/>
            <pc:sldMk cId="1984504344" sldId="3420"/>
            <ac:picMk id="8" creationId="{C57F0431-8A6F-AFD4-3961-61F9CC7B9CE9}"/>
          </ac:picMkLst>
        </pc:picChg>
      </pc:sldChg>
    </pc:docChg>
  </pc:docChgLst>
  <pc:docChgLst>
    <pc:chgData name="Ledesma Arista, Alan" userId="88ae10eb-1237-4844-8282-0a3d09a45791" providerId="ADAL" clId="{4478B047-96CF-4699-8171-56DDAB18FEEF}"/>
    <pc:docChg chg="undo custSel delSld modSld modSection">
      <pc:chgData name="Ledesma Arista, Alan" userId="88ae10eb-1237-4844-8282-0a3d09a45791" providerId="ADAL" clId="{4478B047-96CF-4699-8171-56DDAB18FEEF}" dt="2024-03-21T19:08:28.280" v="16" actId="113"/>
      <pc:docMkLst>
        <pc:docMk/>
      </pc:docMkLst>
      <pc:sldChg chg="modSp mod">
        <pc:chgData name="Ledesma Arista, Alan" userId="88ae10eb-1237-4844-8282-0a3d09a45791" providerId="ADAL" clId="{4478B047-96CF-4699-8171-56DDAB18FEEF}" dt="2024-03-21T19:07:17.476" v="2" actId="5793"/>
        <pc:sldMkLst>
          <pc:docMk/>
          <pc:sldMk cId="1293043545" sldId="2559"/>
        </pc:sldMkLst>
        <pc:spChg chg="mod">
          <ac:chgData name="Ledesma Arista, Alan" userId="88ae10eb-1237-4844-8282-0a3d09a45791" providerId="ADAL" clId="{4478B047-96CF-4699-8171-56DDAB18FEEF}" dt="2024-03-21T19:07:17.476" v="2" actId="5793"/>
          <ac:spMkLst>
            <pc:docMk/>
            <pc:sldMk cId="1293043545" sldId="2559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4478B047-96CF-4699-8171-56DDAB18FEEF}" dt="2024-03-21T19:07:04.445" v="0" actId="47"/>
        <pc:sldMkLst>
          <pc:docMk/>
          <pc:sldMk cId="1814906190" sldId="3404"/>
        </pc:sldMkLst>
      </pc:sldChg>
      <pc:sldChg chg="modSp mod">
        <pc:chgData name="Ledesma Arista, Alan" userId="88ae10eb-1237-4844-8282-0a3d09a45791" providerId="ADAL" clId="{4478B047-96CF-4699-8171-56DDAB18FEEF}" dt="2024-03-21T19:07:21.602" v="4" actId="5793"/>
        <pc:sldMkLst>
          <pc:docMk/>
          <pc:sldMk cId="764680206" sldId="3427"/>
        </pc:sldMkLst>
        <pc:spChg chg="mod">
          <ac:chgData name="Ledesma Arista, Alan" userId="88ae10eb-1237-4844-8282-0a3d09a45791" providerId="ADAL" clId="{4478B047-96CF-4699-8171-56DDAB18FEEF}" dt="2024-03-21T19:07:21.602" v="4" actId="5793"/>
          <ac:spMkLst>
            <pc:docMk/>
            <pc:sldMk cId="764680206" sldId="3427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4478B047-96CF-4699-8171-56DDAB18FEEF}" dt="2024-03-21T19:07:26.161" v="6" actId="5793"/>
        <pc:sldMkLst>
          <pc:docMk/>
          <pc:sldMk cId="734183348" sldId="3428"/>
        </pc:sldMkLst>
        <pc:spChg chg="mod">
          <ac:chgData name="Ledesma Arista, Alan" userId="88ae10eb-1237-4844-8282-0a3d09a45791" providerId="ADAL" clId="{4478B047-96CF-4699-8171-56DDAB18FEEF}" dt="2024-03-21T19:07:26.161" v="6" actId="5793"/>
          <ac:spMkLst>
            <pc:docMk/>
            <pc:sldMk cId="734183348" sldId="3428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4478B047-96CF-4699-8171-56DDAB18FEEF}" dt="2024-03-21T19:07:33.316" v="8" actId="5793"/>
        <pc:sldMkLst>
          <pc:docMk/>
          <pc:sldMk cId="4093170329" sldId="3429"/>
        </pc:sldMkLst>
        <pc:spChg chg="mod">
          <ac:chgData name="Ledesma Arista, Alan" userId="88ae10eb-1237-4844-8282-0a3d09a45791" providerId="ADAL" clId="{4478B047-96CF-4699-8171-56DDAB18FEEF}" dt="2024-03-21T19:07:33.316" v="8" actId="5793"/>
          <ac:spMkLst>
            <pc:docMk/>
            <pc:sldMk cId="4093170329" sldId="3429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4478B047-96CF-4699-8171-56DDAB18FEEF}" dt="2024-03-21T19:07:37.875" v="10" actId="5793"/>
        <pc:sldMkLst>
          <pc:docMk/>
          <pc:sldMk cId="2619453038" sldId="3430"/>
        </pc:sldMkLst>
        <pc:spChg chg="mod">
          <ac:chgData name="Ledesma Arista, Alan" userId="88ae10eb-1237-4844-8282-0a3d09a45791" providerId="ADAL" clId="{4478B047-96CF-4699-8171-56DDAB18FEEF}" dt="2024-03-21T19:07:37.875" v="10" actId="5793"/>
          <ac:spMkLst>
            <pc:docMk/>
            <pc:sldMk cId="2619453038" sldId="3430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4478B047-96CF-4699-8171-56DDAB18FEEF}" dt="2024-03-21T19:07:43.549" v="12" actId="5793"/>
        <pc:sldMkLst>
          <pc:docMk/>
          <pc:sldMk cId="170024145" sldId="3431"/>
        </pc:sldMkLst>
        <pc:spChg chg="mod">
          <ac:chgData name="Ledesma Arista, Alan" userId="88ae10eb-1237-4844-8282-0a3d09a45791" providerId="ADAL" clId="{4478B047-96CF-4699-8171-56DDAB18FEEF}" dt="2024-03-21T19:07:43.549" v="12" actId="5793"/>
          <ac:spMkLst>
            <pc:docMk/>
            <pc:sldMk cId="170024145" sldId="3431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4478B047-96CF-4699-8171-56DDAB18FEEF}" dt="2024-03-21T19:08:28.280" v="16" actId="113"/>
        <pc:sldMkLst>
          <pc:docMk/>
          <pc:sldMk cId="1872204655" sldId="3433"/>
        </pc:sldMkLst>
        <pc:spChg chg="mod">
          <ac:chgData name="Ledesma Arista, Alan" userId="88ae10eb-1237-4844-8282-0a3d09a45791" providerId="ADAL" clId="{4478B047-96CF-4699-8171-56DDAB18FEEF}" dt="2024-03-21T19:08:28.280" v="16" actId="113"/>
          <ac:spMkLst>
            <pc:docMk/>
            <pc:sldMk cId="1872204655" sldId="3433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4478B047-96CF-4699-8171-56DDAB18FEEF}" dt="2024-03-21T19:07:04.445" v="0" actId="47"/>
        <pc:sldMkLst>
          <pc:docMk/>
          <pc:sldMk cId="3402808927" sldId="3434"/>
        </pc:sldMkLst>
      </pc:sldChg>
    </pc:docChg>
  </pc:docChgLst>
  <pc:docChgLst>
    <pc:chgData name="Aguirre Gutierrez, John  Michael" userId="S::john.aguirre@bcrp.gob.pe::c6b9fb4c-ea08-4bb1-83e8-e07882026169" providerId="AD" clId="Web-{BDAC4827-10B7-4C4E-9892-E5C3E505CA52}"/>
    <pc:docChg chg="modSld">
      <pc:chgData name="Aguirre Gutierrez, John  Michael" userId="S::john.aguirre@bcrp.gob.pe::c6b9fb4c-ea08-4bb1-83e8-e07882026169" providerId="AD" clId="Web-{BDAC4827-10B7-4C4E-9892-E5C3E505CA52}" dt="2023-03-02T01:15:05.857" v="240" actId="1076"/>
      <pc:docMkLst>
        <pc:docMk/>
      </pc:docMkLst>
      <pc:sldChg chg="addSp delSp modSp">
        <pc:chgData name="Aguirre Gutierrez, John  Michael" userId="S::john.aguirre@bcrp.gob.pe::c6b9fb4c-ea08-4bb1-83e8-e07882026169" providerId="AD" clId="Web-{BDAC4827-10B7-4C4E-9892-E5C3E505CA52}" dt="2023-03-02T01:15:05.857" v="240" actId="1076"/>
        <pc:sldMkLst>
          <pc:docMk/>
          <pc:sldMk cId="3031649452" sldId="3406"/>
        </pc:sldMkLst>
        <pc:spChg chg="del">
          <ac:chgData name="Aguirre Gutierrez, John  Michael" userId="S::john.aguirre@bcrp.gob.pe::c6b9fb4c-ea08-4bb1-83e8-e07882026169" providerId="AD" clId="Web-{BDAC4827-10B7-4C4E-9892-E5C3E505CA52}" dt="2023-03-02T00:44:55.709" v="0"/>
          <ac:spMkLst>
            <pc:docMk/>
            <pc:sldMk cId="3031649452" sldId="3406"/>
            <ac:spMk id="3" creationId="{3735273A-9B4F-4ECA-B974-00ECDE6957DC}"/>
          </ac:spMkLst>
        </pc:spChg>
        <pc:spChg chg="mod">
          <ac:chgData name="Aguirre Gutierrez, John  Michael" userId="S::john.aguirre@bcrp.gob.pe::c6b9fb4c-ea08-4bb1-83e8-e07882026169" providerId="AD" clId="Web-{BDAC4827-10B7-4C4E-9892-E5C3E505CA52}" dt="2023-03-02T01:12:45.665" v="224" actId="1076"/>
          <ac:spMkLst>
            <pc:docMk/>
            <pc:sldMk cId="3031649452" sldId="3406"/>
            <ac:spMk id="6" creationId="{00000000-0000-0000-0000-000000000000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1:13:38.026" v="239" actId="1076"/>
          <ac:spMkLst>
            <pc:docMk/>
            <pc:sldMk cId="3031649452" sldId="3406"/>
            <ac:spMk id="16" creationId="{878BB19A-BF4E-EF96-E29E-4AE89AC3D9D3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1:12:32.587" v="219" actId="14100"/>
          <ac:spMkLst>
            <pc:docMk/>
            <pc:sldMk cId="3031649452" sldId="3406"/>
            <ac:spMk id="17" creationId="{E0B21B1D-86F8-9EF7-6C3C-B203998D7D1E}"/>
          </ac:spMkLst>
        </pc:spChg>
        <pc:spChg chg="add del mod">
          <ac:chgData name="Aguirre Gutierrez, John  Michael" userId="S::john.aguirre@bcrp.gob.pe::c6b9fb4c-ea08-4bb1-83e8-e07882026169" providerId="AD" clId="Web-{BDAC4827-10B7-4C4E-9892-E5C3E505CA52}" dt="2023-03-02T01:13:32.136" v="235"/>
          <ac:spMkLst>
            <pc:docMk/>
            <pc:sldMk cId="3031649452" sldId="3406"/>
            <ac:spMk id="19" creationId="{24EBBA42-811C-E159-3E1E-6D86FBA6B880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0:56:30.261" v="111" actId="1076"/>
          <ac:spMkLst>
            <pc:docMk/>
            <pc:sldMk cId="3031649452" sldId="3406"/>
            <ac:spMk id="21" creationId="{A740B425-AA00-FC90-836A-66F1075C8AE7}"/>
          </ac:spMkLst>
        </pc:spChg>
        <pc:spChg chg="add del mod">
          <ac:chgData name="Aguirre Gutierrez, John  Michael" userId="S::john.aguirre@bcrp.gob.pe::c6b9fb4c-ea08-4bb1-83e8-e07882026169" providerId="AD" clId="Web-{BDAC4827-10B7-4C4E-9892-E5C3E505CA52}" dt="2023-03-02T01:12:58.088" v="229" actId="1076"/>
          <ac:spMkLst>
            <pc:docMk/>
            <pc:sldMk cId="3031649452" sldId="3406"/>
            <ac:spMk id="22" creationId="{30760FAF-8402-06D2-580C-1560001E6773}"/>
          </ac:spMkLst>
        </pc:spChg>
        <pc:spChg chg="add mod">
          <ac:chgData name="Aguirre Gutierrez, John  Michael" userId="S::john.aguirre@bcrp.gob.pe::c6b9fb4c-ea08-4bb1-83e8-e07882026169" providerId="AD" clId="Web-{BDAC4827-10B7-4C4E-9892-E5C3E505CA52}" dt="2023-03-02T01:13:13.072" v="234" actId="1076"/>
          <ac:spMkLst>
            <pc:docMk/>
            <pc:sldMk cId="3031649452" sldId="3406"/>
            <ac:spMk id="30" creationId="{A62D787A-0BAD-EB1F-4368-220D13085FA3}"/>
          </ac:spMkLst>
        </pc:spChg>
        <pc:picChg chg="add del mod">
          <ac:chgData name="Aguirre Gutierrez, John  Michael" userId="S::john.aguirre@bcrp.gob.pe::c6b9fb4c-ea08-4bb1-83e8-e07882026169" providerId="AD" clId="Web-{BDAC4827-10B7-4C4E-9892-E5C3E505CA52}" dt="2023-03-02T00:48:02.199" v="41"/>
          <ac:picMkLst>
            <pc:docMk/>
            <pc:sldMk cId="3031649452" sldId="3406"/>
            <ac:picMk id="13" creationId="{FAD7DC46-E7A0-79DA-A035-30E1CAD4321E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0:48:23.934" v="43" actId="1076"/>
          <ac:picMkLst>
            <pc:docMk/>
            <pc:sldMk cId="3031649452" sldId="3406"/>
            <ac:picMk id="14" creationId="{A475F482-289F-D851-F8D9-2DBA588033C6}"/>
          </ac:picMkLst>
        </pc:picChg>
        <pc:picChg chg="add mod modCrop">
          <ac:chgData name="Aguirre Gutierrez, John  Michael" userId="S::john.aguirre@bcrp.gob.pe::c6b9fb4c-ea08-4bb1-83e8-e07882026169" providerId="AD" clId="Web-{BDAC4827-10B7-4C4E-9892-E5C3E505CA52}" dt="2023-03-02T00:48:56.451" v="48"/>
          <ac:picMkLst>
            <pc:docMk/>
            <pc:sldMk cId="3031649452" sldId="3406"/>
            <ac:picMk id="15" creationId="{BB386697-1D5D-9737-4679-06D7A7441B4D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1:04:39.666" v="160" actId="1076"/>
          <ac:picMkLst>
            <pc:docMk/>
            <pc:sldMk cId="3031649452" sldId="3406"/>
            <ac:picMk id="23" creationId="{0DEA3BD9-0B6F-AA65-4F7B-17879CA5126D}"/>
          </ac:picMkLst>
        </pc:picChg>
        <pc:picChg chg="add del mod">
          <ac:chgData name="Aguirre Gutierrez, John  Michael" userId="S::john.aguirre@bcrp.gob.pe::c6b9fb4c-ea08-4bb1-83e8-e07882026169" providerId="AD" clId="Web-{BDAC4827-10B7-4C4E-9892-E5C3E505CA52}" dt="2023-03-02T00:58:00.936" v="127"/>
          <ac:picMkLst>
            <pc:docMk/>
            <pc:sldMk cId="3031649452" sldId="3406"/>
            <ac:picMk id="25" creationId="{FC2DB38A-C648-E609-CF2B-22E0BDAA8CF1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1:04:39.807" v="161" actId="1076"/>
          <ac:picMkLst>
            <pc:docMk/>
            <pc:sldMk cId="3031649452" sldId="3406"/>
            <ac:picMk id="26" creationId="{FBC9B248-5C0F-3A3C-B3A8-F9C811174C0A}"/>
          </ac:picMkLst>
        </pc:picChg>
        <pc:picChg chg="add del mod">
          <ac:chgData name="Aguirre Gutierrez, John  Michael" userId="S::john.aguirre@bcrp.gob.pe::c6b9fb4c-ea08-4bb1-83e8-e07882026169" providerId="AD" clId="Web-{BDAC4827-10B7-4C4E-9892-E5C3E505CA52}" dt="2023-03-02T01:04:33.823" v="158"/>
          <ac:picMkLst>
            <pc:docMk/>
            <pc:sldMk cId="3031649452" sldId="3406"/>
            <ac:picMk id="27" creationId="{656400F9-06AF-AFDD-5ED0-2B8BC10338D3}"/>
          </ac:picMkLst>
        </pc:picChg>
        <pc:picChg chg="add del mod">
          <ac:chgData name="Aguirre Gutierrez, John  Michael" userId="S::john.aguirre@bcrp.gob.pe::c6b9fb4c-ea08-4bb1-83e8-e07882026169" providerId="AD" clId="Web-{BDAC4827-10B7-4C4E-9892-E5C3E505CA52}" dt="2023-03-02T01:06:41.764" v="168"/>
          <ac:picMkLst>
            <pc:docMk/>
            <pc:sldMk cId="3031649452" sldId="3406"/>
            <ac:picMk id="28" creationId="{5EA26A60-41F6-99DC-D14D-2D26BEC1F308}"/>
          </ac:picMkLst>
        </pc:picChg>
        <pc:picChg chg="add mod">
          <ac:chgData name="Aguirre Gutierrez, John  Michael" userId="S::john.aguirre@bcrp.gob.pe::c6b9fb4c-ea08-4bb1-83e8-e07882026169" providerId="AD" clId="Web-{BDAC4827-10B7-4C4E-9892-E5C3E505CA52}" dt="2023-03-02T01:15:05.857" v="240" actId="1076"/>
          <ac:picMkLst>
            <pc:docMk/>
            <pc:sldMk cId="3031649452" sldId="3406"/>
            <ac:picMk id="29" creationId="{B9C38C98-AC8B-9935-BCC4-9BEC7E38E239}"/>
          </ac:picMkLst>
        </pc:picChg>
        <pc:cxnChg chg="add mod">
          <ac:chgData name="Aguirre Gutierrez, John  Michael" userId="S::john.aguirre@bcrp.gob.pe::c6b9fb4c-ea08-4bb1-83e8-e07882026169" providerId="AD" clId="Web-{BDAC4827-10B7-4C4E-9892-E5C3E505CA52}" dt="2023-03-02T00:45:23.523" v="8"/>
          <ac:cxnSpMkLst>
            <pc:docMk/>
            <pc:sldMk cId="3031649452" sldId="3406"/>
            <ac:cxnSpMk id="7" creationId="{1275E7F3-4A39-9FDB-2F26-366AFC40214B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0:46:01.883" v="13" actId="1076"/>
          <ac:cxnSpMkLst>
            <pc:docMk/>
            <pc:sldMk cId="3031649452" sldId="3406"/>
            <ac:cxnSpMk id="8" creationId="{8D4274DA-C4EA-51C4-CF6D-E996EAD45B81}"/>
          </ac:cxnSpMkLst>
        </pc:cxnChg>
        <pc:cxnChg chg="add del mod">
          <ac:chgData name="Aguirre Gutierrez, John  Michael" userId="S::john.aguirre@bcrp.gob.pe::c6b9fb4c-ea08-4bb1-83e8-e07882026169" providerId="AD" clId="Web-{BDAC4827-10B7-4C4E-9892-E5C3E505CA52}" dt="2023-03-02T00:46:21.806" v="20"/>
          <ac:cxnSpMkLst>
            <pc:docMk/>
            <pc:sldMk cId="3031649452" sldId="3406"/>
            <ac:cxnSpMk id="9" creationId="{FD0DFEB1-6851-9B76-C074-ECCE61125F1F}"/>
          </ac:cxnSpMkLst>
        </pc:cxnChg>
        <pc:cxnChg chg="add del">
          <ac:chgData name="Aguirre Gutierrez, John  Michael" userId="S::john.aguirre@bcrp.gob.pe::c6b9fb4c-ea08-4bb1-83e8-e07882026169" providerId="AD" clId="Web-{BDAC4827-10B7-4C4E-9892-E5C3E505CA52}" dt="2023-03-02T00:46:18.399" v="18"/>
          <ac:cxnSpMkLst>
            <pc:docMk/>
            <pc:sldMk cId="3031649452" sldId="3406"/>
            <ac:cxnSpMk id="10" creationId="{B799EACE-F92B-4D10-C210-E3542CECD035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12:15.102" v="213" actId="1076"/>
          <ac:cxnSpMkLst>
            <pc:docMk/>
            <pc:sldMk cId="3031649452" sldId="3406"/>
            <ac:cxnSpMk id="11" creationId="{0B9428BC-2E40-7F53-C5E9-0AE246F83A12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08:09.267" v="184" actId="14100"/>
          <ac:cxnSpMkLst>
            <pc:docMk/>
            <pc:sldMk cId="3031649452" sldId="3406"/>
            <ac:cxnSpMk id="12" creationId="{38165D91-8EBE-2173-1144-80FFDF3D55CA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13:06.541" v="232"/>
          <ac:cxnSpMkLst>
            <pc:docMk/>
            <pc:sldMk cId="3031649452" sldId="3406"/>
            <ac:cxnSpMk id="18" creationId="{1E4BB2D7-C3F3-B681-758A-241A3E97A1CC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1:12:14.055" v="212" actId="1076"/>
          <ac:cxnSpMkLst>
            <pc:docMk/>
            <pc:sldMk cId="3031649452" sldId="3406"/>
            <ac:cxnSpMk id="20" creationId="{AC0B3A1D-5954-ACDE-5BFD-F5771750E440}"/>
          </ac:cxnSpMkLst>
        </pc:cxnChg>
        <pc:cxnChg chg="add mod">
          <ac:chgData name="Aguirre Gutierrez, John  Michael" userId="S::john.aguirre@bcrp.gob.pe::c6b9fb4c-ea08-4bb1-83e8-e07882026169" providerId="AD" clId="Web-{BDAC4827-10B7-4C4E-9892-E5C3E505CA52}" dt="2023-03-02T00:57:21.497" v="123" actId="14100"/>
          <ac:cxnSpMkLst>
            <pc:docMk/>
            <pc:sldMk cId="3031649452" sldId="3406"/>
            <ac:cxnSpMk id="24" creationId="{7EBCE24C-929D-B757-DC59-DB77D5D67733}"/>
          </ac:cxnSpMkLst>
        </pc:cxnChg>
      </pc:sldChg>
    </pc:docChg>
  </pc:docChgLst>
  <pc:docChgLst>
    <pc:chgData name="Ledesma Arista, Alan" userId="88ae10eb-1237-4844-8282-0a3d09a45791" providerId="ADAL" clId="{9F08E5D9-92A5-42AE-AD56-85A36DDE0722}"/>
    <pc:docChg chg="undo custSel modSld">
      <pc:chgData name="Ledesma Arista, Alan" userId="88ae10eb-1237-4844-8282-0a3d09a45791" providerId="ADAL" clId="{9F08E5D9-92A5-42AE-AD56-85A36DDE0722}" dt="2024-03-01T15:12:58.144" v="82" actId="6549"/>
      <pc:docMkLst>
        <pc:docMk/>
      </pc:docMkLst>
      <pc:sldChg chg="modSp mod">
        <pc:chgData name="Ledesma Arista, Alan" userId="88ae10eb-1237-4844-8282-0a3d09a45791" providerId="ADAL" clId="{9F08E5D9-92A5-42AE-AD56-85A36DDE0722}" dt="2024-03-01T14:59:14.972" v="3" actId="20577"/>
        <pc:sldMkLst>
          <pc:docMk/>
          <pc:sldMk cId="817167365" sldId="256"/>
        </pc:sldMkLst>
        <pc:spChg chg="mod">
          <ac:chgData name="Ledesma Arista, Alan" userId="88ae10eb-1237-4844-8282-0a3d09a45791" providerId="ADAL" clId="{9F08E5D9-92A5-42AE-AD56-85A36DDE0722}" dt="2024-03-01T14:59:12.102" v="1" actId="20577"/>
          <ac:spMkLst>
            <pc:docMk/>
            <pc:sldMk cId="817167365" sldId="256"/>
            <ac:spMk id="6" creationId="{08715107-1E29-4C10-BE7A-623DCC5C8B1F}"/>
          </ac:spMkLst>
        </pc:spChg>
        <pc:spChg chg="mod">
          <ac:chgData name="Ledesma Arista, Alan" userId="88ae10eb-1237-4844-8282-0a3d09a45791" providerId="ADAL" clId="{9F08E5D9-92A5-42AE-AD56-85A36DDE0722}" dt="2024-03-01T14:59:14.972" v="3" actId="20577"/>
          <ac:spMkLst>
            <pc:docMk/>
            <pc:sldMk cId="817167365" sldId="256"/>
            <ac:spMk id="7" creationId="{486743FF-D923-4C04-A5AC-4323F603E932}"/>
          </ac:spMkLst>
        </pc:spChg>
      </pc:sldChg>
      <pc:sldChg chg="modSp mod">
        <pc:chgData name="Ledesma Arista, Alan" userId="88ae10eb-1237-4844-8282-0a3d09a45791" providerId="ADAL" clId="{9F08E5D9-92A5-42AE-AD56-85A36DDE0722}" dt="2024-03-01T14:59:32.052" v="10" actId="20577"/>
        <pc:sldMkLst>
          <pc:docMk/>
          <pc:sldMk cId="1293043545" sldId="2559"/>
        </pc:sldMkLst>
        <pc:spChg chg="mod">
          <ac:chgData name="Ledesma Arista, Alan" userId="88ae10eb-1237-4844-8282-0a3d09a45791" providerId="ADAL" clId="{9F08E5D9-92A5-42AE-AD56-85A36DDE0722}" dt="2024-03-01T14:59:32.052" v="10" actId="20577"/>
          <ac:spMkLst>
            <pc:docMk/>
            <pc:sldMk cId="1293043545" sldId="2559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00:03.271" v="12"/>
        <pc:sldMkLst>
          <pc:docMk/>
          <pc:sldMk cId="1089048183" sldId="3395"/>
        </pc:sldMkLst>
        <pc:spChg chg="mod">
          <ac:chgData name="Ledesma Arista, Alan" userId="88ae10eb-1237-4844-8282-0a3d09a45791" providerId="ADAL" clId="{9F08E5D9-92A5-42AE-AD56-85A36DDE0722}" dt="2024-03-01T15:00:03.271" v="12"/>
          <ac:spMkLst>
            <pc:docMk/>
            <pc:sldMk cId="1089048183" sldId="3395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12:58.144" v="82" actId="6549"/>
        <pc:sldMkLst>
          <pc:docMk/>
          <pc:sldMk cId="1314382451" sldId="3419"/>
        </pc:sldMkLst>
        <pc:spChg chg="mod">
          <ac:chgData name="Ledesma Arista, Alan" userId="88ae10eb-1237-4844-8282-0a3d09a45791" providerId="ADAL" clId="{9F08E5D9-92A5-42AE-AD56-85A36DDE0722}" dt="2024-03-01T15:12:58.144" v="82" actId="6549"/>
          <ac:spMkLst>
            <pc:docMk/>
            <pc:sldMk cId="1314382451" sldId="3419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4:59:53.575" v="11"/>
        <pc:sldMkLst>
          <pc:docMk/>
          <pc:sldMk cId="764680206" sldId="3427"/>
        </pc:sldMkLst>
        <pc:spChg chg="mod">
          <ac:chgData name="Ledesma Arista, Alan" userId="88ae10eb-1237-4844-8282-0a3d09a45791" providerId="ADAL" clId="{9F08E5D9-92A5-42AE-AD56-85A36DDE0722}" dt="2024-03-01T14:59:53.575" v="11"/>
          <ac:spMkLst>
            <pc:docMk/>
            <pc:sldMk cId="764680206" sldId="3427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00:46.276" v="13"/>
        <pc:sldMkLst>
          <pc:docMk/>
          <pc:sldMk cId="734183348" sldId="3428"/>
        </pc:sldMkLst>
        <pc:spChg chg="mod">
          <ac:chgData name="Ledesma Arista, Alan" userId="88ae10eb-1237-4844-8282-0a3d09a45791" providerId="ADAL" clId="{9F08E5D9-92A5-42AE-AD56-85A36DDE0722}" dt="2024-03-01T15:00:46.276" v="13"/>
          <ac:spMkLst>
            <pc:docMk/>
            <pc:sldMk cId="734183348" sldId="3428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02:19.709" v="14"/>
        <pc:sldMkLst>
          <pc:docMk/>
          <pc:sldMk cId="4093170329" sldId="3429"/>
        </pc:sldMkLst>
        <pc:spChg chg="mod">
          <ac:chgData name="Ledesma Arista, Alan" userId="88ae10eb-1237-4844-8282-0a3d09a45791" providerId="ADAL" clId="{9F08E5D9-92A5-42AE-AD56-85A36DDE0722}" dt="2024-03-01T15:02:19.709" v="14"/>
          <ac:spMkLst>
            <pc:docMk/>
            <pc:sldMk cId="4093170329" sldId="3429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03:34.174" v="15"/>
        <pc:sldMkLst>
          <pc:docMk/>
          <pc:sldMk cId="170024145" sldId="3431"/>
        </pc:sldMkLst>
        <pc:spChg chg="mod">
          <ac:chgData name="Ledesma Arista, Alan" userId="88ae10eb-1237-4844-8282-0a3d09a45791" providerId="ADAL" clId="{9F08E5D9-92A5-42AE-AD56-85A36DDE0722}" dt="2024-03-01T15:03:34.174" v="15"/>
          <ac:spMkLst>
            <pc:docMk/>
            <pc:sldMk cId="170024145" sldId="3431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04:49.565" v="16"/>
        <pc:sldMkLst>
          <pc:docMk/>
          <pc:sldMk cId="1504036169" sldId="3432"/>
        </pc:sldMkLst>
        <pc:spChg chg="mod">
          <ac:chgData name="Ledesma Arista, Alan" userId="88ae10eb-1237-4844-8282-0a3d09a45791" providerId="ADAL" clId="{9F08E5D9-92A5-42AE-AD56-85A36DDE0722}" dt="2024-03-01T15:04:49.565" v="16"/>
          <ac:spMkLst>
            <pc:docMk/>
            <pc:sldMk cId="1504036169" sldId="3432"/>
            <ac:spMk id="3" creationId="{00000000-0000-0000-0000-000000000000}"/>
          </ac:spMkLst>
        </pc:spChg>
      </pc:sldChg>
      <pc:sldChg chg="modSp mod">
        <pc:chgData name="Ledesma Arista, Alan" userId="88ae10eb-1237-4844-8282-0a3d09a45791" providerId="ADAL" clId="{9F08E5D9-92A5-42AE-AD56-85A36DDE0722}" dt="2024-03-01T15:08:26.435" v="17"/>
        <pc:sldMkLst>
          <pc:docMk/>
          <pc:sldMk cId="1872204655" sldId="3433"/>
        </pc:sldMkLst>
        <pc:spChg chg="mod">
          <ac:chgData name="Ledesma Arista, Alan" userId="88ae10eb-1237-4844-8282-0a3d09a45791" providerId="ADAL" clId="{9F08E5D9-92A5-42AE-AD56-85A36DDE0722}" dt="2024-03-01T15:08:26.435" v="17"/>
          <ac:spMkLst>
            <pc:docMk/>
            <pc:sldMk cId="1872204655" sldId="3433"/>
            <ac:spMk id="3" creationId="{00000000-0000-0000-0000-000000000000}"/>
          </ac:spMkLst>
        </pc:spChg>
      </pc:sldChg>
    </pc:docChg>
  </pc:docChgLst>
  <pc:docChgLst>
    <pc:chgData name="Ledesma Arista, Alan" userId="88ae10eb-1237-4844-8282-0a3d09a45791" providerId="ADAL" clId="{B29366BA-A40F-458E-A91F-7DD5A4421AA1}"/>
    <pc:docChg chg="undo custSel addSld delSld modSld modMainMaster modSection modNotesMaster">
      <pc:chgData name="Ledesma Arista, Alan" userId="88ae10eb-1237-4844-8282-0a3d09a45791" providerId="ADAL" clId="{B29366BA-A40F-458E-A91F-7DD5A4421AA1}" dt="2023-03-02T17:00:58.784" v="5938" actId="20577"/>
      <pc:docMkLst>
        <pc:docMk/>
      </pc:docMkLst>
      <pc:sldChg chg="modSp mod modNotes">
        <pc:chgData name="Ledesma Arista, Alan" userId="88ae10eb-1237-4844-8282-0a3d09a45791" providerId="ADAL" clId="{B29366BA-A40F-458E-A91F-7DD5A4421AA1}" dt="2023-03-01T16:15:57.023" v="119" actId="14100"/>
        <pc:sldMkLst>
          <pc:docMk/>
          <pc:sldMk cId="817167365" sldId="256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817167365" sldId="256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817167365" sldId="256"/>
            <ac:spMk id="3" creationId="{56252AAE-03BE-5DBC-8BF1-097EFFD8052E}"/>
          </ac:spMkLst>
        </pc:spChg>
        <pc:spChg chg="mod">
          <ac:chgData name="Ledesma Arista, Alan" userId="88ae10eb-1237-4844-8282-0a3d09a45791" providerId="ADAL" clId="{B29366BA-A40F-458E-A91F-7DD5A4421AA1}" dt="2023-03-01T16:15:48.807" v="116" actId="1076"/>
          <ac:spMkLst>
            <pc:docMk/>
            <pc:sldMk cId="817167365" sldId="256"/>
            <ac:spMk id="4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57.023" v="119" actId="14100"/>
          <ac:spMkLst>
            <pc:docMk/>
            <pc:sldMk cId="817167365" sldId="256"/>
            <ac:spMk id="5" creationId="{47642E8B-92DF-7603-376B-CF5EEC450EF5}"/>
          </ac:spMkLst>
        </pc:spChg>
      </pc:sldChg>
      <pc:sldChg chg="modSp mod">
        <pc:chgData name="Ledesma Arista, Alan" userId="88ae10eb-1237-4844-8282-0a3d09a45791" providerId="ADAL" clId="{B29366BA-A40F-458E-A91F-7DD5A4421AA1}" dt="2023-03-01T17:11:14.931" v="1950"/>
        <pc:sldMkLst>
          <pc:docMk/>
          <pc:sldMk cId="1788707911" sldId="3390"/>
        </pc:sldMkLst>
        <pc:spChg chg="mod">
          <ac:chgData name="Ledesma Arista, Alan" userId="88ae10eb-1237-4844-8282-0a3d09a45791" providerId="ADAL" clId="{B29366BA-A40F-458E-A91F-7DD5A4421AA1}" dt="2023-03-01T17:11:14.931" v="1950"/>
          <ac:spMkLst>
            <pc:docMk/>
            <pc:sldMk cId="1788707911" sldId="3390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2T17:00:58.784" v="5938" actId="20577"/>
        <pc:sldMkLst>
          <pc:docMk/>
          <pc:sldMk cId="1089048183" sldId="3395"/>
        </pc:sldMkLst>
        <pc:spChg chg="mod">
          <ac:chgData name="Ledesma Arista, Alan" userId="88ae10eb-1237-4844-8282-0a3d09a45791" providerId="ADAL" clId="{B29366BA-A40F-458E-A91F-7DD5A4421AA1}" dt="2023-03-01T16:22:13.151" v="288" actId="1076"/>
          <ac:spMkLst>
            <pc:docMk/>
            <pc:sldMk cId="1089048183" sldId="3395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2T17:00:58.784" v="5938" actId="20577"/>
          <ac:spMkLst>
            <pc:docMk/>
            <pc:sldMk cId="1089048183" sldId="3395"/>
            <ac:spMk id="6" creationId="{00000000-0000-0000-0000-000000000000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35:19.519" v="976" actId="20577"/>
        <pc:sldMkLst>
          <pc:docMk/>
          <pc:sldMk cId="2259333486" sldId="3396"/>
        </pc:sldMkLst>
        <pc:spChg chg="mod">
          <ac:chgData name="Ledesma Arista, Alan" userId="88ae10eb-1237-4844-8282-0a3d09a45791" providerId="ADAL" clId="{B29366BA-A40F-458E-A91F-7DD5A4421AA1}" dt="2023-03-01T16:33:05.727" v="920" actId="1076"/>
          <ac:spMkLst>
            <pc:docMk/>
            <pc:sldMk cId="2259333486" sldId="3396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35:19.519" v="976" actId="20577"/>
          <ac:spMkLst>
            <pc:docMk/>
            <pc:sldMk cId="2259333486" sldId="3396"/>
            <ac:spMk id="8" creationId="{D47387C4-9B0F-9CC0-7170-775D590867D1}"/>
          </ac:spMkLst>
        </pc:spChg>
      </pc:sldChg>
      <pc:sldChg chg="modSp mod">
        <pc:chgData name="Ledesma Arista, Alan" userId="88ae10eb-1237-4844-8282-0a3d09a45791" providerId="ADAL" clId="{B29366BA-A40F-458E-A91F-7DD5A4421AA1}" dt="2023-03-01T17:02:13.394" v="1799" actId="20577"/>
        <pc:sldMkLst>
          <pc:docMk/>
          <pc:sldMk cId="815576415" sldId="3397"/>
        </pc:sldMkLst>
        <pc:spChg chg="mod">
          <ac:chgData name="Ledesma Arista, Alan" userId="88ae10eb-1237-4844-8282-0a3d09a45791" providerId="ADAL" clId="{B29366BA-A40F-458E-A91F-7DD5A4421AA1}" dt="2023-03-01T17:01:40.081" v="1785" actId="20577"/>
          <ac:spMkLst>
            <pc:docMk/>
            <pc:sldMk cId="815576415" sldId="3397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7:02:13.394" v="1799" actId="20577"/>
          <ac:spMkLst>
            <pc:docMk/>
            <pc:sldMk cId="815576415" sldId="3397"/>
            <ac:spMk id="6" creationId="{00000000-0000-0000-0000-000000000000}"/>
          </ac:spMkLst>
        </pc:spChg>
      </pc:sldChg>
      <pc:sldChg chg="addSp delSp modSp mod">
        <pc:chgData name="Ledesma Arista, Alan" userId="88ae10eb-1237-4844-8282-0a3d09a45791" providerId="ADAL" clId="{B29366BA-A40F-458E-A91F-7DD5A4421AA1}" dt="2023-03-01T17:52:01.758" v="3434" actId="313"/>
        <pc:sldMkLst>
          <pc:docMk/>
          <pc:sldMk cId="2423836755" sldId="3398"/>
        </pc:sldMkLst>
        <pc:spChg chg="mod">
          <ac:chgData name="Ledesma Arista, Alan" userId="88ae10eb-1237-4844-8282-0a3d09a45791" providerId="ADAL" clId="{B29366BA-A40F-458E-A91F-7DD5A4421AA1}" dt="2023-03-01T17:12:51.001" v="1992"/>
          <ac:spMkLst>
            <pc:docMk/>
            <pc:sldMk cId="2423836755" sldId="339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7:52:01.758" v="3434" actId="313"/>
          <ac:spMkLst>
            <pc:docMk/>
            <pc:sldMk cId="2423836755" sldId="3398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B29366BA-A40F-458E-A91F-7DD5A4421AA1}" dt="2023-03-01T17:36:06.017" v="2894" actId="22"/>
          <ac:spMkLst>
            <pc:docMk/>
            <pc:sldMk cId="2423836755" sldId="3398"/>
            <ac:spMk id="7" creationId="{3A24702D-45B3-4152-B984-31B443075F1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3466223244" sldId="3399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3466223244" sldId="3399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2854746982" sldId="3400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2854746982" sldId="3400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717400749" sldId="3401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717400749" sldId="3401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4:48.968" v="4556" actId="47"/>
        <pc:sldMkLst>
          <pc:docMk/>
          <pc:sldMk cId="3108296621" sldId="3402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3108296621" sldId="3402"/>
            <ac:spMk id="6" creationId="{00000000-0000-0000-0000-000000000000}"/>
          </ac:spMkLst>
        </pc:spChg>
      </pc:sldChg>
      <pc:sldChg chg="modSp del">
        <pc:chgData name="Ledesma Arista, Alan" userId="88ae10eb-1237-4844-8282-0a3d09a45791" providerId="ADAL" clId="{B29366BA-A40F-458E-A91F-7DD5A4421AA1}" dt="2023-03-01T18:15:19.876" v="4576" actId="47"/>
        <pc:sldMkLst>
          <pc:docMk/>
          <pc:sldMk cId="1424336892" sldId="3403"/>
        </pc:sld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k cId="1424336892" sldId="3403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9:26:59.366" v="5928" actId="179"/>
        <pc:sldMkLst>
          <pc:docMk/>
          <pc:sldMk cId="1814906190" sldId="3404"/>
        </pc:sldMkLst>
        <pc:spChg chg="mod">
          <ac:chgData name="Ledesma Arista, Alan" userId="88ae10eb-1237-4844-8282-0a3d09a45791" providerId="ADAL" clId="{B29366BA-A40F-458E-A91F-7DD5A4421AA1}" dt="2023-03-01T19:26:59.366" v="5928" actId="179"/>
          <ac:spMkLst>
            <pc:docMk/>
            <pc:sldMk cId="1814906190" sldId="3404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8:15:12.701" v="4575" actId="20577"/>
        <pc:sldMkLst>
          <pc:docMk/>
          <pc:sldMk cId="676547078" sldId="3405"/>
        </pc:sldMkLst>
        <pc:spChg chg="mod">
          <ac:chgData name="Ledesma Arista, Alan" userId="88ae10eb-1237-4844-8282-0a3d09a45791" providerId="ADAL" clId="{B29366BA-A40F-458E-A91F-7DD5A4421AA1}" dt="2023-03-01T18:15:12.701" v="4575" actId="20577"/>
          <ac:spMkLst>
            <pc:docMk/>
            <pc:sldMk cId="676547078" sldId="3405"/>
            <ac:spMk id="6" creationId="{00000000-0000-0000-0000-000000000000}"/>
          </ac:spMkLst>
        </pc:spChg>
      </pc:sldChg>
      <pc:sldChg chg="addSp modSp mod addCm delCm modCm">
        <pc:chgData name="Ledesma Arista, Alan" userId="88ae10eb-1237-4844-8282-0a3d09a45791" providerId="ADAL" clId="{B29366BA-A40F-458E-A91F-7DD5A4421AA1}" dt="2023-03-01T16:24:42.565" v="492" actId="20577"/>
        <pc:sldMkLst>
          <pc:docMk/>
          <pc:sldMk cId="3031649452" sldId="3406"/>
        </pc:sldMkLst>
        <pc:spChg chg="mod">
          <ac:chgData name="Ledesma Arista, Alan" userId="88ae10eb-1237-4844-8282-0a3d09a45791" providerId="ADAL" clId="{B29366BA-A40F-458E-A91F-7DD5A4421AA1}" dt="2023-03-01T16:21:47.952" v="285" actId="1076"/>
          <ac:spMkLst>
            <pc:docMk/>
            <pc:sldMk cId="3031649452" sldId="3406"/>
            <ac:spMk id="2" creationId="{00000000-0000-0000-0000-000000000000}"/>
          </ac:spMkLst>
        </pc:spChg>
        <pc:spChg chg="add mod">
          <ac:chgData name="Ledesma Arista, Alan" userId="88ae10eb-1237-4844-8282-0a3d09a45791" providerId="ADAL" clId="{B29366BA-A40F-458E-A91F-7DD5A4421AA1}" dt="2023-03-01T16:24:33.339" v="491" actId="20577"/>
          <ac:spMkLst>
            <pc:docMk/>
            <pc:sldMk cId="3031649452" sldId="3406"/>
            <ac:spMk id="3" creationId="{3735273A-9B4F-4ECA-B974-00ECDE6957DC}"/>
          </ac:spMkLst>
        </pc:spChg>
        <pc:spChg chg="mod">
          <ac:chgData name="Ledesma Arista, Alan" userId="88ae10eb-1237-4844-8282-0a3d09a45791" providerId="ADAL" clId="{B29366BA-A40F-458E-A91F-7DD5A4421AA1}" dt="2023-03-01T16:24:42.565" v="492" actId="20577"/>
          <ac:spMkLst>
            <pc:docMk/>
            <pc:sldMk cId="3031649452" sldId="3406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6:28:32.018" v="686" actId="113"/>
        <pc:sldMkLst>
          <pc:docMk/>
          <pc:sldMk cId="2536142949" sldId="3407"/>
        </pc:sldMkLst>
        <pc:spChg chg="mod">
          <ac:chgData name="Ledesma Arista, Alan" userId="88ae10eb-1237-4844-8282-0a3d09a45791" providerId="ADAL" clId="{B29366BA-A40F-458E-A91F-7DD5A4421AA1}" dt="2023-03-01T16:25:16.823" v="495" actId="1076"/>
          <ac:spMkLst>
            <pc:docMk/>
            <pc:sldMk cId="2536142949" sldId="3407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28:32.018" v="686" actId="113"/>
          <ac:spMkLst>
            <pc:docMk/>
            <pc:sldMk cId="2536142949" sldId="3407"/>
            <ac:spMk id="6" creationId="{00000000-0000-0000-0000-000000000000}"/>
          </ac:spMkLst>
        </pc:spChg>
      </pc:sldChg>
      <pc:sldChg chg="modSp mod">
        <pc:chgData name="Ledesma Arista, Alan" userId="88ae10eb-1237-4844-8282-0a3d09a45791" providerId="ADAL" clId="{B29366BA-A40F-458E-A91F-7DD5A4421AA1}" dt="2023-03-01T19:16:27.849" v="4875" actId="20577"/>
        <pc:sldMkLst>
          <pc:docMk/>
          <pc:sldMk cId="3753531908" sldId="3408"/>
        </pc:sldMkLst>
        <pc:spChg chg="mod">
          <ac:chgData name="Ledesma Arista, Alan" userId="88ae10eb-1237-4844-8282-0a3d09a45791" providerId="ADAL" clId="{B29366BA-A40F-458E-A91F-7DD5A4421AA1}" dt="2023-03-01T16:32:48.232" v="917" actId="20577"/>
          <ac:spMkLst>
            <pc:docMk/>
            <pc:sldMk cId="3753531908" sldId="340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9:16:27.849" v="4875" actId="20577"/>
          <ac:spMkLst>
            <pc:docMk/>
            <pc:sldMk cId="3753531908" sldId="3408"/>
            <ac:spMk id="6" creationId="{00000000-0000-0000-0000-000000000000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36:54.993" v="983" actId="1076"/>
        <pc:sldMkLst>
          <pc:docMk/>
          <pc:sldMk cId="2705902254" sldId="3409"/>
        </pc:sldMkLst>
        <pc:spChg chg="mod">
          <ac:chgData name="Ledesma Arista, Alan" userId="88ae10eb-1237-4844-8282-0a3d09a45791" providerId="ADAL" clId="{B29366BA-A40F-458E-A91F-7DD5A4421AA1}" dt="2023-03-01T16:36:54.993" v="983" actId="1076"/>
          <ac:spMkLst>
            <pc:docMk/>
            <pc:sldMk cId="2705902254" sldId="340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36:15.175" v="982" actId="6549"/>
          <ac:spMkLst>
            <pc:docMk/>
            <pc:sldMk cId="2705902254" sldId="3409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46:44.457" v="1313" actId="1076"/>
        <pc:sldMkLst>
          <pc:docMk/>
          <pc:sldMk cId="536677948" sldId="3410"/>
        </pc:sldMkLst>
        <pc:spChg chg="mod">
          <ac:chgData name="Ledesma Arista, Alan" userId="88ae10eb-1237-4844-8282-0a3d09a45791" providerId="ADAL" clId="{B29366BA-A40F-458E-A91F-7DD5A4421AA1}" dt="2023-03-01T16:46:44.457" v="1313" actId="1076"/>
          <ac:spMkLst>
            <pc:docMk/>
            <pc:sldMk cId="536677948" sldId="341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40:27.375" v="1155"/>
          <ac:spMkLst>
            <pc:docMk/>
            <pc:sldMk cId="536677948" sldId="3410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6:47:13.205" v="1319" actId="20577"/>
        <pc:sldMkLst>
          <pc:docMk/>
          <pc:sldMk cId="1129690483" sldId="3411"/>
        </pc:sldMkLst>
        <pc:spChg chg="mod">
          <ac:chgData name="Ledesma Arista, Alan" userId="88ae10eb-1237-4844-8282-0a3d09a45791" providerId="ADAL" clId="{B29366BA-A40F-458E-A91F-7DD5A4421AA1}" dt="2023-03-01T16:46:54.248" v="1316" actId="1076"/>
          <ac:spMkLst>
            <pc:docMk/>
            <pc:sldMk cId="1129690483" sldId="3411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47:13.205" v="1319" actId="20577"/>
          <ac:spMkLst>
            <pc:docMk/>
            <pc:sldMk cId="1129690483" sldId="3411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7:01:11.176" v="1759" actId="1076"/>
        <pc:sldMkLst>
          <pc:docMk/>
          <pc:sldMk cId="2132214062" sldId="3412"/>
        </pc:sldMkLst>
        <pc:spChg chg="mod">
          <ac:chgData name="Ledesma Arista, Alan" userId="88ae10eb-1237-4844-8282-0a3d09a45791" providerId="ADAL" clId="{B29366BA-A40F-458E-A91F-7DD5A4421AA1}" dt="2023-03-01T17:01:11.176" v="1759" actId="1076"/>
          <ac:spMkLst>
            <pc:docMk/>
            <pc:sldMk cId="2132214062" sldId="3412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50:06.400" v="1405" actId="207"/>
          <ac:spMkLst>
            <pc:docMk/>
            <pc:sldMk cId="2132214062" sldId="3412"/>
            <ac:spMk id="8" creationId="{D47387C4-9B0F-9CC0-7170-775D590867D1}"/>
          </ac:spMkLst>
        </pc:spChg>
      </pc:sldChg>
      <pc:sldChg chg="modSp mod modNotes">
        <pc:chgData name="Ledesma Arista, Alan" userId="88ae10eb-1237-4844-8282-0a3d09a45791" providerId="ADAL" clId="{B29366BA-A40F-458E-A91F-7DD5A4421AA1}" dt="2023-03-01T17:01:15.657" v="1760" actId="1076"/>
        <pc:sldMkLst>
          <pc:docMk/>
          <pc:sldMk cId="4171627911" sldId="3413"/>
        </pc:sldMkLst>
        <pc:spChg chg="mod">
          <ac:chgData name="Ledesma Arista, Alan" userId="88ae10eb-1237-4844-8282-0a3d09a45791" providerId="ADAL" clId="{B29366BA-A40F-458E-A91F-7DD5A4421AA1}" dt="2023-03-01T17:01:15.657" v="1760" actId="1076"/>
          <ac:spMkLst>
            <pc:docMk/>
            <pc:sldMk cId="4171627911" sldId="3413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53:25.601" v="1462" actId="20577"/>
          <ac:spMkLst>
            <pc:docMk/>
            <pc:sldMk cId="4171627911" sldId="3413"/>
            <ac:spMk id="8" creationId="{D47387C4-9B0F-9CC0-7170-775D590867D1}"/>
          </ac:spMkLst>
        </pc:spChg>
      </pc:sldChg>
      <pc:sldChg chg="modSp mod addCm modCm modNotes">
        <pc:chgData name="Ledesma Arista, Alan" userId="88ae10eb-1237-4844-8282-0a3d09a45791" providerId="ADAL" clId="{B29366BA-A40F-458E-A91F-7DD5A4421AA1}" dt="2023-03-02T17:00:40.336" v="5934" actId="20577"/>
        <pc:sldMkLst>
          <pc:docMk/>
          <pc:sldMk cId="2783172065" sldId="3414"/>
        </pc:sldMkLst>
        <pc:spChg chg="mod">
          <ac:chgData name="Ledesma Arista, Alan" userId="88ae10eb-1237-4844-8282-0a3d09a45791" providerId="ADAL" clId="{B29366BA-A40F-458E-A91F-7DD5A4421AA1}" dt="2023-03-01T17:01:23.424" v="1761" actId="1076"/>
          <ac:spMkLst>
            <pc:docMk/>
            <pc:sldMk cId="2783172065" sldId="3414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2T17:00:40.336" v="5934" actId="20577"/>
          <ac:spMkLst>
            <pc:docMk/>
            <pc:sldMk cId="2783172065" sldId="3414"/>
            <ac:spMk id="8" creationId="{D47387C4-9B0F-9CC0-7170-775D590867D1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7:03:05.011" v="1855" actId="20577"/>
        <pc:sldMkLst>
          <pc:docMk/>
          <pc:sldMk cId="4122532225" sldId="3415"/>
        </pc:sldMkLst>
        <pc:spChg chg="mod">
          <ac:chgData name="Ledesma Arista, Alan" userId="88ae10eb-1237-4844-8282-0a3d09a45791" providerId="ADAL" clId="{B29366BA-A40F-458E-A91F-7DD5A4421AA1}" dt="2023-03-01T17:03:05.011" v="1855" actId="20577"/>
          <ac:spMkLst>
            <pc:docMk/>
            <pc:sldMk cId="4122532225" sldId="3415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7:04:43.042" v="1880" actId="6549"/>
        <pc:sldMkLst>
          <pc:docMk/>
          <pc:sldMk cId="2488166931" sldId="3416"/>
        </pc:sldMkLst>
        <pc:spChg chg="mod">
          <ac:chgData name="Ledesma Arista, Alan" userId="88ae10eb-1237-4844-8282-0a3d09a45791" providerId="ADAL" clId="{B29366BA-A40F-458E-A91F-7DD5A4421AA1}" dt="2023-03-01T17:04:43.042" v="1880" actId="6549"/>
          <ac:spMkLst>
            <pc:docMk/>
            <pc:sldMk cId="2488166931" sldId="3416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7:05:28.233" v="1934" actId="20577"/>
        <pc:sldMkLst>
          <pc:docMk/>
          <pc:sldMk cId="685607631" sldId="3417"/>
        </pc:sldMkLst>
        <pc:spChg chg="mod">
          <ac:chgData name="Ledesma Arista, Alan" userId="88ae10eb-1237-4844-8282-0a3d09a45791" providerId="ADAL" clId="{B29366BA-A40F-458E-A91F-7DD5A4421AA1}" dt="2023-03-01T17:05:28.233" v="1934" actId="20577"/>
          <ac:spMkLst>
            <pc:docMk/>
            <pc:sldMk cId="685607631" sldId="3417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8:11:29.315" v="4495" actId="20577"/>
        <pc:sldMkLst>
          <pc:docMk/>
          <pc:sldMk cId="3013491099" sldId="3418"/>
        </pc:sldMkLst>
        <pc:spChg chg="mod">
          <ac:chgData name="Ledesma Arista, Alan" userId="88ae10eb-1237-4844-8282-0a3d09a45791" providerId="ADAL" clId="{B29366BA-A40F-458E-A91F-7DD5A4421AA1}" dt="2023-03-01T18:11:29.315" v="4495" actId="20577"/>
          <ac:spMkLst>
            <pc:docMk/>
            <pc:sldMk cId="3013491099" sldId="3418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8:11:22.841" v="4483" actId="113"/>
          <ac:spMkLst>
            <pc:docMk/>
            <pc:sldMk cId="3013491099" sldId="3418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8:11:54.890" v="4522" actId="14100"/>
        <pc:sldMkLst>
          <pc:docMk/>
          <pc:sldMk cId="1314382451" sldId="3419"/>
        </pc:sldMkLst>
        <pc:spChg chg="mod">
          <ac:chgData name="Ledesma Arista, Alan" userId="88ae10eb-1237-4844-8282-0a3d09a45791" providerId="ADAL" clId="{B29366BA-A40F-458E-A91F-7DD5A4421AA1}" dt="2023-03-01T18:11:54.890" v="4522" actId="14100"/>
          <ac:spMkLst>
            <pc:docMk/>
            <pc:sldMk cId="1314382451" sldId="341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8:09:03.123" v="4482" actId="20577"/>
          <ac:spMkLst>
            <pc:docMk/>
            <pc:sldMk cId="1314382451" sldId="3419"/>
            <ac:spMk id="6" creationId="{00000000-0000-0000-0000-000000000000}"/>
          </ac:spMkLst>
        </pc:spChg>
      </pc:sldChg>
      <pc:sldChg chg="add">
        <pc:chgData name="Ledesma Arista, Alan" userId="88ae10eb-1237-4844-8282-0a3d09a45791" providerId="ADAL" clId="{B29366BA-A40F-458E-A91F-7DD5A4421AA1}" dt="2023-03-01T18:13:10.403" v="4523"/>
        <pc:sldMkLst>
          <pc:docMk/>
          <pc:sldMk cId="1984504344" sldId="3420"/>
        </pc:sldMkLst>
      </pc:sldChg>
      <pc:sldChg chg="modSp add mod">
        <pc:chgData name="Ledesma Arista, Alan" userId="88ae10eb-1237-4844-8282-0a3d09a45791" providerId="ADAL" clId="{B29366BA-A40F-458E-A91F-7DD5A4421AA1}" dt="2023-03-01T18:14:23.581" v="4537" actId="20577"/>
        <pc:sldMkLst>
          <pc:docMk/>
          <pc:sldMk cId="3727051260" sldId="3421"/>
        </pc:sldMkLst>
        <pc:spChg chg="mod">
          <ac:chgData name="Ledesma Arista, Alan" userId="88ae10eb-1237-4844-8282-0a3d09a45791" providerId="ADAL" clId="{B29366BA-A40F-458E-A91F-7DD5A4421AA1}" dt="2023-03-01T18:14:23.581" v="4537" actId="20577"/>
          <ac:spMkLst>
            <pc:docMk/>
            <pc:sldMk cId="3727051260" sldId="3421"/>
            <ac:spMk id="6" creationId="{00000000-0000-0000-0000-000000000000}"/>
          </ac:spMkLst>
        </pc:spChg>
      </pc:sldChg>
      <pc:sldChg chg="modSp add mod">
        <pc:chgData name="Ledesma Arista, Alan" userId="88ae10eb-1237-4844-8282-0a3d09a45791" providerId="ADAL" clId="{B29366BA-A40F-458E-A91F-7DD5A4421AA1}" dt="2023-03-01T18:14:42.847" v="4555" actId="20577"/>
        <pc:sldMkLst>
          <pc:docMk/>
          <pc:sldMk cId="4154042512" sldId="3422"/>
        </pc:sldMkLst>
        <pc:spChg chg="mod">
          <ac:chgData name="Ledesma Arista, Alan" userId="88ae10eb-1237-4844-8282-0a3d09a45791" providerId="ADAL" clId="{B29366BA-A40F-458E-A91F-7DD5A4421AA1}" dt="2023-03-01T18:14:42.847" v="4555" actId="20577"/>
          <ac:spMkLst>
            <pc:docMk/>
            <pc:sldMk cId="4154042512" sldId="3422"/>
            <ac:spMk id="6" creationId="{00000000-0000-0000-0000-000000000000}"/>
          </ac:spMkLst>
        </pc:spChg>
      </pc:sldChg>
      <pc:sldMasterChg chg="modSp modSldLayout">
        <pc:chgData name="Ledesma Arista, Alan" userId="88ae10eb-1237-4844-8282-0a3d09a45791" providerId="ADAL" clId="{B29366BA-A40F-458E-A91F-7DD5A4421AA1}" dt="2023-03-01T16:15:37.482" v="115"/>
        <pc:sldMasterMkLst>
          <pc:docMk/>
          <pc:sldMasterMk cId="4286593705" sldId="2147483690"/>
        </pc:sldMasterMkLst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asterMk cId="4286593705" sldId="214748369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asterMk cId="4286593705" sldId="2147483690"/>
            <ac:spMk id="5" creationId="{00000000-0000-0000-0000-000000000000}"/>
          </ac:spMkLst>
        </pc:spChg>
        <pc:spChg chg="mod">
          <ac:chgData name="Ledesma Arista, Alan" userId="88ae10eb-1237-4844-8282-0a3d09a45791" providerId="ADAL" clId="{B29366BA-A40F-458E-A91F-7DD5A4421AA1}" dt="2023-03-01T16:15:37.482" v="115"/>
          <ac:spMkLst>
            <pc:docMk/>
            <pc:sldMasterMk cId="4286593705" sldId="2147483690"/>
            <ac:spMk id="6" creationId="{00000000-0000-0000-0000-000000000000}"/>
          </ac:spMkLst>
        </pc:sp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548527758" sldId="2147483674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5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548527758" sldId="2147483674"/>
              <ac:spMk id="27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387789434" sldId="2147483691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387789434" sldId="2147483691"/>
              <ac:spMk id="2" creationId="{00000000-0000-0000-0000-000000000000}"/>
            </ac:spMkLst>
          </pc:spChg>
          <pc:grpChg chg="mod">
            <ac:chgData name="Ledesma Arista, Alan" userId="88ae10eb-1237-4844-8282-0a3d09a45791" providerId="ADAL" clId="{B29366BA-A40F-458E-A91F-7DD5A4421AA1}" dt="2023-03-01T16:15:37.482" v="115"/>
            <ac:grpSpMkLst>
              <pc:docMk/>
              <pc:sldMasterMk cId="4286593705" sldId="2147483690"/>
              <pc:sldLayoutMk cId="3387789434" sldId="2147483691"/>
              <ac:grpSpMk id="9" creationId="{00000000-0000-0000-0000-000000000000}"/>
            </ac:grpSpMkLst>
          </pc:grp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0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1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2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3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4" creationId="{00000000-0000-0000-0000-000000000000}"/>
            </ac:picMkLst>
          </pc:picChg>
          <pc:picChg chg="mod">
            <ac:chgData name="Ledesma Arista, Alan" userId="88ae10eb-1237-4844-8282-0a3d09a45791" providerId="ADAL" clId="{B29366BA-A40F-458E-A91F-7DD5A4421AA1}" dt="2023-03-01T16:15:37.482" v="115"/>
            <ac:picMkLst>
              <pc:docMk/>
              <pc:sldMasterMk cId="4286593705" sldId="2147483690"/>
              <pc:sldLayoutMk cId="3387789434" sldId="2147483691"/>
              <ac:picMk id="15" creationId="{00000000-0000-0000-0000-000000000000}"/>
            </ac:picMkLst>
          </pc:pic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057669033" sldId="2147483692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057669033" sldId="2147483692"/>
              <ac:spMk id="3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2592940335" sldId="2147483693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2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11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592940335" sldId="2147483693"/>
              <ac:spMk id="12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2483973375" sldId="2147483694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11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2483973375" sldId="2147483694"/>
              <ac:spMk id="12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1033528607" sldId="2147483695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2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033528607" sldId="2147483695"/>
              <ac:spMk id="11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1528229493" sldId="2147483696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528229493" sldId="2147483696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528229493" sldId="2147483696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1528229493" sldId="2147483696"/>
              <ac:spMk id="11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725932168" sldId="2147483697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725932168" sldId="2147483697"/>
              <ac:spMk id="4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725932168" sldId="2147483697"/>
              <ac:spMk id="11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820356311" sldId="2147483700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820356311" sldId="2147483700"/>
              <ac:spMk id="3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820356311" sldId="2147483700"/>
              <ac:spMk id="8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820356311" sldId="2147483700"/>
              <ac:spMk id="12" creationId="{00000000-0000-0000-0000-000000000000}"/>
            </ac:spMkLst>
          </pc:spChg>
        </pc:sldLayoutChg>
        <pc:sldLayoutChg chg="modSp">
          <pc:chgData name="Ledesma Arista, Alan" userId="88ae10eb-1237-4844-8282-0a3d09a45791" providerId="ADAL" clId="{B29366BA-A40F-458E-A91F-7DD5A4421AA1}" dt="2023-03-01T16:15:37.482" v="115"/>
          <pc:sldLayoutMkLst>
            <pc:docMk/>
            <pc:sldMasterMk cId="4286593705" sldId="2147483690"/>
            <pc:sldLayoutMk cId="3432034176" sldId="2147483701"/>
          </pc:sldLayoutMkLst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432034176" sldId="2147483701"/>
              <ac:spMk id="2" creationId="{00000000-0000-0000-0000-000000000000}"/>
            </ac:spMkLst>
          </pc:spChg>
          <pc:spChg chg="mod">
            <ac:chgData name="Ledesma Arista, Alan" userId="88ae10eb-1237-4844-8282-0a3d09a45791" providerId="ADAL" clId="{B29366BA-A40F-458E-A91F-7DD5A4421AA1}" dt="2023-03-01T16:15:37.482" v="115"/>
            <ac:spMkLst>
              <pc:docMk/>
              <pc:sldMasterMk cId="4286593705" sldId="2147483690"/>
              <pc:sldLayoutMk cId="3432034176" sldId="2147483701"/>
              <ac:spMk id="3" creationId="{00000000-0000-0000-0000-000000000000}"/>
            </ac:spMkLst>
          </pc:spChg>
        </pc:sldLayoutChg>
      </pc:sldMasterChg>
    </pc:docChg>
  </pc:docChgLst>
  <pc:docChgLst>
    <pc:chgData name="Ledesma Arista, Alan" userId="88ae10eb-1237-4844-8282-0a3d09a45791" providerId="ADAL" clId="{AFC02938-A056-4F0D-B6AD-E77231933736}"/>
    <pc:docChg chg="undo redo custSel addSld delSld modSld modSection">
      <pc:chgData name="Ledesma Arista, Alan" userId="88ae10eb-1237-4844-8282-0a3d09a45791" providerId="ADAL" clId="{AFC02938-A056-4F0D-B6AD-E77231933736}" dt="2023-02-28T07:21:45.227" v="5081"/>
      <pc:docMkLst>
        <pc:docMk/>
      </pc:docMkLst>
      <pc:sldChg chg="addSp modSp mod">
        <pc:chgData name="Ledesma Arista, Alan" userId="88ae10eb-1237-4844-8282-0a3d09a45791" providerId="ADAL" clId="{AFC02938-A056-4F0D-B6AD-E77231933736}" dt="2023-02-28T04:21:26.987" v="289" actId="1035"/>
        <pc:sldMkLst>
          <pc:docMk/>
          <pc:sldMk cId="817167365" sldId="256"/>
        </pc:sldMkLst>
        <pc:spChg chg="mod">
          <ac:chgData name="Ledesma Arista, Alan" userId="88ae10eb-1237-4844-8282-0a3d09a45791" providerId="ADAL" clId="{AFC02938-A056-4F0D-B6AD-E77231933736}" dt="2023-02-28T04:17:23.955" v="61" actId="1076"/>
          <ac:spMkLst>
            <pc:docMk/>
            <pc:sldMk cId="817167365" sldId="256"/>
            <ac:spMk id="2" creationId="{00000000-0000-0000-0000-000000000000}"/>
          </ac:spMkLst>
        </pc:spChg>
        <pc:spChg chg="add mod">
          <ac:chgData name="Ledesma Arista, Alan" userId="88ae10eb-1237-4844-8282-0a3d09a45791" providerId="ADAL" clId="{AFC02938-A056-4F0D-B6AD-E77231933736}" dt="2023-02-28T04:18:08.271" v="115" actId="790"/>
          <ac:spMkLst>
            <pc:docMk/>
            <pc:sldMk cId="817167365" sldId="256"/>
            <ac:spMk id="3" creationId="{56252AAE-03BE-5DBC-8BF1-097EFFD8052E}"/>
          </ac:spMkLst>
        </pc:spChg>
        <pc:spChg chg="mod">
          <ac:chgData name="Ledesma Arista, Alan" userId="88ae10eb-1237-4844-8282-0a3d09a45791" providerId="ADAL" clId="{AFC02938-A056-4F0D-B6AD-E77231933736}" dt="2023-02-28T04:19:29.320" v="252" actId="1076"/>
          <ac:spMkLst>
            <pc:docMk/>
            <pc:sldMk cId="817167365" sldId="256"/>
            <ac:spMk id="4" creationId="{00000000-0000-0000-0000-000000000000}"/>
          </ac:spMkLst>
        </pc:spChg>
        <pc:spChg chg="add mod">
          <ac:chgData name="Ledesma Arista, Alan" userId="88ae10eb-1237-4844-8282-0a3d09a45791" providerId="ADAL" clId="{AFC02938-A056-4F0D-B6AD-E77231933736}" dt="2023-02-28T04:21:26.987" v="289" actId="1035"/>
          <ac:spMkLst>
            <pc:docMk/>
            <pc:sldMk cId="817167365" sldId="256"/>
            <ac:spMk id="5" creationId="{47642E8B-92DF-7603-376B-CF5EEC450EF5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392151162" sldId="25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945620369" sldId="29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637022460" sldId="29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623741741" sldId="30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436403202" sldId="307"/>
        </pc:sldMkLst>
      </pc:sldChg>
      <pc:sldChg chg="modSp mod">
        <pc:chgData name="Ledesma Arista, Alan" userId="88ae10eb-1237-4844-8282-0a3d09a45791" providerId="ADAL" clId="{AFC02938-A056-4F0D-B6AD-E77231933736}" dt="2023-02-28T04:23:20.010" v="435" actId="20577"/>
        <pc:sldMkLst>
          <pc:docMk/>
          <pc:sldMk cId="1293043545" sldId="2559"/>
        </pc:sldMkLst>
        <pc:spChg chg="mod">
          <ac:chgData name="Ledesma Arista, Alan" userId="88ae10eb-1237-4844-8282-0a3d09a45791" providerId="ADAL" clId="{AFC02938-A056-4F0D-B6AD-E77231933736}" dt="2023-02-28T04:22:10.184" v="304" actId="20577"/>
          <ac:spMkLst>
            <pc:docMk/>
            <pc:sldMk cId="1293043545" sldId="2559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23:20.010" v="435" actId="20577"/>
          <ac:spMkLst>
            <pc:docMk/>
            <pc:sldMk cId="1293043545" sldId="2559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978944450" sldId="259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13143086" sldId="259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39700003" sldId="259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052160595" sldId="303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98639255" sldId="303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282079935" sldId="305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006849681" sldId="305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718168763" sldId="310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186726169" sldId="312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98659403" sldId="312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601744500" sldId="313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849308915" sldId="314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805247663" sldId="314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553649710" sldId="315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13714227" sldId="3175"/>
        </pc:sldMkLst>
      </pc:sldChg>
      <pc:sldChg chg="del">
        <pc:chgData name="Ledesma Arista, Alan" userId="88ae10eb-1237-4844-8282-0a3d09a45791" providerId="ADAL" clId="{AFC02938-A056-4F0D-B6AD-E77231933736}" dt="2023-02-28T04:15:04.378" v="0" actId="47"/>
        <pc:sldMkLst>
          <pc:docMk/>
          <pc:sldMk cId="1446890697" sldId="318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088017626" sldId="323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14454536" sldId="324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22042014" sldId="328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065946800" sldId="330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290486525" sldId="331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725448048" sldId="333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302716551" sldId="337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16467700" sldId="3372"/>
        </pc:sldMkLst>
      </pc:sldChg>
      <pc:sldChg chg="delSp modSp mod">
        <pc:chgData name="Ledesma Arista, Alan" userId="88ae10eb-1237-4844-8282-0a3d09a45791" providerId="ADAL" clId="{AFC02938-A056-4F0D-B6AD-E77231933736}" dt="2023-02-28T04:48:03.379" v="1419" actId="20577"/>
        <pc:sldMkLst>
          <pc:docMk/>
          <pc:sldMk cId="1788707911" sldId="3390"/>
        </pc:sldMkLst>
        <pc:spChg chg="mod">
          <ac:chgData name="Ledesma Arista, Alan" userId="88ae10eb-1237-4844-8282-0a3d09a45791" providerId="ADAL" clId="{AFC02938-A056-4F0D-B6AD-E77231933736}" dt="2023-02-28T04:24:28.141" v="467"/>
          <ac:spMkLst>
            <pc:docMk/>
            <pc:sldMk cId="1788707911" sldId="3390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24:17.139" v="466" actId="20577"/>
          <ac:spMkLst>
            <pc:docMk/>
            <pc:sldMk cId="1788707911" sldId="3390"/>
            <ac:spMk id="5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8:03.379" v="1419" actId="20577"/>
          <ac:spMkLst>
            <pc:docMk/>
            <pc:sldMk cId="1788707911" sldId="3390"/>
            <ac:spMk id="6" creationId="{00000000-0000-0000-0000-000000000000}"/>
          </ac:spMkLst>
        </pc:spChg>
        <pc:spChg chg="del">
          <ac:chgData name="Ledesma Arista, Alan" userId="88ae10eb-1237-4844-8282-0a3d09a45791" providerId="ADAL" clId="{AFC02938-A056-4F0D-B6AD-E77231933736}" dt="2023-02-28T04:24:38.881" v="469" actId="478"/>
          <ac:spMkLst>
            <pc:docMk/>
            <pc:sldMk cId="1788707911" sldId="3390"/>
            <ac:spMk id="10" creationId="{00000000-0000-0000-0000-000000000000}"/>
          </ac:spMkLst>
        </pc:spChg>
        <pc:picChg chg="del">
          <ac:chgData name="Ledesma Arista, Alan" userId="88ae10eb-1237-4844-8282-0a3d09a45791" providerId="ADAL" clId="{AFC02938-A056-4F0D-B6AD-E77231933736}" dt="2023-02-28T04:24:34.099" v="468" actId="478"/>
          <ac:picMkLst>
            <pc:docMk/>
            <pc:sldMk cId="1788707911" sldId="3390"/>
            <ac:picMk id="3" creationId="{BFCC68A3-6F8C-262C-B912-764A9588917C}"/>
          </ac:picMkLst>
        </pc:picChg>
      </pc:sldChg>
      <pc:sldChg chg="modSp add mod">
        <pc:chgData name="Ledesma Arista, Alan" userId="88ae10eb-1237-4844-8282-0a3d09a45791" providerId="ADAL" clId="{AFC02938-A056-4F0D-B6AD-E77231933736}" dt="2023-02-28T04:43:54.863" v="1353" actId="113"/>
        <pc:sldMkLst>
          <pc:docMk/>
          <pc:sldMk cId="178989912" sldId="3391"/>
        </pc:sldMkLst>
        <pc:spChg chg="mod">
          <ac:chgData name="Ledesma Arista, Alan" userId="88ae10eb-1237-4844-8282-0a3d09a45791" providerId="ADAL" clId="{AFC02938-A056-4F0D-B6AD-E77231933736}" dt="2023-02-28T04:43:54.863" v="1353" actId="113"/>
          <ac:spMkLst>
            <pc:docMk/>
            <pc:sldMk cId="178989912" sldId="3391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10156749" sldId="3391"/>
        </pc:sldMkLst>
      </pc:sldChg>
      <pc:sldChg chg="modSp add mod">
        <pc:chgData name="Ledesma Arista, Alan" userId="88ae10eb-1237-4844-8282-0a3d09a45791" providerId="ADAL" clId="{AFC02938-A056-4F0D-B6AD-E77231933736}" dt="2023-02-28T04:23:57.709" v="438" actId="113"/>
        <pc:sldMkLst>
          <pc:docMk/>
          <pc:sldMk cId="3378911809" sldId="3392"/>
        </pc:sldMkLst>
        <pc:spChg chg="mod">
          <ac:chgData name="Ledesma Arista, Alan" userId="88ae10eb-1237-4844-8282-0a3d09a45791" providerId="ADAL" clId="{AFC02938-A056-4F0D-B6AD-E77231933736}" dt="2023-02-28T04:23:57.709" v="438" actId="113"/>
          <ac:spMkLst>
            <pc:docMk/>
            <pc:sldMk cId="3378911809" sldId="3392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574250486" sldId="3392"/>
        </pc:sldMkLst>
      </pc:sldChg>
      <pc:sldChg chg="modSp add mod">
        <pc:chgData name="Ledesma Arista, Alan" userId="88ae10eb-1237-4844-8282-0a3d09a45791" providerId="ADAL" clId="{AFC02938-A056-4F0D-B6AD-E77231933736}" dt="2023-02-28T04:44:07.158" v="1354" actId="113"/>
        <pc:sldMkLst>
          <pc:docMk/>
          <pc:sldMk cId="1519115854" sldId="3393"/>
        </pc:sldMkLst>
        <pc:spChg chg="mod">
          <ac:chgData name="Ledesma Arista, Alan" userId="88ae10eb-1237-4844-8282-0a3d09a45791" providerId="ADAL" clId="{AFC02938-A056-4F0D-B6AD-E77231933736}" dt="2023-02-28T04:44:07.158" v="1354" actId="113"/>
          <ac:spMkLst>
            <pc:docMk/>
            <pc:sldMk cId="1519115854" sldId="3393"/>
            <ac:spMk id="3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566865142" sldId="3394"/>
        </pc:sldMkLst>
      </pc:sldChg>
      <pc:sldChg chg="modSp add mod">
        <pc:chgData name="Ledesma Arista, Alan" userId="88ae10eb-1237-4844-8282-0a3d09a45791" providerId="ADAL" clId="{AFC02938-A056-4F0D-B6AD-E77231933736}" dt="2023-02-28T04:44:12.340" v="1355" actId="113"/>
        <pc:sldMkLst>
          <pc:docMk/>
          <pc:sldMk cId="3373339452" sldId="3394"/>
        </pc:sldMkLst>
        <pc:spChg chg="mod">
          <ac:chgData name="Ledesma Arista, Alan" userId="88ae10eb-1237-4844-8282-0a3d09a45791" providerId="ADAL" clId="{AFC02938-A056-4F0D-B6AD-E77231933736}" dt="2023-02-28T04:44:12.340" v="1355" actId="113"/>
          <ac:spMkLst>
            <pc:docMk/>
            <pc:sldMk cId="3373339452" sldId="3394"/>
            <ac:spMk id="3" creationId="{00000000-0000-0000-0000-000000000000}"/>
          </ac:spMkLst>
        </pc:spChg>
      </pc:sldChg>
      <pc:sldChg chg="addSp delSp modSp add mod">
        <pc:chgData name="Ledesma Arista, Alan" userId="88ae10eb-1237-4844-8282-0a3d09a45791" providerId="ADAL" clId="{AFC02938-A056-4F0D-B6AD-E77231933736}" dt="2023-02-28T05:47:58.149" v="3676" actId="20577"/>
        <pc:sldMkLst>
          <pc:docMk/>
          <pc:sldMk cId="1089048183" sldId="3395"/>
        </pc:sldMkLst>
        <pc:spChg chg="mod">
          <ac:chgData name="Ledesma Arista, Alan" userId="88ae10eb-1237-4844-8282-0a3d09a45791" providerId="ADAL" clId="{AFC02938-A056-4F0D-B6AD-E77231933736}" dt="2023-02-28T05:30:29.332" v="3117" actId="20577"/>
          <ac:spMkLst>
            <pc:docMk/>
            <pc:sldMk cId="1089048183" sldId="3395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4:57.642" v="1379" actId="20577"/>
          <ac:spMkLst>
            <pc:docMk/>
            <pc:sldMk cId="1089048183" sldId="3395"/>
            <ac:spMk id="5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5:47:58.149" v="3676" actId="20577"/>
          <ac:spMkLst>
            <pc:docMk/>
            <pc:sldMk cId="1089048183" sldId="3395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FC02938-A056-4F0D-B6AD-E77231933736}" dt="2023-02-28T05:30:46.995" v="3119" actId="22"/>
          <ac:spMkLst>
            <pc:docMk/>
            <pc:sldMk cId="1089048183" sldId="3395"/>
            <ac:spMk id="7" creationId="{692F463B-4B25-99B1-B3A0-C756FCD39E67}"/>
          </ac:spMkLst>
        </pc:spChg>
      </pc:sldChg>
      <pc:sldChg chg="add">
        <pc:chgData name="Ledesma Arista, Alan" userId="88ae10eb-1237-4844-8282-0a3d09a45791" providerId="ADAL" clId="{AFC02938-A056-4F0D-B6AD-E77231933736}" dt="2023-02-28T04:45:43.611" v="1380"/>
        <pc:sldMkLst>
          <pc:docMk/>
          <pc:sldMk cId="2259333486" sldId="3396"/>
        </pc:sldMkLst>
      </pc:sldChg>
      <pc:sldChg chg="add">
        <pc:chgData name="Ledesma Arista, Alan" userId="88ae10eb-1237-4844-8282-0a3d09a45791" providerId="ADAL" clId="{AFC02938-A056-4F0D-B6AD-E77231933736}" dt="2023-02-28T04:45:45.449" v="1381"/>
        <pc:sldMkLst>
          <pc:docMk/>
          <pc:sldMk cId="815576415" sldId="3397"/>
        </pc:sldMkLst>
      </pc:sldChg>
      <pc:sldChg chg="add">
        <pc:chgData name="Ledesma Arista, Alan" userId="88ae10eb-1237-4844-8282-0a3d09a45791" providerId="ADAL" clId="{AFC02938-A056-4F0D-B6AD-E77231933736}" dt="2023-02-28T04:45:47.295" v="1382"/>
        <pc:sldMkLst>
          <pc:docMk/>
          <pc:sldMk cId="2423836755" sldId="3398"/>
        </pc:sldMkLst>
      </pc:sldChg>
      <pc:sldChg chg="add">
        <pc:chgData name="Ledesma Arista, Alan" userId="88ae10eb-1237-4844-8282-0a3d09a45791" providerId="ADAL" clId="{AFC02938-A056-4F0D-B6AD-E77231933736}" dt="2023-02-28T04:45:50.602" v="1383"/>
        <pc:sldMkLst>
          <pc:docMk/>
          <pc:sldMk cId="3466223244" sldId="3399"/>
        </pc:sldMkLst>
      </pc:sldChg>
      <pc:sldChg chg="add">
        <pc:chgData name="Ledesma Arista, Alan" userId="88ae10eb-1237-4844-8282-0a3d09a45791" providerId="ADAL" clId="{AFC02938-A056-4F0D-B6AD-E77231933736}" dt="2023-02-28T04:45:52.813" v="1384"/>
        <pc:sldMkLst>
          <pc:docMk/>
          <pc:sldMk cId="2854746982" sldId="3400"/>
        </pc:sldMkLst>
      </pc:sldChg>
      <pc:sldChg chg="add">
        <pc:chgData name="Ledesma Arista, Alan" userId="88ae10eb-1237-4844-8282-0a3d09a45791" providerId="ADAL" clId="{AFC02938-A056-4F0D-B6AD-E77231933736}" dt="2023-02-28T04:45:55.941" v="1385"/>
        <pc:sldMkLst>
          <pc:docMk/>
          <pc:sldMk cId="717400749" sldId="3401"/>
        </pc:sldMkLst>
      </pc:sldChg>
      <pc:sldChg chg="add">
        <pc:chgData name="Ledesma Arista, Alan" userId="88ae10eb-1237-4844-8282-0a3d09a45791" providerId="ADAL" clId="{AFC02938-A056-4F0D-B6AD-E77231933736}" dt="2023-02-28T04:45:58.275" v="1386"/>
        <pc:sldMkLst>
          <pc:docMk/>
          <pc:sldMk cId="3108296621" sldId="3402"/>
        </pc:sldMkLst>
      </pc:sldChg>
      <pc:sldChg chg="add del">
        <pc:chgData name="Ledesma Arista, Alan" userId="88ae10eb-1237-4844-8282-0a3d09a45791" providerId="ADAL" clId="{AFC02938-A056-4F0D-B6AD-E77231933736}" dt="2023-02-28T04:46:10.428" v="1390"/>
        <pc:sldMkLst>
          <pc:docMk/>
          <pc:sldMk cId="688283337" sldId="3403"/>
        </pc:sldMkLst>
      </pc:sldChg>
      <pc:sldChg chg="modSp add mod">
        <pc:chgData name="Ledesma Arista, Alan" userId="88ae10eb-1237-4844-8282-0a3d09a45791" providerId="ADAL" clId="{AFC02938-A056-4F0D-B6AD-E77231933736}" dt="2023-02-28T04:46:49.853" v="1398"/>
        <pc:sldMkLst>
          <pc:docMk/>
          <pc:sldMk cId="1424336892" sldId="3403"/>
        </pc:sldMkLst>
        <pc:spChg chg="mod">
          <ac:chgData name="Ledesma Arista, Alan" userId="88ae10eb-1237-4844-8282-0a3d09a45791" providerId="ADAL" clId="{AFC02938-A056-4F0D-B6AD-E77231933736}" dt="2023-02-28T04:46:43.244" v="1396"/>
          <ac:spMkLst>
            <pc:docMk/>
            <pc:sldMk cId="1424336892" sldId="3403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6:49.853" v="1398"/>
          <ac:spMkLst>
            <pc:docMk/>
            <pc:sldMk cId="1424336892" sldId="3403"/>
            <ac:spMk id="5" creationId="{00000000-0000-0000-0000-000000000000}"/>
          </ac:spMkLst>
        </pc:spChg>
      </pc:sldChg>
      <pc:sldChg chg="modSp add mod">
        <pc:chgData name="Ledesma Arista, Alan" userId="88ae10eb-1237-4844-8282-0a3d09a45791" providerId="ADAL" clId="{AFC02938-A056-4F0D-B6AD-E77231933736}" dt="2023-02-28T04:46:36.214" v="1395"/>
        <pc:sldMkLst>
          <pc:docMk/>
          <pc:sldMk cId="1814906190" sldId="3404"/>
        </pc:sldMkLst>
        <pc:spChg chg="mod">
          <ac:chgData name="Ledesma Arista, Alan" userId="88ae10eb-1237-4844-8282-0a3d09a45791" providerId="ADAL" clId="{AFC02938-A056-4F0D-B6AD-E77231933736}" dt="2023-02-28T04:46:29.052" v="1393"/>
          <ac:spMkLst>
            <pc:docMk/>
            <pc:sldMk cId="1814906190" sldId="3404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6:36.214" v="1395"/>
          <ac:spMkLst>
            <pc:docMk/>
            <pc:sldMk cId="1814906190" sldId="3404"/>
            <ac:spMk id="5" creationId="{00000000-0000-0000-0000-000000000000}"/>
          </ac:spMkLst>
        </pc:spChg>
      </pc:sldChg>
      <pc:sldChg chg="add del">
        <pc:chgData name="Ledesma Arista, Alan" userId="88ae10eb-1237-4844-8282-0a3d09a45791" providerId="ADAL" clId="{AFC02938-A056-4F0D-B6AD-E77231933736}" dt="2023-02-28T04:46:09.961" v="1389"/>
        <pc:sldMkLst>
          <pc:docMk/>
          <pc:sldMk cId="2029500033" sldId="3404"/>
        </pc:sldMkLst>
      </pc:sldChg>
      <pc:sldChg chg="modSp add mod">
        <pc:chgData name="Ledesma Arista, Alan" userId="88ae10eb-1237-4844-8282-0a3d09a45791" providerId="ADAL" clId="{AFC02938-A056-4F0D-B6AD-E77231933736}" dt="2023-02-28T04:47:29.805" v="1413"/>
        <pc:sldMkLst>
          <pc:docMk/>
          <pc:sldMk cId="676547078" sldId="3405"/>
        </pc:sldMkLst>
        <pc:spChg chg="mod">
          <ac:chgData name="Ledesma Arista, Alan" userId="88ae10eb-1237-4844-8282-0a3d09a45791" providerId="ADAL" clId="{AFC02938-A056-4F0D-B6AD-E77231933736}" dt="2023-02-28T04:47:21.282" v="1411" actId="20577"/>
          <ac:spMkLst>
            <pc:docMk/>
            <pc:sldMk cId="676547078" sldId="3405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4:47:29.805" v="1413"/>
          <ac:spMkLst>
            <pc:docMk/>
            <pc:sldMk cId="676547078" sldId="3405"/>
            <ac:spMk id="5" creationId="{00000000-0000-0000-0000-000000000000}"/>
          </ac:spMkLst>
        </pc:spChg>
      </pc:sldChg>
      <pc:sldChg chg="addSp delSp modSp add mod">
        <pc:chgData name="Ledesma Arista, Alan" userId="88ae10eb-1237-4844-8282-0a3d09a45791" providerId="ADAL" clId="{AFC02938-A056-4F0D-B6AD-E77231933736}" dt="2023-02-28T05:57:08.394" v="3866" actId="115"/>
        <pc:sldMkLst>
          <pc:docMk/>
          <pc:sldMk cId="3031649452" sldId="3406"/>
        </pc:sldMkLst>
        <pc:spChg chg="mod">
          <ac:chgData name="Ledesma Arista, Alan" userId="88ae10eb-1237-4844-8282-0a3d09a45791" providerId="ADAL" clId="{AFC02938-A056-4F0D-B6AD-E77231933736}" dt="2023-02-28T05:31:15.145" v="3141" actId="20577"/>
          <ac:spMkLst>
            <pc:docMk/>
            <pc:sldMk cId="3031649452" sldId="3406"/>
            <ac:spMk id="2" creationId="{00000000-0000-0000-0000-000000000000}"/>
          </ac:spMkLst>
        </pc:spChg>
        <pc:spChg chg="mod">
          <ac:chgData name="Ledesma Arista, Alan" userId="88ae10eb-1237-4844-8282-0a3d09a45791" providerId="ADAL" clId="{AFC02938-A056-4F0D-B6AD-E77231933736}" dt="2023-02-28T05:57:08.394" v="3866" actId="115"/>
          <ac:spMkLst>
            <pc:docMk/>
            <pc:sldMk cId="3031649452" sldId="3406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FC02938-A056-4F0D-B6AD-E77231933736}" dt="2023-02-28T05:54:32.278" v="3812" actId="22"/>
          <ac:spMkLst>
            <pc:docMk/>
            <pc:sldMk cId="3031649452" sldId="3406"/>
            <ac:spMk id="7" creationId="{B66919D0-CB06-4AAC-BF37-1A88C4475E84}"/>
          </ac:spMkLst>
        </pc:spChg>
      </pc:sldChg>
      <pc:sldChg chg="addSp delSp modSp add mod">
        <pc:chgData name="Ledesma Arista, Alan" userId="88ae10eb-1237-4844-8282-0a3d09a45791" providerId="ADAL" clId="{AFC02938-A056-4F0D-B6AD-E77231933736}" dt="2023-02-28T06:15:09.086" v="4389" actId="22"/>
        <pc:sldMkLst>
          <pc:docMk/>
          <pc:sldMk cId="2536142949" sldId="3407"/>
        </pc:sldMkLst>
        <pc:spChg chg="mod">
          <ac:chgData name="Ledesma Arista, Alan" userId="88ae10eb-1237-4844-8282-0a3d09a45791" providerId="ADAL" clId="{AFC02938-A056-4F0D-B6AD-E77231933736}" dt="2023-02-28T06:14:48.715" v="4387" actId="20577"/>
          <ac:spMkLst>
            <pc:docMk/>
            <pc:sldMk cId="2536142949" sldId="3407"/>
            <ac:spMk id="6" creationId="{00000000-0000-0000-0000-000000000000}"/>
          </ac:spMkLst>
        </pc:spChg>
        <pc:spChg chg="add del">
          <ac:chgData name="Ledesma Arista, Alan" userId="88ae10eb-1237-4844-8282-0a3d09a45791" providerId="ADAL" clId="{AFC02938-A056-4F0D-B6AD-E77231933736}" dt="2023-02-28T06:15:09.086" v="4389" actId="22"/>
          <ac:spMkLst>
            <pc:docMk/>
            <pc:sldMk cId="2536142949" sldId="3407"/>
            <ac:spMk id="7" creationId="{CA8D4C56-0412-3E36-9225-21DED6B7C464}"/>
          </ac:spMkLst>
        </pc:spChg>
      </pc:sldChg>
      <pc:sldChg chg="modSp add mod">
        <pc:chgData name="Ledesma Arista, Alan" userId="88ae10eb-1237-4844-8282-0a3d09a45791" providerId="ADAL" clId="{AFC02938-A056-4F0D-B6AD-E77231933736}" dt="2023-02-28T07:21:45.227" v="5081"/>
        <pc:sldMkLst>
          <pc:docMk/>
          <pc:sldMk cId="3753531908" sldId="3408"/>
        </pc:sldMkLst>
        <pc:spChg chg="mod">
          <ac:chgData name="Ledesma Arista, Alan" userId="88ae10eb-1237-4844-8282-0a3d09a45791" providerId="ADAL" clId="{AFC02938-A056-4F0D-B6AD-E77231933736}" dt="2023-02-28T07:21:45.227" v="5081"/>
          <ac:spMkLst>
            <pc:docMk/>
            <pc:sldMk cId="3753531908" sldId="3408"/>
            <ac:spMk id="6" creationId="{00000000-0000-0000-0000-000000000000}"/>
          </ac:spMkLst>
        </pc:spChg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074294738" sldId="341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33486779" sldId="343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222785198" sldId="344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241962323" sldId="350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71771332" sldId="359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028618554" sldId="363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984182337" sldId="363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4173431421" sldId="366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177234671" sldId="3718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367488541" sldId="372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701568202" sldId="373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93789897" sldId="375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635877416" sldId="375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60016947" sldId="380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90382219" sldId="380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620692194" sldId="380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71385148" sldId="381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30173116" sldId="385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424820591" sldId="385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57939751" sldId="385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19384159" sldId="385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429558177" sldId="385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183066264" sldId="385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896845235" sldId="386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19776860" sldId="387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126580130" sldId="387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528739628" sldId="387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56298287" sldId="387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481662343" sldId="387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805659780" sldId="387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14457723" sldId="397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581573712" sldId="398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254219725" sldId="401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368166738" sldId="4019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674580388" sldId="402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486403627" sldId="402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842310666" sldId="402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693559738" sldId="4023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675664371" sldId="4024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544340886" sldId="402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992953711" sldId="4030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731861217" sldId="4031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536381713" sldId="4032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2576813179" sldId="4035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959510682" sldId="4036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3073509702" sldId="4037"/>
        </pc:sldMkLst>
      </pc:sldChg>
      <pc:sldChg chg="del">
        <pc:chgData name="Ledesma Arista, Alan" userId="88ae10eb-1237-4844-8282-0a3d09a45791" providerId="ADAL" clId="{AFC02938-A056-4F0D-B6AD-E77231933736}" dt="2023-02-28T04:15:13.762" v="1" actId="47"/>
        <pc:sldMkLst>
          <pc:docMk/>
          <pc:sldMk cId="1964994120" sldId="40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6"/>
            <a:ext cx="2971800" cy="498057"/>
          </a:xfrm>
          <a:prstGeom prst="rect">
            <a:avLst/>
          </a:prstGeom>
        </p:spPr>
        <p:txBody>
          <a:bodyPr vert="horz" lIns="92714" tIns="46357" rIns="92714" bIns="46357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4" y="6"/>
            <a:ext cx="2971800" cy="498057"/>
          </a:xfrm>
          <a:prstGeom prst="rect">
            <a:avLst/>
          </a:prstGeom>
        </p:spPr>
        <p:txBody>
          <a:bodyPr vert="horz" lIns="92714" tIns="46357" rIns="92714" bIns="46357" rtlCol="0"/>
          <a:lstStyle>
            <a:lvl1pPr algn="r">
              <a:defRPr sz="1200"/>
            </a:lvl1pPr>
          </a:lstStyle>
          <a:p>
            <a:fld id="{D631C8C2-1392-426E-B415-A23C6F7DB8E5}" type="datetimeFigureOut">
              <a:rPr lang="es-PE" smtClean="0"/>
              <a:t>2025-03-18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14" tIns="46357" rIns="92714" bIns="46357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1" y="4777195"/>
            <a:ext cx="5486400" cy="3908616"/>
          </a:xfrm>
          <a:prstGeom prst="rect">
            <a:avLst/>
          </a:prstGeom>
        </p:spPr>
        <p:txBody>
          <a:bodyPr vert="horz" lIns="92714" tIns="46357" rIns="92714" bIns="46357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6"/>
          </a:xfrm>
          <a:prstGeom prst="rect">
            <a:avLst/>
          </a:prstGeom>
        </p:spPr>
        <p:txBody>
          <a:bodyPr vert="horz" lIns="92714" tIns="46357" rIns="92714" bIns="46357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9428584"/>
            <a:ext cx="2971800" cy="498056"/>
          </a:xfrm>
          <a:prstGeom prst="rect">
            <a:avLst/>
          </a:prstGeom>
        </p:spPr>
        <p:txBody>
          <a:bodyPr vert="horz" lIns="92714" tIns="46357" rIns="92714" bIns="46357" rtlCol="0" anchor="b"/>
          <a:lstStyle>
            <a:lvl1pPr algn="r">
              <a:defRPr sz="1200"/>
            </a:lvl1pPr>
          </a:lstStyle>
          <a:p>
            <a:fld id="{BE2B7552-AFAB-40C0-9BA7-A59C2E3215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4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40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927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40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77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51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508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158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70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52438" y="1239838"/>
            <a:ext cx="5953125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B7552-AFAB-40C0-9BA7-A59C2E321556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21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6056"/>
            <a:ext cx="10363200" cy="1263913"/>
          </a:xfrm>
        </p:spPr>
        <p:txBody>
          <a:bodyPr anchor="b">
            <a:normAutofit/>
          </a:bodyPr>
          <a:lstStyle>
            <a:lvl1pPr algn="ctr" defTabSz="8826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500" b="1" kern="0" dirty="0">
                <a:solidFill>
                  <a:srgbClr val="00467A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grpSp>
        <p:nvGrpSpPr>
          <p:cNvPr id="9" name="20 Grupo"/>
          <p:cNvGrpSpPr>
            <a:grpSpLocks/>
          </p:cNvGrpSpPr>
          <p:nvPr userDrawn="1"/>
        </p:nvGrpSpPr>
        <p:grpSpPr bwMode="auto">
          <a:xfrm>
            <a:off x="0" y="6030920"/>
            <a:ext cx="12192000" cy="835025"/>
            <a:chOff x="-32" y="3626201"/>
            <a:chExt cx="9144064" cy="1160121"/>
          </a:xfrm>
        </p:grpSpPr>
        <p:pic>
          <p:nvPicPr>
            <p:cNvPr id="10" name="15 Imagen"/>
            <p:cNvPicPr>
              <a:picLocks noChangeAspect="1"/>
            </p:cNvPicPr>
            <p:nvPr/>
          </p:nvPicPr>
          <p:blipFill>
            <a:blip r:embed="rId2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3626201"/>
              <a:ext cx="1911670" cy="116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16 Imagen"/>
            <p:cNvPicPr>
              <a:picLocks noChangeAspect="1"/>
            </p:cNvPicPr>
            <p:nvPr/>
          </p:nvPicPr>
          <p:blipFill>
            <a:blip r:embed="rId3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324" y="3628075"/>
              <a:ext cx="1913544" cy="11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17 Imagen"/>
            <p:cNvPicPr>
              <a:picLocks noChangeAspect="1"/>
            </p:cNvPicPr>
            <p:nvPr/>
          </p:nvPicPr>
          <p:blipFill>
            <a:blip r:embed="rId4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586" y="3628075"/>
              <a:ext cx="1911670" cy="11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18 Imagen"/>
            <p:cNvPicPr>
              <a:picLocks noChangeAspect="1"/>
            </p:cNvPicPr>
            <p:nvPr/>
          </p:nvPicPr>
          <p:blipFill>
            <a:blip r:embed="rId5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100" y="3629949"/>
              <a:ext cx="1913544" cy="11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19 Imagen"/>
            <p:cNvPicPr>
              <a:picLocks noChangeAspect="1"/>
            </p:cNvPicPr>
            <p:nvPr/>
          </p:nvPicPr>
          <p:blipFill>
            <a:blip r:embed="rId6">
              <a:lum bright="-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614" y="3629949"/>
              <a:ext cx="1915418" cy="115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5 Imagen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8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5" y="6566818"/>
            <a:ext cx="11221375" cy="291189"/>
          </a:xfrm>
          <a:prstGeom prst="rect">
            <a:avLst/>
          </a:prstGeom>
          <a:solidFill>
            <a:srgbClr val="004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5" y="6566811"/>
            <a:ext cx="11221375" cy="28941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203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F71-97C7-48C7-8AF5-7AA2D433E312}" type="datetime1">
              <a:rPr lang="es-PE" smtClean="0"/>
              <a:t>2025-03-18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39EE-838F-4A99-BA96-E889DC00B0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ad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s-PE" altLang="es-PE" sz="3600" b="1">
                <a:solidFill>
                  <a:srgbClr val="00467A"/>
                </a:solidFill>
                <a:latin typeface="Arial Narrow" panose="020B0606020202030204" pitchFamily="34" charset="0"/>
              </a:rPr>
              <a:t>Haga clic para editar texto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5766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5" y="6566818"/>
            <a:ext cx="11221375" cy="291189"/>
          </a:xfrm>
          <a:prstGeom prst="rect">
            <a:avLst/>
          </a:prstGeom>
          <a:solidFill>
            <a:srgbClr val="004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8877674" y="81042"/>
            <a:ext cx="2982897" cy="3539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2" name="Marcador de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5" y="6566811"/>
            <a:ext cx="11221375" cy="28941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25929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5" y="6566818"/>
            <a:ext cx="11221375" cy="291189"/>
          </a:xfrm>
          <a:prstGeom prst="rect">
            <a:avLst/>
          </a:prstGeom>
          <a:solidFill>
            <a:srgbClr val="004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2" name="Marcador de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5" y="6566811"/>
            <a:ext cx="11221375" cy="28941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24839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8877674" y="81042"/>
            <a:ext cx="2982897" cy="3539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103352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 noChangeAspect="1"/>
          </p:cNvSpPr>
          <p:nvPr>
            <p:ph type="body" sz="quarter" idx="13"/>
          </p:nvPr>
        </p:nvSpPr>
        <p:spPr>
          <a:xfrm>
            <a:off x="332322" y="541340"/>
            <a:ext cx="11527367" cy="710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467A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15282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828" y="6566819"/>
            <a:ext cx="473477" cy="253903"/>
          </a:xfrm>
          <a:ln>
            <a:noFill/>
          </a:ln>
        </p:spPr>
        <p:txBody>
          <a:bodyPr/>
          <a:lstStyle>
            <a:lvl1pPr algn="ctr">
              <a:defRPr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4" name="Rectángulo 3"/>
          <p:cNvSpPr/>
          <p:nvPr userDrawn="1"/>
        </p:nvSpPr>
        <p:spPr>
          <a:xfrm>
            <a:off x="11623828" y="6566811"/>
            <a:ext cx="473477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372593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contenido" preserve="1">
  <p:cSld name="4_Diapositiva de conteni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2" y="6566814"/>
            <a:ext cx="11221375" cy="291189"/>
          </a:xfrm>
          <a:prstGeom prst="rect">
            <a:avLst/>
          </a:prstGeom>
          <a:solidFill>
            <a:srgbClr val="00467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877672" y="81042"/>
            <a:ext cx="2982897" cy="3539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332319" y="541340"/>
            <a:ext cx="11527367" cy="71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67A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67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2"/>
          </p:nvPr>
        </p:nvSpPr>
        <p:spPr>
          <a:xfrm>
            <a:off x="2" y="6566811"/>
            <a:ext cx="11221375" cy="28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52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887" y="560436"/>
            <a:ext cx="11507680" cy="487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66818"/>
            <a:ext cx="11185864" cy="291189"/>
          </a:xfrm>
          <a:prstGeom prst="rect">
            <a:avLst/>
          </a:prstGeom>
          <a:solidFill>
            <a:srgbClr val="00467A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0160" y="6566819"/>
            <a:ext cx="520825" cy="2539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9689B800-DEDD-4FB7-B691-65E8BD6A49A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59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74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467A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1479140"/>
            <a:ext cx="7772400" cy="1263913"/>
          </a:xfrm>
        </p:spPr>
        <p:txBody>
          <a:bodyPr>
            <a:normAutofit/>
          </a:bodyPr>
          <a:lstStyle/>
          <a:p>
            <a:r>
              <a:rPr lang="es-PE" sz="3200" dirty="0"/>
              <a:t>Política Monetaria y Aplicaciones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42E8B-92DF-7603-376B-CF5EEC450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352" y="4723497"/>
            <a:ext cx="3958648" cy="9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algn="just" eaLnBrk="1" hangingPunct="1">
              <a:defRPr/>
            </a:pPr>
            <a:r>
              <a:rPr lang="es-MX" sz="1400" b="0" kern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Las opiniones expresadas en estas diapositivas y durante la presentación son de exclusiva responsabilidad del autor y no reflejan necesariamente los puntos de vista del Banco Central de Reserva del Perú.</a:t>
            </a:r>
            <a:endParaRPr lang="en-US" sz="1400" b="0" kern="0">
              <a:solidFill>
                <a:srgbClr val="00467A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715107-1E29-4C10-BE7A-623DCC5C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362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Alan Ledesma</a:t>
            </a:r>
          </a:p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Curso de Extensión de Economía Avanzada - 2025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6743FF-D923-4C04-A5AC-4323F603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919"/>
            <a:ext cx="409035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Banco Central de Reserva del Perú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Central de Estudios Económicos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Subgerencia de diseño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Departamento de Modelos Macroeconómicos</a:t>
            </a:r>
          </a:p>
          <a:p>
            <a:pPr>
              <a:defRPr/>
            </a:pPr>
            <a:r>
              <a:rPr lang="es-PE" sz="1600" dirty="0">
                <a:solidFill>
                  <a:srgbClr val="00467A"/>
                </a:solidFill>
              </a:rPr>
              <a:t>Marzo de 2025</a:t>
            </a:r>
          </a:p>
          <a:p>
            <a:pPr>
              <a:defRPr/>
            </a:pPr>
            <a:endParaRPr lang="es-PE" sz="1600" b="1" dirty="0">
              <a:solidFill>
                <a:srgbClr val="00467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716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MPT = Modelo </a:t>
            </a:r>
            <a:r>
              <a:rPr lang="es-MX" altLang="es-PE" sz="2500" b="1" dirty="0" err="1"/>
              <a:t>Neokeynesiano</a:t>
            </a:r>
            <a:r>
              <a:rPr lang="es-MX" altLang="es-PE" sz="2500" b="1" dirty="0"/>
              <a:t>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Caminando hacia un </a:t>
            </a:r>
            <a:r>
              <a:rPr lang="es-MX" altLang="es-PE" sz="2100" dirty="0" err="1"/>
              <a:t>semiestructural</a:t>
            </a:r>
            <a:endParaRPr lang="es-MX" altLang="es-PE" sz="2100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0" lvl="1" indent="0">
              <a:buNone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94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7669" y="129980"/>
            <a:ext cx="2237173" cy="352874"/>
          </a:xfrm>
        </p:spPr>
        <p:txBody>
          <a:bodyPr/>
          <a:lstStyle/>
          <a:p>
            <a:r>
              <a:rPr lang="es-PE"/>
              <a:t>Fundamentos: </a:t>
            </a:r>
            <a:br>
              <a:rPr lang="es-PE"/>
            </a:br>
            <a:r>
              <a:rPr lang="es-PE"/>
              <a:t>¿Regla de Taylor?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11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5989" y="482854"/>
                <a:ext cx="11528853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…(CP)</a:t>
                </a:r>
              </a:p>
              <a:p>
                <a:pPr algn="just"/>
                <a:endParaRPr lang="es-PE" b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Política óptima: </a:t>
                </a:r>
                <a:r>
                  <a:rPr lang="es-PE" b="0"/>
                  <a:t>minimizar función de pérdida del BC:</a:t>
                </a:r>
                <a:r>
                  <a:rPr lang="es-PE"/>
                  <a:t> </a:t>
                </a:r>
                <a:endParaRPr lang="es-MX" b="0" i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MX" b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/>
                  <a:t>Solución (discreción):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s-MX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s-MX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b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/>
                  <a:t>La TPM óptima 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MX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b="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MX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s-MX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b="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s-MX" b="0"/>
              </a:p>
              <a:p>
                <a:pPr marL="971550" lvl="1" indent="-285750" algn="just"/>
                <a14:m>
                  <m:oMath xmlns:m="http://schemas.openxmlformats.org/officeDocument/2006/math">
                    <m:r>
                      <a:rPr lang="es-MX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: A mayor preocupación por el desvío de inflación, mayor respuesta de TPM	</a:t>
                </a:r>
                <a:endParaRPr lang="es-PE" sz="1800">
                  <a:solidFill>
                    <a:srgbClr val="00467A"/>
                  </a:solidFill>
                </a:endParaRPr>
              </a:p>
              <a:p>
                <a:pPr marL="9715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Es óptimo aislar la economía de choques de demanda</a:t>
                </a:r>
              </a:p>
              <a:p>
                <a:pPr marL="9715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Principio de Taylor: respuesta más que proporcional a la inflación</a:t>
                </a:r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5989" y="482854"/>
                <a:ext cx="11528853" cy="5878394"/>
              </a:xfrm>
              <a:blipFill>
                <a:blip r:embed="rId3"/>
                <a:stretch>
                  <a:fillRect l="-476" t="-933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0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Caminando hacia un </a:t>
            </a:r>
            <a:r>
              <a:rPr lang="es-MX" altLang="es-PE" sz="2100" dirty="0" err="1"/>
              <a:t>semiestructural</a:t>
            </a:r>
            <a:endParaRPr lang="es-MX" altLang="es-PE" sz="2100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0" lvl="1" indent="0">
              <a:buNone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02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3393" y="81042"/>
            <a:ext cx="2237173" cy="352874"/>
          </a:xfrm>
        </p:spPr>
        <p:txBody>
          <a:bodyPr/>
          <a:lstStyle/>
          <a:p>
            <a:r>
              <a:rPr lang="es-PE"/>
              <a:t>Fundamentos: </a:t>
            </a:r>
            <a:br>
              <a:rPr lang="es-PE"/>
            </a:br>
            <a:r>
              <a:rPr lang="es-PE"/>
              <a:t>Credibilidad del BC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13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346" y="433916"/>
                <a:ext cx="11491784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 dirty="0"/>
                  <a:t>El MNK es,</a:t>
                </a:r>
              </a:p>
              <a:p>
                <a:pPr algn="just"/>
                <a:endParaRPr lang="es-PE" sz="600" b="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 dirty="0"/>
                  <a:t>              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 dirty="0"/>
                  <a:t>                 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 dirty="0"/>
                  <a:t>                                                                      …(RPM) </a:t>
                </a:r>
              </a:p>
              <a:p>
                <a:pPr marL="0" lvl="1" indent="0" algn="just">
                  <a:buNone/>
                </a:pPr>
                <a:endParaRPr lang="es-MX" sz="600" b="1" dirty="0">
                  <a:solidFill>
                    <a:srgbClr val="00467A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es-MX" sz="1800" b="1" dirty="0">
                    <a:solidFill>
                      <a:srgbClr val="00467A"/>
                    </a:solidFill>
                  </a:rPr>
                  <a:t>Credibilidad</a:t>
                </a:r>
                <a:r>
                  <a:rPr lang="es-MX" sz="1800" dirty="0">
                    <a:solidFill>
                      <a:srgbClr val="00467A"/>
                    </a:solidFill>
                  </a:rPr>
                  <a:t>: </a:t>
                </a:r>
              </a:p>
              <a:p>
                <a:pPr marL="285750" lvl="1" indent="-285750" algn="just"/>
                <a:r>
                  <a:rPr lang="es-MX" sz="1800" dirty="0">
                    <a:solidFill>
                      <a:srgbClr val="00467A"/>
                    </a:solidFill>
                  </a:rPr>
                  <a:t>La solución (con regla de Taylor u óptima) funciona sólo si los agentes creen que el BCRP seguirá sistemáticamente alguna regla</a:t>
                </a:r>
              </a:p>
              <a:p>
                <a:pPr marL="742950" lvl="2" indent="-285750" algn="just"/>
                <a:r>
                  <a:rPr lang="es-MX" sz="1800" dirty="0">
                    <a:solidFill>
                      <a:srgbClr val="00467A"/>
                    </a:solidFill>
                  </a:rPr>
                  <a:t>En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 debe ser neutral en promedio (i.e., oscilar alrededor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)</a:t>
                </a:r>
              </a:p>
              <a:p>
                <a:pPr marL="742950" lvl="2" indent="-285750" algn="just"/>
                <a:endParaRPr lang="es-MX" sz="1800" dirty="0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 dirty="0">
                    <a:solidFill>
                      <a:srgbClr val="00467A"/>
                    </a:solidFill>
                  </a:rPr>
                  <a:t>La solución recursiva hacia delante de (IS) y (CP) es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s-PE" b="0" dirty="0"/>
                  <a:t>                                                                      …(IS’)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s-PE" b="0" dirty="0"/>
                  <a:t>                                                                                          …(CP’)</a:t>
                </a:r>
              </a:p>
              <a:p>
                <a:pPr marL="0" lvl="1" indent="0" algn="just">
                  <a:buNone/>
                </a:pPr>
                <a:endParaRPr lang="es-MX" sz="1800" dirty="0">
                  <a:solidFill>
                    <a:srgbClr val="00467A"/>
                  </a:solidFill>
                </a:endParaRPr>
              </a:p>
              <a:p>
                <a:pPr marL="742950" lvl="2" indent="-285750" algn="just"/>
                <a:r>
                  <a:rPr lang="es-MX" sz="1800" dirty="0">
                    <a:solidFill>
                      <a:srgbClr val="00467A"/>
                    </a:solidFill>
                  </a:rPr>
                  <a:t>De (IS’), si los agentes </a:t>
                </a:r>
                <a:r>
                  <a:rPr lang="es-MX" sz="1800" b="1" dirty="0">
                    <a:solidFill>
                      <a:srgbClr val="00467A"/>
                    </a:solidFill>
                  </a:rPr>
                  <a:t>creen</a:t>
                </a:r>
                <a:r>
                  <a:rPr lang="es-MX" sz="1800" dirty="0">
                    <a:solidFill>
                      <a:srgbClr val="00467A"/>
                    </a:solidFill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 será sistemáticamente expansivo (i.e., menor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)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 será positivo </a:t>
                </a:r>
                <a:r>
                  <a:rPr lang="es-MX" sz="1800" u="sng" dirty="0">
                    <a:solidFill>
                      <a:srgbClr val="00467A"/>
                    </a:solidFill>
                  </a:rPr>
                  <a:t>incluso si no se materializa ningún choque</a:t>
                </a:r>
              </a:p>
              <a:p>
                <a:pPr marL="742950" lvl="2" indent="-285750" algn="just"/>
                <a:r>
                  <a:rPr lang="es-MX" sz="1800" dirty="0">
                    <a:solidFill>
                      <a:srgbClr val="00467A"/>
                    </a:solidFill>
                  </a:rPr>
                  <a:t>De (CP’),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 es positivo,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s-MX" sz="1800" dirty="0">
                    <a:solidFill>
                      <a:srgbClr val="00467A"/>
                    </a:solidFill>
                  </a:rPr>
                  <a:t> </a:t>
                </a:r>
                <a:r>
                  <a:rPr lang="es-MX" sz="1800" u="sng" dirty="0">
                    <a:solidFill>
                      <a:srgbClr val="00467A"/>
                    </a:solidFill>
                  </a:rPr>
                  <a:t>incluso si no se materializa ningún choque</a:t>
                </a:r>
                <a:endParaRPr lang="es-MX" sz="1800" dirty="0">
                  <a:solidFill>
                    <a:srgbClr val="00467A"/>
                  </a:solidFill>
                </a:endParaRPr>
              </a:p>
              <a:p>
                <a:pPr marL="742950" lvl="2" indent="-285750" algn="just"/>
                <a:r>
                  <a:rPr lang="es-MX" sz="1800" dirty="0">
                    <a:solidFill>
                      <a:srgbClr val="00467A"/>
                    </a:solidFill>
                  </a:rPr>
                  <a:t>El equilibrio no será consistente con la meta de inflación</a:t>
                </a:r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346" y="433916"/>
                <a:ext cx="11491784" cy="5878394"/>
              </a:xfrm>
              <a:blipFill>
                <a:blip r:embed="rId3"/>
                <a:stretch>
                  <a:fillRect l="-477" t="-934" r="-7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6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Caminando hacia un </a:t>
            </a:r>
            <a:r>
              <a:rPr lang="es-MX" altLang="es-PE" sz="2100" b="1" dirty="0" err="1"/>
              <a:t>semiestructural</a:t>
            </a:r>
            <a:endParaRPr lang="es-MX" altLang="es-PE" sz="2100" b="1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Proyección consolidada</a:t>
            </a:r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403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7670" y="81042"/>
            <a:ext cx="2237173" cy="352874"/>
          </a:xfrm>
        </p:spPr>
        <p:txBody>
          <a:bodyPr/>
          <a:lstStyle/>
          <a:p>
            <a:r>
              <a:rPr lang="es-PE"/>
              <a:t>Fundamentos: Caminando hacia un </a:t>
            </a:r>
            <a:r>
              <a:rPr lang="es-PE" err="1"/>
              <a:t>semiestructural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15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3632" y="433916"/>
                <a:ext cx="1154121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…(RPM) </a:t>
                </a:r>
              </a:p>
              <a:p>
                <a:pPr marL="0" lvl="1" indent="0" algn="just">
                  <a:buNone/>
                </a:pPr>
                <a:r>
                  <a:rPr lang="es-MX" sz="1800" b="1">
                    <a:solidFill>
                      <a:srgbClr val="00467A"/>
                    </a:solidFill>
                  </a:rPr>
                  <a:t>Curva IS</a:t>
                </a:r>
                <a:r>
                  <a:rPr lang="es-MX" sz="1800">
                    <a:solidFill>
                      <a:srgbClr val="00467A"/>
                    </a:solidFill>
                  </a:rPr>
                  <a:t>: </a:t>
                </a: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1</a:t>
                </a:r>
                <a:r>
                  <a:rPr lang="es-MX" sz="1800">
                    <a:solidFill>
                      <a:srgbClr val="00467A"/>
                    </a:solidFill>
                  </a:rPr>
                  <a:t>: Expectativas con inatención y componente adaptativo</a:t>
                </a:r>
                <a:endParaRPr lang="es-MX" sz="1800" b="1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2</a:t>
                </a:r>
                <a:r>
                  <a:rPr lang="es-MX" sz="1800">
                    <a:solidFill>
                      <a:srgbClr val="00467A"/>
                    </a:solidFill>
                  </a:rPr>
                  <a:t>: Rezago de política monetaria (definir condiciones monetarias: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)</a:t>
                </a: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3</a:t>
                </a:r>
                <a:r>
                  <a:rPr lang="es-MX" sz="1800">
                    <a:solidFill>
                      <a:srgbClr val="00467A"/>
                    </a:solidFill>
                  </a:rPr>
                  <a:t>: Mercados contingentes incompletos (introducimos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PE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)</a:t>
                </a:r>
              </a:p>
              <a:p>
                <a:pPr marL="457200" lvl="2" indent="0" algn="just">
                  <a:buNone/>
                </a:pPr>
                <a:endParaRPr lang="es-MX" sz="1800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La curva IS resulta: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sz="1800">
                    <a:solidFill>
                      <a:srgbClr val="00467A"/>
                    </a:solidFill>
                  </a:rPr>
                  <a:t>                                                                                                        …(IS-SE)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…(CM-SE)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PE" sz="1800" b="0" i="1" dirty="0" smtClean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Ey</a:t>
                </a:r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algn="r"/>
                <a:endParaRPr lang="es-MX"/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3632" y="433916"/>
                <a:ext cx="11541211" cy="5878394"/>
              </a:xfrm>
              <a:blipFill>
                <a:blip r:embed="rId3"/>
                <a:stretch>
                  <a:fillRect l="-475" t="-934" r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9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3393" y="130225"/>
            <a:ext cx="2237173" cy="352874"/>
          </a:xfrm>
        </p:spPr>
        <p:txBody>
          <a:bodyPr/>
          <a:lstStyle/>
          <a:p>
            <a:r>
              <a:rPr lang="es-PE"/>
              <a:t>Fundamentos: Caminando hacia un </a:t>
            </a:r>
            <a:r>
              <a:rPr lang="es-PE" err="1"/>
              <a:t>semiestructural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16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96562" y="433916"/>
                <a:ext cx="11565924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…(RPM) </a:t>
                </a:r>
              </a:p>
              <a:p>
                <a:pPr marL="0" lvl="1" indent="0" algn="just">
                  <a:buNone/>
                </a:pPr>
                <a:endParaRPr lang="es-MX" sz="1800" b="1">
                  <a:solidFill>
                    <a:srgbClr val="00467A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es-MX" sz="1800" b="1">
                    <a:solidFill>
                      <a:srgbClr val="00467A"/>
                    </a:solidFill>
                  </a:rPr>
                  <a:t>Curva de Phillips</a:t>
                </a:r>
                <a:r>
                  <a:rPr lang="es-MX" sz="1800">
                    <a:solidFill>
                      <a:srgbClr val="00467A"/>
                    </a:solidFill>
                  </a:rPr>
                  <a:t>: </a:t>
                </a: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1</a:t>
                </a:r>
                <a:r>
                  <a:rPr lang="es-MX" sz="1800">
                    <a:solidFill>
                      <a:srgbClr val="00467A"/>
                    </a:solidFill>
                  </a:rPr>
                  <a:t>: Expectativas con inatención y componente adaptativo</a:t>
                </a:r>
                <a:endParaRPr lang="es-MX" sz="1800" b="1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2</a:t>
                </a:r>
                <a:r>
                  <a:rPr lang="es-MX" sz="1800">
                    <a:solidFill>
                      <a:srgbClr val="00467A"/>
                    </a:solidFill>
                  </a:rPr>
                  <a:t>: Rezago de política monetaria</a:t>
                </a:r>
              </a:p>
              <a:p>
                <a:pPr marL="457200" lvl="2" indent="0" algn="just">
                  <a:buNone/>
                </a:pPr>
                <a:endParaRPr lang="es-MX" sz="1800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La curva de Phillips resulta: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180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sz="180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180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sz="1800">
                    <a:solidFill>
                      <a:srgbClr val="00467A"/>
                    </a:solidFill>
                  </a:rPr>
                  <a:t>                                            …(CP-SE)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PE" sz="1800" b="0" i="1" dirty="0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…(E</a:t>
                </a:r>
                <a14:m>
                  <m:oMath xmlns:m="http://schemas.openxmlformats.org/officeDocument/2006/math"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algn="r"/>
                <a:endParaRPr lang="es-MX"/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96562" y="433916"/>
                <a:ext cx="11565924" cy="5878394"/>
              </a:xfrm>
              <a:blipFill>
                <a:blip r:embed="rId3"/>
                <a:stretch>
                  <a:fillRect l="-474" t="-934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21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753" y="81042"/>
            <a:ext cx="2237173" cy="352874"/>
          </a:xfrm>
        </p:spPr>
        <p:txBody>
          <a:bodyPr/>
          <a:lstStyle/>
          <a:p>
            <a:r>
              <a:rPr lang="es-PE"/>
              <a:t>Fundamentos: Caminando hacia un </a:t>
            </a:r>
            <a:r>
              <a:rPr lang="es-PE" err="1"/>
              <a:t>semiestructural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17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3632" y="433916"/>
                <a:ext cx="1154121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…(RPM) </a:t>
                </a:r>
              </a:p>
              <a:p>
                <a:pPr marL="0" lvl="1" indent="0" algn="just">
                  <a:buNone/>
                </a:pPr>
                <a:endParaRPr lang="es-MX" sz="1800" b="1">
                  <a:solidFill>
                    <a:srgbClr val="00467A"/>
                  </a:solidFill>
                </a:endParaRPr>
              </a:p>
              <a:p>
                <a:pPr marL="0" lvl="1" indent="0" algn="just">
                  <a:buNone/>
                </a:pPr>
                <a:r>
                  <a:rPr lang="es-MX" sz="1800" b="1">
                    <a:solidFill>
                      <a:srgbClr val="00467A"/>
                    </a:solidFill>
                  </a:rPr>
                  <a:t>Regla de política monetaria</a:t>
                </a:r>
                <a:r>
                  <a:rPr lang="es-MX" sz="1800">
                    <a:solidFill>
                      <a:srgbClr val="00467A"/>
                    </a:solidFill>
                  </a:rPr>
                  <a:t>: </a:t>
                </a: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1</a:t>
                </a:r>
                <a:r>
                  <a:rPr lang="es-MX" sz="1800">
                    <a:solidFill>
                      <a:srgbClr val="00467A"/>
                    </a:solidFill>
                  </a:rPr>
                  <a:t>: Rezago de política monetaria</a:t>
                </a:r>
              </a:p>
              <a:p>
                <a:pPr marL="285750" lvl="1" indent="-285750" algn="just"/>
                <a:r>
                  <a:rPr lang="es-MX" sz="1800" b="1">
                    <a:solidFill>
                      <a:srgbClr val="00467A"/>
                    </a:solidFill>
                  </a:rPr>
                  <a:t>Hecho estilizado 2</a:t>
                </a:r>
                <a:r>
                  <a:rPr lang="es-MX" sz="1800">
                    <a:solidFill>
                      <a:srgbClr val="00467A"/>
                    </a:solidFill>
                  </a:rPr>
                  <a:t>: Persistencia en respuesta de política monetaria</a:t>
                </a:r>
              </a:p>
              <a:p>
                <a:pPr marL="285750" lvl="1" indent="-285750" algn="just"/>
                <a:endParaRPr lang="es-MX" sz="1800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La RPM resulta: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</m:d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b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</m:d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MX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…(RPM-SE)</a:t>
                </a:r>
              </a:p>
              <a:p>
                <a:pPr algn="r"/>
                <a:endParaRPr lang="es-MX"/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3632" y="433916"/>
                <a:ext cx="11541211" cy="5878394"/>
              </a:xfrm>
              <a:blipFill>
                <a:blip r:embed="rId3"/>
                <a:stretch>
                  <a:fillRect l="-475" t="-934" r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2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5907" y="81042"/>
            <a:ext cx="2237173" cy="352874"/>
          </a:xfrm>
        </p:spPr>
        <p:txBody>
          <a:bodyPr/>
          <a:lstStyle/>
          <a:p>
            <a:r>
              <a:rPr lang="es-PE"/>
              <a:t>Fundamentos: Caminando hacia un </a:t>
            </a:r>
            <a:r>
              <a:rPr lang="es-PE" err="1"/>
              <a:t>semiestructural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18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8920" y="433916"/>
                <a:ext cx="11553566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>
                    <a:solidFill>
                      <a:srgbClr val="00467A"/>
                    </a:solidFill>
                  </a:rPr>
                  <a:t>El MNK </a:t>
                </a:r>
                <a:r>
                  <a:rPr lang="es-PE" err="1">
                    <a:solidFill>
                      <a:srgbClr val="00467A"/>
                    </a:solidFill>
                  </a:rPr>
                  <a:t>semiestructural</a:t>
                </a:r>
                <a:r>
                  <a:rPr lang="es-PE">
                    <a:solidFill>
                      <a:srgbClr val="00467A"/>
                    </a:solidFill>
                  </a:rPr>
                  <a:t> es,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sz="1800">
                    <a:solidFill>
                      <a:srgbClr val="00467A"/>
                    </a:solidFill>
                  </a:rPr>
                  <a:t>                                                                                                         …(IS-SE)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MX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>
                    <a:solidFill>
                      <a:srgbClr val="00467A"/>
                    </a:solidFill>
                  </a:rPr>
                  <a:t>                                            …(CP-SE)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MX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</m:d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MX" b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</m:d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MX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>
                    <a:solidFill>
                      <a:srgbClr val="00467A"/>
                    </a:solidFill>
                  </a:rPr>
                  <a:t>                              …(RPM-SE)</a:t>
                </a:r>
              </a:p>
              <a:p>
                <a:pPr marL="0" lvl="1" indent="0" algn="just">
                  <a:buNone/>
                </a:pPr>
                <a:r>
                  <a:rPr lang="es-MX" sz="1800">
                    <a:solidFill>
                      <a:srgbClr val="00467A"/>
                    </a:solidFill>
                  </a:rPr>
                  <a:t>donde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sz="1800" i="1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…(CM-SE)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…(</a:t>
                </a:r>
                <a:r>
                  <a:rPr lang="es-MX" sz="1800" err="1">
                    <a:solidFill>
                      <a:srgbClr val="00467A"/>
                    </a:solidFill>
                  </a:rPr>
                  <a:t>Ey</a:t>
                </a:r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…(E</a:t>
                </a:r>
                <a14:m>
                  <m:oMath xmlns:m="http://schemas.openxmlformats.org/officeDocument/2006/math"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-SE)</a:t>
                </a:r>
              </a:p>
              <a:p>
                <a:pPr marL="0" lvl="1" indent="0" algn="r">
                  <a:buNone/>
                </a:pPr>
                <a:endParaRPr lang="es-MX" sz="600">
                  <a:solidFill>
                    <a:srgbClr val="00467A"/>
                  </a:solidFill>
                </a:endParaRPr>
              </a:p>
              <a:p>
                <a:pPr marL="0" lvl="1" indent="0">
                  <a:buNone/>
                </a:pPr>
                <a:r>
                  <a:rPr lang="es-MX" sz="1800">
                    <a:solidFill>
                      <a:srgbClr val="00467A"/>
                    </a:solidFill>
                  </a:rPr>
                  <a:t>y de manera adicional, la brecha de producto y el PBI se vinculan según la siguiente identidad</a:t>
                </a:r>
              </a:p>
              <a:p>
                <a:pPr marL="0" lvl="1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1800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                                                                              …(PBI-SE)</a:t>
                </a:r>
              </a:p>
              <a:p>
                <a:pPr marL="0" lvl="1" indent="0">
                  <a:buNone/>
                </a:pPr>
                <a:endParaRPr lang="es-MX" sz="1800">
                  <a:solidFill>
                    <a:srgbClr val="00467A"/>
                  </a:solidFill>
                </a:endParaRPr>
              </a:p>
              <a:p>
                <a:pPr marL="2857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Note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80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PE" sz="18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se recupera el modelo canónico Neokeynesiano</a:t>
                </a:r>
              </a:p>
              <a:p>
                <a:pPr marL="0" lvl="1" indent="0" algn="r">
                  <a:buNone/>
                </a:pPr>
                <a:endParaRPr lang="es-MX" sz="1800">
                  <a:solidFill>
                    <a:srgbClr val="00467A"/>
                  </a:solidFill>
                </a:endParaRPr>
              </a:p>
              <a:p>
                <a:pPr algn="r"/>
                <a:endParaRPr lang="es-MX"/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8920" y="433916"/>
                <a:ext cx="11553566" cy="5878394"/>
              </a:xfrm>
              <a:blipFill>
                <a:blip r:embed="rId3"/>
                <a:stretch>
                  <a:fillRect l="-475" t="-934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>
                <a:latin typeface="Arial Narrow"/>
              </a:rPr>
              <a:t>Calibración</a:t>
            </a:r>
            <a:r>
              <a:rPr lang="es-PE">
                <a:latin typeface="Arial Narrow"/>
              </a:rPr>
              <a:t>:</a:t>
            </a:r>
          </a:p>
          <a:p>
            <a:pPr algn="just"/>
            <a:r>
              <a:rPr lang="es-PE">
                <a:latin typeface="Arial Narrow"/>
              </a:rPr>
              <a:t>                                </a:t>
            </a:r>
            <a:endParaRPr lang="es-PE" b="0">
              <a:latin typeface="Arial Narrow"/>
            </a:endParaRPr>
          </a:p>
          <a:p>
            <a:pPr algn="just"/>
            <a:endParaRPr lang="es-PE">
              <a:latin typeface="Arial Narrow"/>
            </a:endParaRPr>
          </a:p>
          <a:p>
            <a:pPr algn="just"/>
            <a:r>
              <a:rPr lang="es-PE">
                <a:latin typeface="Arial Narrow"/>
              </a:rPr>
              <a:t>                            </a:t>
            </a:r>
            <a:endParaRPr lang="es-PE" b="0">
              <a:latin typeface="Arial Narrow"/>
            </a:endParaRPr>
          </a:p>
          <a:p>
            <a:pPr algn="just"/>
            <a:endParaRPr lang="es-PE"/>
          </a:p>
          <a:p>
            <a:pPr marL="1428750" lvl="2" indent="-285750" algn="just"/>
            <a:endParaRPr lang="es-PE" sz="2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19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8">
                <a:extLst>
                  <a:ext uri="{FF2B5EF4-FFF2-40B4-BE49-F238E27FC236}">
                    <a16:creationId xmlns:a16="http://schemas.microsoft.com/office/drawing/2014/main" id="{F06CB62C-97E7-0181-1510-3507C21C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695461"/>
                  </p:ext>
                </p:extLst>
              </p:nvPr>
            </p:nvGraphicFramePr>
            <p:xfrm>
              <a:off x="1625600" y="491704"/>
              <a:ext cx="8310880" cy="60135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699">
                      <a:extLst>
                        <a:ext uri="{9D8B030D-6E8A-4147-A177-3AD203B41FA5}">
                          <a16:colId xmlns:a16="http://schemas.microsoft.com/office/drawing/2014/main" val="163418313"/>
                        </a:ext>
                      </a:extLst>
                    </a:gridCol>
                    <a:gridCol w="1373699">
                      <a:extLst>
                        <a:ext uri="{9D8B030D-6E8A-4147-A177-3AD203B41FA5}">
                          <a16:colId xmlns:a16="http://schemas.microsoft.com/office/drawing/2014/main" val="1696491284"/>
                        </a:ext>
                      </a:extLst>
                    </a:gridCol>
                    <a:gridCol w="1699952">
                      <a:extLst>
                        <a:ext uri="{9D8B030D-6E8A-4147-A177-3AD203B41FA5}">
                          <a16:colId xmlns:a16="http://schemas.microsoft.com/office/drawing/2014/main" val="2218689800"/>
                        </a:ext>
                      </a:extLst>
                    </a:gridCol>
                    <a:gridCol w="1931765">
                      <a:extLst>
                        <a:ext uri="{9D8B030D-6E8A-4147-A177-3AD203B41FA5}">
                          <a16:colId xmlns:a16="http://schemas.microsoft.com/office/drawing/2014/main" val="983235759"/>
                        </a:ext>
                      </a:extLst>
                    </a:gridCol>
                    <a:gridCol w="1931765">
                      <a:extLst>
                        <a:ext uri="{9D8B030D-6E8A-4147-A177-3AD203B41FA5}">
                          <a16:colId xmlns:a16="http://schemas.microsoft.com/office/drawing/2014/main" val="3281841987"/>
                        </a:ext>
                      </a:extLst>
                    </a:gridCol>
                  </a:tblGrid>
                  <a:tr h="339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Coeficiente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Canónico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 (Hawkish)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 (+ Inat)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75091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63561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1/1,5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86741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141426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84954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36369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56966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1,50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3,00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1,50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439698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130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48860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3111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41654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271080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4168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MX" sz="14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267174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09132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72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8">
                <a:extLst>
                  <a:ext uri="{FF2B5EF4-FFF2-40B4-BE49-F238E27FC236}">
                    <a16:creationId xmlns:a16="http://schemas.microsoft.com/office/drawing/2014/main" id="{F06CB62C-97E7-0181-1510-3507C21C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4695461"/>
                  </p:ext>
                </p:extLst>
              </p:nvPr>
            </p:nvGraphicFramePr>
            <p:xfrm>
              <a:off x="1625600" y="491704"/>
              <a:ext cx="8310880" cy="60135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699">
                      <a:extLst>
                        <a:ext uri="{9D8B030D-6E8A-4147-A177-3AD203B41FA5}">
                          <a16:colId xmlns:a16="http://schemas.microsoft.com/office/drawing/2014/main" val="163418313"/>
                        </a:ext>
                      </a:extLst>
                    </a:gridCol>
                    <a:gridCol w="1373699">
                      <a:extLst>
                        <a:ext uri="{9D8B030D-6E8A-4147-A177-3AD203B41FA5}">
                          <a16:colId xmlns:a16="http://schemas.microsoft.com/office/drawing/2014/main" val="1696491284"/>
                        </a:ext>
                      </a:extLst>
                    </a:gridCol>
                    <a:gridCol w="1699952">
                      <a:extLst>
                        <a:ext uri="{9D8B030D-6E8A-4147-A177-3AD203B41FA5}">
                          <a16:colId xmlns:a16="http://schemas.microsoft.com/office/drawing/2014/main" val="2218689800"/>
                        </a:ext>
                      </a:extLst>
                    </a:gridCol>
                    <a:gridCol w="1931765">
                      <a:extLst>
                        <a:ext uri="{9D8B030D-6E8A-4147-A177-3AD203B41FA5}">
                          <a16:colId xmlns:a16="http://schemas.microsoft.com/office/drawing/2014/main" val="983235759"/>
                        </a:ext>
                      </a:extLst>
                    </a:gridCol>
                    <a:gridCol w="1931765">
                      <a:extLst>
                        <a:ext uri="{9D8B030D-6E8A-4147-A177-3AD203B41FA5}">
                          <a16:colId xmlns:a16="http://schemas.microsoft.com/office/drawing/2014/main" val="3281841987"/>
                        </a:ext>
                      </a:extLst>
                    </a:gridCol>
                  </a:tblGrid>
                  <a:tr h="339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Coeficiente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Canónico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 (Hawkish)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 (+ Inat)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75091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98276" r="-508444" b="-1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63561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98276" r="-508444" b="-1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1/1,5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86741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293220" r="-508444" b="-1286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141426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400000" r="-508444" b="-12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84954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500000" r="-508444" b="-1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36369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0000" r="-508444" b="-10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56966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88136" r="-508444" b="-8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1,50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3,00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1,50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439698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801724" r="-508444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130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901724" r="-508444" b="-7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48860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001724" r="-508444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3111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083051" r="-508444" b="-4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41654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203448" r="-508444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271080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303448" r="-508444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74168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403448" r="-508444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267174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477966" r="-508444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009132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605172" r="-50844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1,5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72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55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Caminando hacia un </a:t>
            </a:r>
            <a:r>
              <a:rPr lang="es-MX" altLang="es-PE" sz="2100" dirty="0" err="1"/>
              <a:t>semiestructural</a:t>
            </a:r>
            <a:endParaRPr lang="es-MX" altLang="es-PE" sz="2100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0" lvl="1" indent="0">
              <a:buNone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04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>
                <a:latin typeface="Arial Narrow"/>
              </a:rPr>
              <a:t>Canónico Vs </a:t>
            </a:r>
            <a:r>
              <a:rPr lang="es-PE" u="sng" err="1">
                <a:latin typeface="Arial Narrow"/>
              </a:rPr>
              <a:t>Semiestructural</a:t>
            </a:r>
            <a:r>
              <a:rPr lang="es-PE" u="sng">
                <a:latin typeface="Arial Narrow"/>
              </a:rPr>
              <a:t> </a:t>
            </a:r>
            <a:r>
              <a:rPr lang="es-PE">
                <a:latin typeface="Arial Narrow"/>
              </a:rPr>
              <a:t>(choque de TPM y de oferta)</a:t>
            </a:r>
          </a:p>
          <a:p>
            <a:pPr lvl="2" indent="0" algn="just">
              <a:buNone/>
            </a:pPr>
            <a:r>
              <a:rPr lang="es-PE" sz="1800" b="1">
                <a:solidFill>
                  <a:srgbClr val="00467A"/>
                </a:solidFill>
                <a:latin typeface="Arial Narrow"/>
              </a:rPr>
              <a:t>            Choque de TPM                                                                                         Choque de oferta</a:t>
            </a:r>
            <a:endParaRPr lang="es-PE" sz="1800">
              <a:latin typeface="Arial Narrow"/>
            </a:endParaRPr>
          </a:p>
          <a:p>
            <a:pPr lvl="2" indent="0" algn="just">
              <a:buNone/>
            </a:pPr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20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9EDA4D-F75E-04F6-E826-02E9AE6C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" y="1157049"/>
            <a:ext cx="6031637" cy="48475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380242-C849-6082-C674-842708FB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24" y="1145201"/>
            <a:ext cx="6033878" cy="484920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970B095-8618-FBFF-B21B-272403778FF3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6096000" y="589280"/>
            <a:ext cx="10310" cy="57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3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 err="1">
                <a:latin typeface="Arial Narrow"/>
              </a:rPr>
              <a:t>Semiestructural</a:t>
            </a:r>
            <a:r>
              <a:rPr lang="es-PE" u="sng">
                <a:latin typeface="Arial Narrow"/>
              </a:rPr>
              <a:t>: </a:t>
            </a:r>
            <a:r>
              <a:rPr lang="es-PE" u="sng" err="1">
                <a:latin typeface="Arial Narrow"/>
              </a:rPr>
              <a:t>Hawkish</a:t>
            </a:r>
            <a:r>
              <a:rPr lang="es-PE" u="sng">
                <a:latin typeface="Arial Narrow"/>
              </a:rPr>
              <a:t> y </a:t>
            </a:r>
            <a:r>
              <a:rPr lang="es-PE" u="sng" err="1">
                <a:latin typeface="Arial Narrow"/>
              </a:rPr>
              <a:t>Dovish</a:t>
            </a:r>
            <a:r>
              <a:rPr lang="es-PE" u="sng">
                <a:latin typeface="Arial Narrow"/>
              </a:rPr>
              <a:t> </a:t>
            </a:r>
            <a:r>
              <a:rPr lang="es-PE">
                <a:latin typeface="Arial Narrow"/>
              </a:rPr>
              <a:t>(choque de oferta)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1428750" lvl="2" indent="-285750" algn="just"/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21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C86F421-AC5D-A312-46EC-82E5C063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769691"/>
            <a:ext cx="7102167" cy="56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6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 err="1"/>
              <a:t>Semiestructural</a:t>
            </a:r>
            <a:r>
              <a:rPr lang="es-PE" u="sng"/>
              <a:t>: atención e inatención en formación de expectativas </a:t>
            </a:r>
            <a:r>
              <a:rPr lang="es-PE"/>
              <a:t>(choque de TPM y de oferta)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1428750" lvl="2" indent="-285750" algn="just"/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22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F9F4D6-D629-EE55-9392-909B6E06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53" y="798277"/>
            <a:ext cx="7145347" cy="57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Caminando hacia un </a:t>
            </a:r>
            <a:r>
              <a:rPr lang="es-MX" altLang="es-PE" sz="2100" b="1" dirty="0" err="1"/>
              <a:t>semiestructural</a:t>
            </a:r>
            <a:endParaRPr lang="es-MX" altLang="es-PE" sz="2100" b="1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Economía abierta: ¿</a:t>
            </a:r>
            <a:r>
              <a:rPr lang="es-MX" altLang="es-PE" sz="2500" b="1" dirty="0" err="1"/>
              <a:t>Mundell</a:t>
            </a:r>
            <a:r>
              <a:rPr lang="es-MX" altLang="es-PE" sz="2500" b="1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b="1" dirty="0"/>
          </a:p>
          <a:p>
            <a:pPr marL="0" lvl="1" indent="0">
              <a:buNone/>
            </a:pPr>
            <a:endParaRPr lang="es-MX" altLang="es-PE" sz="2500" b="1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220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Economía abierta ¿</a:t>
            </a:r>
            <a:r>
              <a:rPr lang="es-PE" err="1"/>
              <a:t>Mundell</a:t>
            </a:r>
            <a:r>
              <a:rPr lang="es-PE"/>
              <a:t>-Fleming?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/>
                  <a:t>La curva IS </a:t>
                </a:r>
                <a:endParaRPr lang="es-PE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b="0"/>
                  <a:t>Canal comercial: la demanda de socios comerciales y la brecha de tipo de cambio real pueden afectar la demanda doméstica</a:t>
                </a:r>
                <a:endParaRPr lang="es-PE" sz="20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600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s-MX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600" b="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600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>
                      <m:sSubPr>
                        <m:ctrlP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600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1600" b="0" i="1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600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sz="1600" b="0">
                    <a:solidFill>
                      <a:srgbClr val="00467A"/>
                    </a:solidFill>
                  </a:rPr>
                  <a:t>                                                                                                     …(IS-SE-SOE)</a:t>
                </a:r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MX" sz="1600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proceso</m:t>
                    </m:r>
                    <m: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similar</m:t>
                    </m:r>
                    <m: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al</m:t>
                    </m:r>
                    <m: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econom</m:t>
                    </m:r>
                    <m: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i="0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cerrada</m:t>
                    </m:r>
                  </m:oMath>
                </a14:m>
                <a:r>
                  <a:rPr lang="es-PE" sz="1600" b="0">
                    <a:solidFill>
                      <a:srgbClr val="00467A"/>
                    </a:solidFill>
                  </a:rPr>
                  <a:t>                                                                                                  …(IS*-SE)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MX" sz="16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600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PE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600" b="0" i="1" dirty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PE" sz="1600" b="0" i="0" smtClean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s-PE" sz="1600" b="0">
                    <a:solidFill>
                      <a:srgbClr val="00467A"/>
                    </a:solidFill>
                  </a:rPr>
                  <a:t>                                                                                                                                      …(</a:t>
                </a:r>
                <a:r>
                  <a:rPr lang="es-PE" sz="1600" b="0"/>
                  <a:t>q</a:t>
                </a:r>
                <a:r>
                  <a:rPr lang="es-PE" sz="1600" b="0">
                    <a:solidFill>
                      <a:srgbClr val="00467A"/>
                    </a:solidFill>
                  </a:rPr>
                  <a:t>-SE-SOE)</a:t>
                </a:r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PE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sz="1600" b="0">
                    <a:solidFill>
                      <a:srgbClr val="00467A"/>
                    </a:solidFill>
                  </a:rPr>
                  <a:t>                                                                                                                                    …(</a:t>
                </a:r>
                <a:r>
                  <a:rPr lang="es-PE" sz="1600" b="0"/>
                  <a:t>TCR</a:t>
                </a:r>
                <a:r>
                  <a:rPr lang="es-PE" sz="1600" b="0">
                    <a:solidFill>
                      <a:srgbClr val="00467A"/>
                    </a:solidFill>
                  </a:rPr>
                  <a:t>-SE-SOE)</a:t>
                </a:r>
              </a:p>
              <a:p>
                <a:pPr algn="r"/>
                <a:endParaRPr lang="es-PE" sz="1600" b="0">
                  <a:solidFill>
                    <a:srgbClr val="00467A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b="0"/>
                  <a:t>Incrementos del 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b="0"/>
                  <a:t>) pueden ser expansivos si se convierten en un mayor TCR ya que ello hace a las exportaciones domésticas más competitivas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b="0"/>
                  <a:t>Por ahora no se modela el canal financiero de manera explícita. El MPT sí lo hace y es robusto a la dolarización bancaria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b="0"/>
                  <a:t>Sin embargo, considerando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18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PE" b="0"/>
                  <a:t> depende de la tasa de interés internacional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PE" b="0"/>
                  <a:t>) el mecanismo tipo </a:t>
                </a:r>
                <a:r>
                  <a:rPr lang="es-PE" b="0" err="1"/>
                  <a:t>Mundell</a:t>
                </a:r>
                <a:r>
                  <a:rPr lang="es-PE" b="0"/>
                  <a:t>-Fleming es parte de esta especificación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1200"/>
              </a:p>
              <a:p>
                <a:pPr marL="1428750" lvl="2" indent="-285750" algn="just"/>
                <a:endParaRPr lang="es-PE" sz="1800" b="1">
                  <a:solidFill>
                    <a:srgbClr val="00467A"/>
                  </a:solidFill>
                </a:endParaRPr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24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383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Economía abierta ¿</a:t>
            </a:r>
            <a:r>
              <a:rPr lang="es-PE" err="1"/>
              <a:t>Mundell</a:t>
            </a:r>
            <a:r>
              <a:rPr lang="es-PE"/>
              <a:t>-Fleming? Y traspaso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/>
                  <a:t>La curva de Phillips</a:t>
                </a:r>
                <a:endParaRPr lang="es-PE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b="0"/>
                  <a:t>Canal comercial: la demanda de socios comerciales y la brecha de tipo de cambio real pueden afectar la demanda doméstica</a:t>
                </a:r>
                <a:endParaRPr lang="es-PE" sz="20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e>
                    </m:d>
                    <m:acc>
                      <m:accPr>
                        <m:chr m:val="̅"/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Sup>
                      <m:sSubSup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s-MX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P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sz="1600" b="0">
                    <a:solidFill>
                      <a:srgbClr val="00467A"/>
                    </a:solidFill>
                  </a:rPr>
                  <a:t>                                                       …(CP-SE-SOE)</a:t>
                </a:r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s-MX" sz="1600" b="0" i="1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16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PE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PE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s-P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1600" b="0">
                    <a:solidFill>
                      <a:srgbClr val="00467A"/>
                    </a:solidFill>
                  </a:rPr>
                  <a:t>                                                             …(Importada-SE)</a:t>
                </a:r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MX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proceso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similar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econom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cerrada</m:t>
                    </m:r>
                  </m:oMath>
                </a14:m>
                <a:r>
                  <a:rPr lang="es-PE" sz="1600" b="0"/>
                  <a:t>                                                                                                   …(CP*-SE)</a:t>
                </a:r>
              </a:p>
              <a:p>
                <a:pPr algn="r"/>
                <a:endParaRPr lang="es-PE" sz="1600" b="0">
                  <a:solidFill>
                    <a:srgbClr val="00467A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b="0"/>
                  <a:t>La depreciación del TC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b="0"/>
                  <a:t>) e incrementos de la inflación de socios comerciales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PE" b="0"/>
                  <a:t>) generan inflación a través de su impacto rezagado (</a:t>
                </a:r>
                <a:r>
                  <a:rPr lang="es-PE"/>
                  <a:t>traspaso incompleto</a:t>
                </a:r>
                <a:r>
                  <a:rPr lang="es-PE" b="0"/>
                  <a:t>) sobre la inflación importada en soles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PE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s-PE" b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b="0"/>
                  <a:t>Considerando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800" b="0" i="1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smtClean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PE" b="0"/>
                  <a:t> depende de la tasa de interés internacional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PE" b="0"/>
                  <a:t>) el mecanismo tipo </a:t>
                </a:r>
                <a:r>
                  <a:rPr lang="es-PE" b="0" err="1"/>
                  <a:t>Mundell</a:t>
                </a:r>
                <a:r>
                  <a:rPr lang="es-PE" b="0"/>
                  <a:t>-Fleming es parte de esta especificación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1200"/>
              </a:p>
              <a:p>
                <a:pPr marL="1428750" lvl="2" indent="-285750" algn="just"/>
                <a:endParaRPr lang="es-PE" sz="1800" b="1">
                  <a:solidFill>
                    <a:srgbClr val="00467A"/>
                  </a:solidFill>
                </a:endParaRPr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25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349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77674" y="81042"/>
            <a:ext cx="2982897" cy="586223"/>
          </a:xfrm>
        </p:spPr>
        <p:txBody>
          <a:bodyPr/>
          <a:lstStyle/>
          <a:p>
            <a:r>
              <a:rPr lang="es-PE"/>
              <a:t>Fundamentos: Economía abierta ¿</a:t>
            </a:r>
            <a:r>
              <a:rPr lang="es-PE" err="1"/>
              <a:t>Mundell</a:t>
            </a:r>
            <a:r>
              <a:rPr lang="es-PE"/>
              <a:t>-Fleming? E intervención cambiaria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u="sng" dirty="0"/>
                  <a:t>Paridad descubierta de tasas de interés y prima de riesgo</a:t>
                </a:r>
                <a:endParaRPr lang="es-PE" dirty="0"/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6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PE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s-PE" sz="1600" b="0" i="1">
                        <a:latin typeface="Cambria Math" panose="02040503050406030204" pitchFamily="18" charset="0"/>
                      </a:rPr>
                      <m:t>𝛥</m:t>
                    </m:r>
                    <m:sSubSup>
                      <m:sSubSup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600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PE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600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PE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1600" b="0" dirty="0">
                    <a:solidFill>
                      <a:srgbClr val="00467A"/>
                    </a:solidFill>
                  </a:rPr>
                  <a:t>                                                                                            …(CP-SE-SOE)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s-PE" sz="1600" b="0" i="1">
                        <a:latin typeface="Cambria Math" panose="02040503050406030204" pitchFamily="18" charset="0"/>
                      </a:rPr>
                      <m:t>𝛥</m:t>
                    </m:r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6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PE" sz="1600" b="0" i="1">
                        <a:latin typeface="Cambria Math" panose="02040503050406030204" pitchFamily="18" charset="0"/>
                      </a:rPr>
                      <m:t>𝛥</m:t>
                    </m:r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6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s-MX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sz="1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PE" sz="16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s-MX" sz="16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s-P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6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PE" sz="1600" b="0" i="0" dirty="0" smtClean="0">
                                <a:latin typeface="Cambria Math" panose="02040503050406030204" pitchFamily="18" charset="0"/>
                              </a:rPr>
                              <m:t>Δs</m:t>
                            </m:r>
                          </m:sub>
                        </m:sSub>
                      </m:num>
                      <m:den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PE" sz="1600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1600" b="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PE" sz="1600" b="0" dirty="0">
                                <a:latin typeface="Cambria Math" panose="02040503050406030204" pitchFamily="18" charset="0"/>
                              </a:rPr>
                              <m:t>Δs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6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s-PE" sz="1600" b="0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MX" sz="16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600" b="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600" b="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PE" sz="1600" b="0" dirty="0">
                    <a:solidFill>
                      <a:srgbClr val="00467A"/>
                    </a:solidFill>
                  </a:rPr>
                  <a:t>                                                                                                EDTC-SE-SOE)</a:t>
                </a:r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s-PE" sz="16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sz="16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MX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proceso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similar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al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econom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PE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PE" sz="1600" b="0" dirty="0">
                        <a:latin typeface="Cambria Math" panose="02040503050406030204" pitchFamily="18" charset="0"/>
                      </a:rPr>
                      <m:t>cerrada</m:t>
                    </m:r>
                  </m:oMath>
                </a14:m>
                <a:r>
                  <a:rPr lang="es-PE" sz="1600" b="0" dirty="0"/>
                  <a:t>                                                                                  …(RPM*-SE)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P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600" b="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sz="1600" b="0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PE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PE" sz="1600" b="0" dirty="0">
                    <a:solidFill>
                      <a:srgbClr val="00467A"/>
                    </a:solidFill>
                  </a:rPr>
                  <a:t>                                                                                                                                    …(Riesgo-SE-SOE)</a:t>
                </a:r>
              </a:p>
              <a:p>
                <a:pPr algn="r"/>
                <a:endParaRPr lang="es-PE" sz="1600" b="0" dirty="0">
                  <a:solidFill>
                    <a:srgbClr val="00467A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b="0" dirty="0"/>
                  <a:t>Los diferenciales corrientes y esperadas entre la tasa internacional y doméstica descontada por riesgo cambiario 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P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P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b="0" dirty="0"/>
                  <a:t>) generan variaciones cambiarias corrientes </a:t>
                </a:r>
                <a:r>
                  <a:rPr lang="es-PE" b="0"/>
                  <a:t>y esperadas</a:t>
                </a:r>
                <a:endParaRPr lang="es-PE" b="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dirty="0"/>
                  <a:t>Intervención cambiaria implícita</a:t>
                </a:r>
                <a:r>
                  <a:rPr lang="es-PE" b="0" dirty="0"/>
                  <a:t>: los coeficientes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s-PE" b="0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PE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PE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s-PE" b="0" dirty="0"/>
                  <a:t> modulan la formación de expectativas de apreciación. La intervención cambiaria sistemática afecta dichos coeficientes de tal manera que se reduce la volatilidad del TC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s-PE" dirty="0"/>
                  <a:t>Intervención cambiaria explícita</a:t>
                </a:r>
                <a:r>
                  <a:rPr lang="es-PE" b="0" dirty="0"/>
                  <a:t>: Aunque no se cuenta con una regla de intervención, ésta debería observarse 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P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s-PE" b="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PE" sz="1200" dirty="0"/>
              </a:p>
              <a:p>
                <a:pPr marL="1428750" lvl="2" indent="-285750" algn="just"/>
                <a:endParaRPr lang="es-PE" sz="1800" b="1" dirty="0">
                  <a:solidFill>
                    <a:srgbClr val="00467A"/>
                  </a:solidFill>
                </a:endParaRPr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1429" y="433916"/>
                <a:ext cx="11529141" cy="5878394"/>
              </a:xfrm>
              <a:blipFill>
                <a:blip r:embed="rId2"/>
                <a:stretch>
                  <a:fillRect l="-423" t="-934" r="-42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26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38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5007"/>
            <a:ext cx="625225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>
                <a:latin typeface="Arial Narrow"/>
              </a:rPr>
              <a:t>Calibración</a:t>
            </a:r>
            <a:r>
              <a:rPr lang="es-PE">
                <a:latin typeface="Arial Narrow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0">
                <a:latin typeface="Arial Narrow"/>
              </a:rPr>
              <a:t>Misma calibración que modelo en autarquía con respecto a coeficientes equivalentes (en economía doméstica o internacional)  </a:t>
            </a:r>
          </a:p>
          <a:p>
            <a:pPr algn="just"/>
            <a:r>
              <a:rPr lang="es-PE">
                <a:latin typeface="Arial Narrow"/>
              </a:rPr>
              <a:t>                                </a:t>
            </a:r>
            <a:endParaRPr lang="es-PE" b="0">
              <a:latin typeface="Arial Narrow"/>
            </a:endParaRPr>
          </a:p>
          <a:p>
            <a:pPr algn="just"/>
            <a:endParaRPr lang="es-PE">
              <a:latin typeface="Arial Narrow"/>
            </a:endParaRPr>
          </a:p>
          <a:p>
            <a:pPr algn="just"/>
            <a:r>
              <a:rPr lang="es-PE">
                <a:latin typeface="Arial Narrow"/>
              </a:rPr>
              <a:t>                            </a:t>
            </a:r>
            <a:endParaRPr lang="es-PE" b="0">
              <a:latin typeface="Arial Narrow"/>
            </a:endParaRPr>
          </a:p>
          <a:p>
            <a:pPr algn="just"/>
            <a:endParaRPr lang="es-PE"/>
          </a:p>
          <a:p>
            <a:pPr marL="1428750" lvl="2" indent="-285750" algn="just"/>
            <a:endParaRPr lang="es-PE" sz="2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27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8">
                <a:extLst>
                  <a:ext uri="{FF2B5EF4-FFF2-40B4-BE49-F238E27FC236}">
                    <a16:creationId xmlns:a16="http://schemas.microsoft.com/office/drawing/2014/main" id="{F06CB62C-97E7-0181-1510-3507C21C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1947"/>
                  </p:ext>
                </p:extLst>
              </p:nvPr>
            </p:nvGraphicFramePr>
            <p:xfrm>
              <a:off x="6695440" y="471606"/>
              <a:ext cx="5005416" cy="4594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699">
                      <a:extLst>
                        <a:ext uri="{9D8B030D-6E8A-4147-A177-3AD203B41FA5}">
                          <a16:colId xmlns:a16="http://schemas.microsoft.com/office/drawing/2014/main" val="163418313"/>
                        </a:ext>
                      </a:extLst>
                    </a:gridCol>
                    <a:gridCol w="1699952">
                      <a:extLst>
                        <a:ext uri="{9D8B030D-6E8A-4147-A177-3AD203B41FA5}">
                          <a16:colId xmlns:a16="http://schemas.microsoft.com/office/drawing/2014/main" val="2218689800"/>
                        </a:ext>
                      </a:extLst>
                    </a:gridCol>
                    <a:gridCol w="1931765">
                      <a:extLst>
                        <a:ext uri="{9D8B030D-6E8A-4147-A177-3AD203B41FA5}">
                          <a16:colId xmlns:a16="http://schemas.microsoft.com/office/drawing/2014/main" val="983235759"/>
                        </a:ext>
                      </a:extLst>
                    </a:gridCol>
                  </a:tblGrid>
                  <a:tr h="339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err="1"/>
                            <a:t>Coeficiente</a:t>
                          </a:r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 (Dovish)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</a:t>
                          </a:r>
                          <a:r>
                            <a:rPr lang="en-US" sz="1400" err="1"/>
                            <a:t>Estr</a:t>
                          </a:r>
                          <a:r>
                            <a:rPr lang="en-US" sz="1400"/>
                            <a:t>. (Hawkish)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75091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1,50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3,00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750628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63561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86741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141426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84954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36369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56966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439698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MX" sz="14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130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48860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/>
                            <a:t>=0,50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3111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MX" sz="14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s-MX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s-MX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3,00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267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8">
                <a:extLst>
                  <a:ext uri="{FF2B5EF4-FFF2-40B4-BE49-F238E27FC236}">
                    <a16:creationId xmlns:a16="http://schemas.microsoft.com/office/drawing/2014/main" id="{F06CB62C-97E7-0181-1510-3507C21C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471947"/>
                  </p:ext>
                </p:extLst>
              </p:nvPr>
            </p:nvGraphicFramePr>
            <p:xfrm>
              <a:off x="6695440" y="471606"/>
              <a:ext cx="5005416" cy="4594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699">
                      <a:extLst>
                        <a:ext uri="{9D8B030D-6E8A-4147-A177-3AD203B41FA5}">
                          <a16:colId xmlns:a16="http://schemas.microsoft.com/office/drawing/2014/main" val="163418313"/>
                        </a:ext>
                      </a:extLst>
                    </a:gridCol>
                    <a:gridCol w="1699952">
                      <a:extLst>
                        <a:ext uri="{9D8B030D-6E8A-4147-A177-3AD203B41FA5}">
                          <a16:colId xmlns:a16="http://schemas.microsoft.com/office/drawing/2014/main" val="2218689800"/>
                        </a:ext>
                      </a:extLst>
                    </a:gridCol>
                    <a:gridCol w="1931765">
                      <a:extLst>
                        <a:ext uri="{9D8B030D-6E8A-4147-A177-3AD203B41FA5}">
                          <a16:colId xmlns:a16="http://schemas.microsoft.com/office/drawing/2014/main" val="983235759"/>
                        </a:ext>
                      </a:extLst>
                    </a:gridCol>
                  </a:tblGrid>
                  <a:tr h="339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err="1"/>
                            <a:t>Coeficiente</a:t>
                          </a:r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Estr. (Dovish)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Sem. </a:t>
                          </a:r>
                          <a:r>
                            <a:rPr lang="en-US" sz="1400" err="1"/>
                            <a:t>Estr</a:t>
                          </a:r>
                          <a:r>
                            <a:rPr lang="en-US" sz="1400"/>
                            <a:t>. (Hawkish)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75091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98276" r="-265487" b="-1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1,50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3,00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750628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198276" r="-265487" b="-10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63561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293220" r="-265487" b="-891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867412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400000" r="-265487" b="-8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141426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500000" r="-265487" b="-7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849549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00000" r="-265487" b="-6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36369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88136" r="-265487" b="-4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56966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801724" r="-265487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0,20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439698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901724" r="-265487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0,5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130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1001724" r="-265487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488601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1083051" r="-265487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362" t="-1083051" r="-115054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311167"/>
                      </a:ext>
                    </a:extLst>
                  </a:tr>
                  <a:tr h="354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2" t="-1203448" r="-26548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3,00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2671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756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 err="1">
                <a:latin typeface="Arial Narrow"/>
              </a:rPr>
              <a:t>Semiestructural</a:t>
            </a:r>
            <a:r>
              <a:rPr lang="es-PE" u="sng">
                <a:latin typeface="Arial Narrow"/>
              </a:rPr>
              <a:t>: </a:t>
            </a:r>
            <a:r>
              <a:rPr lang="es-PE" u="sng" err="1">
                <a:latin typeface="Arial Narrow"/>
              </a:rPr>
              <a:t>Hawkish</a:t>
            </a:r>
            <a:r>
              <a:rPr lang="es-PE" u="sng">
                <a:latin typeface="Arial Narrow"/>
              </a:rPr>
              <a:t> y </a:t>
            </a:r>
            <a:r>
              <a:rPr lang="es-PE" u="sng" err="1">
                <a:latin typeface="Arial Narrow"/>
              </a:rPr>
              <a:t>Dovish</a:t>
            </a:r>
            <a:r>
              <a:rPr lang="es-PE" u="sng">
                <a:latin typeface="Arial Narrow"/>
              </a:rPr>
              <a:t> </a:t>
            </a:r>
            <a:r>
              <a:rPr lang="es-PE">
                <a:latin typeface="Arial Narrow"/>
              </a:rPr>
              <a:t>(choque de oferta)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1428750" lvl="2" indent="-285750" algn="just"/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28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FD6CAB-0559-BA80-6D41-51899147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30" y="729385"/>
            <a:ext cx="9685859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 err="1">
                <a:latin typeface="Arial Narrow"/>
              </a:rPr>
              <a:t>Semiestructural</a:t>
            </a:r>
            <a:r>
              <a:rPr lang="es-PE" u="sng">
                <a:latin typeface="Arial Narrow"/>
              </a:rPr>
              <a:t>: </a:t>
            </a:r>
            <a:r>
              <a:rPr lang="es-PE" u="sng" err="1">
                <a:latin typeface="Arial Narrow"/>
              </a:rPr>
              <a:t>Hawkish</a:t>
            </a:r>
            <a:r>
              <a:rPr lang="es-PE" u="sng">
                <a:latin typeface="Arial Narrow"/>
              </a:rPr>
              <a:t> y </a:t>
            </a:r>
            <a:r>
              <a:rPr lang="es-PE" u="sng" err="1">
                <a:latin typeface="Arial Narrow"/>
              </a:rPr>
              <a:t>Dovish</a:t>
            </a:r>
            <a:r>
              <a:rPr lang="es-PE" u="sng">
                <a:latin typeface="Arial Narrow"/>
              </a:rPr>
              <a:t> </a:t>
            </a:r>
            <a:r>
              <a:rPr lang="es-PE">
                <a:latin typeface="Arial Narrow"/>
              </a:rPr>
              <a:t>(choque de TPM doméstica)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1428750" lvl="2" indent="-285750" algn="just"/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29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98D6EE-5412-6BB8-128D-2DDBE417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696975"/>
            <a:ext cx="9594411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Caminando hacia un </a:t>
            </a:r>
            <a:r>
              <a:rPr lang="es-MX" altLang="es-PE" sz="2100" dirty="0" err="1"/>
              <a:t>semiestructural</a:t>
            </a:r>
            <a:endParaRPr lang="es-MX" altLang="es-PE" sz="2100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0" lvl="1" indent="0">
              <a:buNone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68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 err="1">
                <a:latin typeface="Arial Narrow"/>
              </a:rPr>
              <a:t>Semiestructural</a:t>
            </a:r>
            <a:r>
              <a:rPr lang="es-PE" u="sng">
                <a:latin typeface="Arial Narrow"/>
              </a:rPr>
              <a:t>: </a:t>
            </a:r>
            <a:r>
              <a:rPr lang="es-PE" u="sng" err="1">
                <a:latin typeface="Arial Narrow"/>
              </a:rPr>
              <a:t>Hawkish</a:t>
            </a:r>
            <a:r>
              <a:rPr lang="es-PE" u="sng">
                <a:latin typeface="Arial Narrow"/>
              </a:rPr>
              <a:t> y </a:t>
            </a:r>
            <a:r>
              <a:rPr lang="es-PE" u="sng" err="1">
                <a:latin typeface="Arial Narrow"/>
              </a:rPr>
              <a:t>Dovish</a:t>
            </a:r>
            <a:r>
              <a:rPr lang="es-PE" u="sng">
                <a:latin typeface="Arial Narrow"/>
              </a:rPr>
              <a:t> </a:t>
            </a:r>
            <a:r>
              <a:rPr lang="es-PE">
                <a:latin typeface="Arial Narrow"/>
              </a:rPr>
              <a:t>(choque de TPM internacional)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1428750" lvl="2" indent="-285750" algn="just"/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30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E69C2F-E4FB-872E-25BF-49B63530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736346"/>
            <a:ext cx="974682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2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Fundamentos: Algunas simulaciones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331429" y="433916"/>
            <a:ext cx="11529141" cy="5878394"/>
          </a:xfrm>
        </p:spPr>
        <p:txBody>
          <a:bodyPr lIns="91440" tIns="45720" rIns="91440" bIns="45720" anchor="t">
            <a:noAutofit/>
          </a:bodyPr>
          <a:lstStyle/>
          <a:p>
            <a:pPr algn="just"/>
            <a:r>
              <a:rPr lang="es-PE" u="sng" err="1">
                <a:latin typeface="Arial Narrow"/>
              </a:rPr>
              <a:t>Semiestructural</a:t>
            </a:r>
            <a:r>
              <a:rPr lang="es-PE" u="sng">
                <a:latin typeface="Arial Narrow"/>
              </a:rPr>
              <a:t>: </a:t>
            </a:r>
            <a:r>
              <a:rPr lang="es-PE" u="sng" err="1">
                <a:latin typeface="Arial Narrow"/>
              </a:rPr>
              <a:t>Hawkish</a:t>
            </a:r>
            <a:r>
              <a:rPr lang="es-PE" u="sng">
                <a:latin typeface="Arial Narrow"/>
              </a:rPr>
              <a:t> y </a:t>
            </a:r>
            <a:r>
              <a:rPr lang="es-PE" u="sng" err="1">
                <a:latin typeface="Arial Narrow"/>
              </a:rPr>
              <a:t>Dovish</a:t>
            </a:r>
            <a:r>
              <a:rPr lang="es-PE" u="sng">
                <a:latin typeface="Arial Narrow"/>
              </a:rPr>
              <a:t> </a:t>
            </a:r>
            <a:r>
              <a:rPr lang="es-PE">
                <a:latin typeface="Arial Narrow"/>
              </a:rPr>
              <a:t>(choque a la prima de riesgo cambiaria)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200"/>
          </a:p>
          <a:p>
            <a:pPr marL="1428750" lvl="2" indent="-285750" algn="just"/>
            <a:endParaRPr lang="es-PE" sz="1800" b="1">
              <a:solidFill>
                <a:srgbClr val="00467A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31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4C2806-1BF7-46B5-F961-0AEB7796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3" y="731265"/>
            <a:ext cx="9609653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3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1479140"/>
            <a:ext cx="7772400" cy="1263913"/>
          </a:xfrm>
        </p:spPr>
        <p:txBody>
          <a:bodyPr>
            <a:normAutofit/>
          </a:bodyPr>
          <a:lstStyle/>
          <a:p>
            <a:r>
              <a:rPr lang="es-PE" sz="3200" dirty="0"/>
              <a:t>Política Monetaria y Aplicaciones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642E8B-92DF-7603-376B-CF5EEC450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352" y="4723497"/>
            <a:ext cx="3958648" cy="9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algn="just" eaLnBrk="1" hangingPunct="1">
              <a:defRPr/>
            </a:pPr>
            <a:r>
              <a:rPr lang="es-MX" sz="1400" b="0" kern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Las opiniones expresadas en estas diapositivas y durante la presentación son de exclusiva responsabilidad del autor y no reflejan necesariamente los puntos de vista del Banco Central de Reserva del Perú.</a:t>
            </a:r>
            <a:endParaRPr lang="en-US" sz="1400" b="0" kern="0">
              <a:solidFill>
                <a:srgbClr val="00467A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715107-1E29-4C10-BE7A-623DCC5C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1362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73" tIns="44087" rIns="88173" bIns="44087" numCol="1" anchor="ctr" anchorCtr="0" compatLnSpc="1">
            <a:prstTxWarp prst="textNoShape">
              <a:avLst/>
            </a:prstTxWarp>
            <a:noAutofit/>
          </a:bodyPr>
          <a:lstStyle>
            <a:lvl1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ctr" defTabSz="88265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ctr" defTabSz="88265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Alan Ledesma</a:t>
            </a:r>
          </a:p>
          <a:p>
            <a:pPr eaLnBrk="1" hangingPunct="1">
              <a:defRPr/>
            </a:pPr>
            <a:r>
              <a:rPr lang="es-PE" sz="2000" kern="0" dirty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Curso de Extensión de Economía Avanzada </a:t>
            </a:r>
            <a:r>
              <a:rPr lang="es-PE" sz="2000" kern="0">
                <a:solidFill>
                  <a:srgbClr val="00467A"/>
                </a:solidFill>
                <a:effectLst/>
                <a:latin typeface="Arial Narrow" panose="020B0606020202030204" pitchFamily="34" charset="0"/>
              </a:rPr>
              <a:t>- 2025</a:t>
            </a:r>
            <a:endParaRPr lang="es-PE" sz="2000" kern="0" dirty="0">
              <a:solidFill>
                <a:srgbClr val="00467A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6743FF-D923-4C04-A5AC-4323F603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919"/>
            <a:ext cx="409035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Banco Central de Reserva del Perú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Central de Estudios Económicos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Gerencia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Subgerencia de diseño de política monetaria</a:t>
            </a:r>
          </a:p>
          <a:p>
            <a:pPr>
              <a:defRPr/>
            </a:pPr>
            <a:r>
              <a:rPr lang="es-PE" sz="1600" b="1" dirty="0">
                <a:solidFill>
                  <a:srgbClr val="00467A"/>
                </a:solidFill>
              </a:rPr>
              <a:t>Departamento de Modelos Macroeconómicos</a:t>
            </a:r>
          </a:p>
          <a:p>
            <a:pPr>
              <a:defRPr/>
            </a:pPr>
            <a:r>
              <a:rPr lang="es-PE" sz="1600" dirty="0">
                <a:solidFill>
                  <a:srgbClr val="00467A"/>
                </a:solidFill>
              </a:rPr>
              <a:t>Marzo </a:t>
            </a:r>
            <a:r>
              <a:rPr lang="es-PE" sz="1600">
                <a:solidFill>
                  <a:srgbClr val="00467A"/>
                </a:solidFill>
              </a:rPr>
              <a:t>de 2025</a:t>
            </a:r>
            <a:endParaRPr lang="es-PE" sz="1600" dirty="0">
              <a:solidFill>
                <a:srgbClr val="00467A"/>
              </a:solidFill>
            </a:endParaRPr>
          </a:p>
          <a:p>
            <a:pPr>
              <a:defRPr/>
            </a:pPr>
            <a:endParaRPr lang="es-PE" sz="1600" b="1" dirty="0">
              <a:solidFill>
                <a:srgbClr val="00467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0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3393" y="81042"/>
            <a:ext cx="2237173" cy="464648"/>
          </a:xfrm>
        </p:spPr>
        <p:txBody>
          <a:bodyPr/>
          <a:lstStyle/>
          <a:p>
            <a:r>
              <a:rPr lang="es-PE"/>
              <a:t>Fundamentos: Economía cerrada ¿IS-LM?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4778" y="433916"/>
                <a:ext cx="11652422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ctr"/>
                <a:r>
                  <a:rPr lang="es-PE" u="sng" dirty="0"/>
                  <a:t>MPT es un Modelo Nuevo Keynesiano (MNK)</a:t>
                </a:r>
                <a:endParaRPr lang="es-PE" dirty="0"/>
              </a:p>
              <a:p>
                <a:pPr algn="ctr"/>
                <a:r>
                  <a:rPr lang="es-PE" b="0" dirty="0"/>
                  <a:t>Mercados de competencia imperfecta + rigideces de precios + otras fricciones</a:t>
                </a:r>
              </a:p>
              <a:p>
                <a:pPr algn="just"/>
                <a:endParaRPr lang="es-PE" sz="400" dirty="0"/>
              </a:p>
              <a:p>
                <a:pPr algn="just"/>
                <a:r>
                  <a:rPr lang="es-PE" dirty="0"/>
                  <a:t>Todo MNK tiene como mínimo tres componentes: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PE" dirty="0"/>
                  <a:t>Curva IS: </a:t>
                </a:r>
                <a:r>
                  <a:rPr lang="es-PE" b="0" dirty="0"/>
                  <a:t>relación negativa entre la </a:t>
                </a:r>
                <a:r>
                  <a:rPr lang="es-PE" b="0" u="sng" dirty="0"/>
                  <a:t>demanda agregada (brecha de producto)</a:t>
                </a:r>
                <a:r>
                  <a:rPr lang="es-PE" b="0" dirty="0"/>
                  <a:t> y la tasa de interés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s-PE" b="0" dirty="0"/>
              </a:p>
              <a:p>
                <a:pPr marL="630238" lvl="1" indent="-285750" algn="just"/>
                <a:r>
                  <a:rPr lang="es-PE" sz="1800" dirty="0">
                    <a:solidFill>
                      <a:srgbClr val="00467A"/>
                    </a:solidFill>
                  </a:rPr>
                  <a:t>Una mayor tasa de interés incrementa el costo de oportunidad del consumo</a:t>
                </a:r>
              </a:p>
              <a:p>
                <a:pPr marL="630238" lvl="1" indent="-285750" algn="just"/>
                <a:endParaRPr lang="es-PE" sz="600" dirty="0">
                  <a:solidFill>
                    <a:srgbClr val="00467A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PE" dirty="0"/>
                  <a:t>Curva de Phillips: </a:t>
                </a:r>
                <a:r>
                  <a:rPr lang="es-PE" b="0" dirty="0"/>
                  <a:t>relación positiva entre la inflación y la brecha de producto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=(1−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s-MX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es-PE" b="0" dirty="0"/>
              </a:p>
              <a:p>
                <a:pPr marL="630238" indent="-285750" algn="just">
                  <a:buFont typeface="Arial" panose="020B0604020202020204" pitchFamily="34" charset="0"/>
                  <a:buChar char="•"/>
                </a:pPr>
                <a:r>
                  <a:rPr lang="es-PE" b="0" dirty="0"/>
                  <a:t>Rigidez nominal de precios + competencia monopolística: las empresas siempre cubren el exceso de demanda</a:t>
                </a:r>
              </a:p>
              <a:p>
                <a:pPr marL="344488" algn="ctr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s-PE" b="0" dirty="0"/>
                  <a:t> demanda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→  ↑ </m:t>
                    </m:r>
                  </m:oMath>
                </a14:m>
                <a:r>
                  <a:rPr lang="es-PE" b="0" dirty="0"/>
                  <a:t>producción ineficiente </a:t>
                </a:r>
                <a14:m>
                  <m:oMath xmlns:m="http://schemas.openxmlformats.org/officeDocument/2006/math">
                    <m:r>
                      <a:rPr lang="es-MX" b="0" i="1">
                        <a:latin typeface="Cambria Math" panose="02040503050406030204" pitchFamily="18" charset="0"/>
                      </a:rPr>
                      <m:t>→  ↑</m:t>
                    </m:r>
                  </m:oMath>
                </a14:m>
                <a:r>
                  <a:rPr lang="es-PE" b="0" dirty="0"/>
                  <a:t> costo marginal de producción </a:t>
                </a:r>
                <a14:m>
                  <m:oMath xmlns:m="http://schemas.openxmlformats.org/officeDocument/2006/math">
                    <m:r>
                      <a:rPr lang="es-MX" b="0" i="1">
                        <a:latin typeface="Cambria Math" panose="02040503050406030204" pitchFamily="18" charset="0"/>
                      </a:rPr>
                      <m:t>→  ↑</m:t>
                    </m:r>
                  </m:oMath>
                </a14:m>
                <a:r>
                  <a:rPr lang="es-PE" b="0" dirty="0"/>
                  <a:t> inflación</a:t>
                </a:r>
              </a:p>
              <a:p>
                <a:pPr marL="630238" indent="-285750" algn="just">
                  <a:buFont typeface="Arial" panose="020B0604020202020204" pitchFamily="34" charset="0"/>
                  <a:buChar char="•"/>
                </a:pPr>
                <a:r>
                  <a:rPr lang="es-PE" b="0" dirty="0"/>
                  <a:t>Calvo: Empresas que logran incrementar precios sobre responden ante la posibilidad de no poder ajustar eficientemente (aumenta la dispersión de precios)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 b="0" dirty="0"/>
                  <a:t> pérdidas de bienestar</a:t>
                </a:r>
              </a:p>
              <a:p>
                <a:pPr marL="630238" indent="-285750" algn="just">
                  <a:buFont typeface="Arial" panose="020B0604020202020204" pitchFamily="34" charset="0"/>
                  <a:buChar char="•"/>
                </a:pPr>
                <a:endParaRPr lang="es-PE" sz="500" b="0" dirty="0"/>
              </a:p>
              <a:p>
                <a:pPr marL="342900" indent="-342900" algn="just">
                  <a:buFont typeface="+mj-lt"/>
                  <a:buAutoNum type="arabicPeriod" startAt="3"/>
                </a:pPr>
                <a:r>
                  <a:rPr lang="es-PE" dirty="0"/>
                  <a:t>Regla de política monetaria (RPM o regla de Taylor): </a:t>
                </a:r>
                <a:r>
                  <a:rPr lang="es-PE" b="0" dirty="0"/>
                  <a:t>la inflación responde más que proporcional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PE" b="0" i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s-PE" b="0" dirty="0"/>
                  <a:t>) a la inflación y en alguna proporción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PE" b="0" dirty="0"/>
                  <a:t>) a la brecha de producto</a:t>
                </a:r>
                <a:endParaRPr lang="es-PE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s-PE" b="0" dirty="0"/>
              </a:p>
              <a:p>
                <a:pPr marL="630238" indent="-285750" algn="just">
                  <a:buFont typeface="Arial" panose="020B0604020202020204" pitchFamily="34" charset="0"/>
                  <a:buChar char="•"/>
                </a:pPr>
                <a:r>
                  <a:rPr lang="es-PE" dirty="0"/>
                  <a:t>Curva LM: </a:t>
                </a:r>
                <a:r>
                  <a:rPr lang="es-PE" b="0" dirty="0"/>
                  <a:t>resulta de sustituir la inflación de la regla de política monetaria en la curva de Phillips</a:t>
                </a:r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4778" y="433916"/>
                <a:ext cx="11652422" cy="5878394"/>
              </a:xfrm>
              <a:blipFill>
                <a:blip r:embed="rId2"/>
                <a:stretch>
                  <a:fillRect l="-471" t="-934" r="-419" b="-18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4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Caminando hacia un </a:t>
            </a:r>
            <a:r>
              <a:rPr lang="es-MX" altLang="es-PE" sz="2100" dirty="0" err="1"/>
              <a:t>semiestructural</a:t>
            </a:r>
            <a:endParaRPr lang="es-MX" altLang="es-PE" sz="2100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0" lvl="1" indent="0">
              <a:buNone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418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8243" y="81042"/>
            <a:ext cx="2237173" cy="464648"/>
          </a:xfrm>
        </p:spPr>
        <p:txBody>
          <a:bodyPr/>
          <a:lstStyle/>
          <a:p>
            <a:r>
              <a:rPr lang="es-PE"/>
              <a:t>Fundamentos: Dinámico Vs. Estático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8920" y="433916"/>
                <a:ext cx="11516496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…(RPM)</a:t>
                </a:r>
              </a:p>
              <a:p>
                <a:pPr algn="just"/>
                <a:endParaRPr lang="es-PE" sz="600" u="sng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 u="sng"/>
                  <a:t>Versión estática</a:t>
                </a:r>
                <a:r>
                  <a:rPr lang="es-PE"/>
                  <a:t>: </a:t>
                </a:r>
                <a:r>
                  <a:rPr lang="es-PE" b="0"/>
                  <a:t>Si los choques de demanda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), de oferta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) y de política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) </a:t>
                </a:r>
                <a:r>
                  <a:rPr lang="es-PE"/>
                  <a:t>nunca son persistentes </a:t>
                </a:r>
                <a:r>
                  <a:rPr lang="es-PE" b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b="0"/>
                  <a:t>),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PE" b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s-PE" b="0"/>
                  <a:t>. Por lo tanto, luego de reemplazar RPM en IS, tenemos el modelo </a:t>
                </a:r>
                <a:r>
                  <a:rPr lang="es-PE" u="sng"/>
                  <a:t>OADA estático</a:t>
                </a:r>
                <a:r>
                  <a:rPr lang="es-PE" b="0"/>
                  <a:t>:</a:t>
                </a:r>
              </a:p>
              <a:p>
                <a:pPr algn="just"/>
                <a:endParaRPr lang="es-PE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num>
                      <m:den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s-MX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b="0"/>
                  <a:t>             …(DA)</a:t>
                </a:r>
              </a:p>
              <a:p>
                <a:r>
                  <a:rPr lang="es-MX" b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s-MX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b="0"/>
                  <a:t>                 …(DA invertida)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…(OA)</a:t>
                </a:r>
              </a:p>
              <a:p>
                <a:pPr algn="just"/>
                <a:endParaRPr lang="es-PE" b="0"/>
              </a:p>
              <a:p>
                <a:pPr algn="ctr"/>
                <a:endParaRPr lang="es-PE" b="0"/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8920" y="433916"/>
                <a:ext cx="11516496" cy="5878394"/>
              </a:xfrm>
              <a:blipFill>
                <a:blip r:embed="rId2"/>
                <a:stretch>
                  <a:fillRect l="-476" t="-934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6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275E7F3-4A39-9FDB-2F26-366AFC40214B}"/>
              </a:ext>
            </a:extLst>
          </p:cNvPr>
          <p:cNvCxnSpPr/>
          <p:nvPr/>
        </p:nvCxnSpPr>
        <p:spPr>
          <a:xfrm flipV="1">
            <a:off x="7619852" y="6294863"/>
            <a:ext cx="4242120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D4274DA-C4EA-51C4-CF6D-E996EAD45B81}"/>
              </a:ext>
            </a:extLst>
          </p:cNvPr>
          <p:cNvCxnSpPr>
            <a:cxnSpLocks/>
          </p:cNvCxnSpPr>
          <p:nvPr/>
        </p:nvCxnSpPr>
        <p:spPr>
          <a:xfrm flipH="1" flipV="1">
            <a:off x="7629498" y="3430128"/>
            <a:ext cx="1930" cy="2876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B9428BC-2E40-7F53-C5E9-0AE246F83A12}"/>
              </a:ext>
            </a:extLst>
          </p:cNvPr>
          <p:cNvCxnSpPr/>
          <p:nvPr/>
        </p:nvCxnSpPr>
        <p:spPr>
          <a:xfrm>
            <a:off x="8199096" y="3892348"/>
            <a:ext cx="3094297" cy="1985057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165D91-8EBE-2173-1144-80FFDF3D55CA}"/>
              </a:ext>
            </a:extLst>
          </p:cNvPr>
          <p:cNvCxnSpPr>
            <a:cxnSpLocks/>
          </p:cNvCxnSpPr>
          <p:nvPr/>
        </p:nvCxnSpPr>
        <p:spPr>
          <a:xfrm flipV="1">
            <a:off x="7938665" y="4305176"/>
            <a:ext cx="3499411" cy="744639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4">
            <a:extLst>
              <a:ext uri="{FF2B5EF4-FFF2-40B4-BE49-F238E27FC236}">
                <a16:creationId xmlns:a16="http://schemas.microsoft.com/office/drawing/2014/main" id="{A475F482-289F-D851-F8D9-2DBA5880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26" y="3343516"/>
            <a:ext cx="238125" cy="209550"/>
          </a:xfrm>
          <a:prstGeom prst="rect">
            <a:avLst/>
          </a:prstGeom>
        </p:spPr>
      </p:pic>
      <p:pic>
        <p:nvPicPr>
          <p:cNvPr id="15" name="Imagen 15">
            <a:extLst>
              <a:ext uri="{FF2B5EF4-FFF2-40B4-BE49-F238E27FC236}">
                <a16:creationId xmlns:a16="http://schemas.microsoft.com/office/drawing/2014/main" id="{BB386697-1D5D-9737-4679-06D7A7441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00" t="-3121" r="4000" b="3333"/>
          <a:stretch/>
        </p:blipFill>
        <p:spPr>
          <a:xfrm>
            <a:off x="11687114" y="5910336"/>
            <a:ext cx="200026" cy="28514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8BB19A-BF4E-EF96-E29E-4AE89AC3D9D3}"/>
              </a:ext>
            </a:extLst>
          </p:cNvPr>
          <p:cNvSpPr txBox="1"/>
          <p:nvPr/>
        </p:nvSpPr>
        <p:spPr>
          <a:xfrm>
            <a:off x="11104435" y="39643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cs typeface="Calibri"/>
              </a:rPr>
              <a:t>OA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B21B1D-86F8-9EF7-6C3C-B203998D7D1E}"/>
              </a:ext>
            </a:extLst>
          </p:cNvPr>
          <p:cNvSpPr txBox="1"/>
          <p:nvPr/>
        </p:nvSpPr>
        <p:spPr>
          <a:xfrm>
            <a:off x="10415914" y="58355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cs typeface="Calibri"/>
              </a:rPr>
              <a:t>DA (f</a:t>
            </a:r>
            <a:r>
              <a:rPr lang="es-MX" baseline="-25000">
                <a:ea typeface="+mn-lt"/>
                <a:cs typeface="+mn-lt"/>
              </a:rPr>
              <a:t>π</a:t>
            </a:r>
            <a:r>
              <a:rPr lang="es-MX">
                <a:ea typeface="+mn-lt"/>
                <a:cs typeface="+mn-lt"/>
              </a:rPr>
              <a:t> </a:t>
            </a:r>
            <a:r>
              <a:rPr lang="es-MX">
                <a:cs typeface="Calibri"/>
              </a:rPr>
              <a:t> = 1.2)</a:t>
            </a:r>
            <a:endParaRPr lang="es-MX" baseline="-25000">
              <a:cs typeface="Calibri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4BB2D7-C3F3-B681-758A-241A3E97A1CC}"/>
              </a:ext>
            </a:extLst>
          </p:cNvPr>
          <p:cNvCxnSpPr>
            <a:cxnSpLocks/>
          </p:cNvCxnSpPr>
          <p:nvPr/>
        </p:nvCxnSpPr>
        <p:spPr>
          <a:xfrm>
            <a:off x="8153227" y="4372968"/>
            <a:ext cx="3152170" cy="79865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C0B3A1D-5954-ACDE-5BFD-F5771750E440}"/>
              </a:ext>
            </a:extLst>
          </p:cNvPr>
          <p:cNvCxnSpPr/>
          <p:nvPr/>
        </p:nvCxnSpPr>
        <p:spPr>
          <a:xfrm flipH="1">
            <a:off x="9466764" y="4679667"/>
            <a:ext cx="1930" cy="16281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740B425-AA00-FC90-836A-66F1075C8AE7}"/>
              </a:ext>
            </a:extLst>
          </p:cNvPr>
          <p:cNvSpPr txBox="1"/>
          <p:nvPr/>
        </p:nvSpPr>
        <p:spPr>
          <a:xfrm>
            <a:off x="9269392" y="62020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cs typeface="Calibri"/>
              </a:rPr>
              <a:t>y=0</a:t>
            </a:r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0760FAF-8402-06D2-580C-1560001E6773}"/>
              </a:ext>
            </a:extLst>
          </p:cNvPr>
          <p:cNvSpPr txBox="1"/>
          <p:nvPr/>
        </p:nvSpPr>
        <p:spPr>
          <a:xfrm>
            <a:off x="7195594" y="45623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cs typeface="Calibri"/>
              </a:rPr>
              <a:t>=   </a:t>
            </a:r>
            <a:endParaRPr lang="es-MX"/>
          </a:p>
        </p:txBody>
      </p:sp>
      <p:pic>
        <p:nvPicPr>
          <p:cNvPr id="23" name="Imagen 14">
            <a:extLst>
              <a:ext uri="{FF2B5EF4-FFF2-40B4-BE49-F238E27FC236}">
                <a16:creationId xmlns:a16="http://schemas.microsoft.com/office/drawing/2014/main" id="{0DEA3BD9-0B6F-AA65-4F7B-17879CA5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68" y="4664958"/>
            <a:ext cx="180252" cy="122741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EBCE24C-929D-B757-DC59-DB77D5D67733}"/>
              </a:ext>
            </a:extLst>
          </p:cNvPr>
          <p:cNvCxnSpPr>
            <a:cxnSpLocks/>
          </p:cNvCxnSpPr>
          <p:nvPr/>
        </p:nvCxnSpPr>
        <p:spPr>
          <a:xfrm flipH="1">
            <a:off x="7663043" y="4718249"/>
            <a:ext cx="1815297" cy="7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6">
            <a:extLst>
              <a:ext uri="{FF2B5EF4-FFF2-40B4-BE49-F238E27FC236}">
                <a16:creationId xmlns:a16="http://schemas.microsoft.com/office/drawing/2014/main" id="{FBC9B248-5C0F-3A3C-B3A8-F9C811174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854" y="4608412"/>
            <a:ext cx="159153" cy="187607"/>
          </a:xfrm>
          <a:prstGeom prst="rect">
            <a:avLst/>
          </a:prstGeom>
        </p:spPr>
      </p:pic>
      <p:pic>
        <p:nvPicPr>
          <p:cNvPr id="29" name="Imagen 29">
            <a:extLst>
              <a:ext uri="{FF2B5EF4-FFF2-40B4-BE49-F238E27FC236}">
                <a16:creationId xmlns:a16="http://schemas.microsoft.com/office/drawing/2014/main" id="{B9C38C98-AC8B-9935-BCC4-9BEC7E38E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096" y="3165714"/>
            <a:ext cx="2743200" cy="25649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295C83-5123-ABBA-2513-F9C6831CAD38}"/>
              </a:ext>
            </a:extLst>
          </p:cNvPr>
          <p:cNvSpPr txBox="1"/>
          <p:nvPr/>
        </p:nvSpPr>
        <p:spPr>
          <a:xfrm>
            <a:off x="10878252" y="47482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cs typeface="Calibri"/>
              </a:rPr>
              <a:t>DA (f</a:t>
            </a:r>
            <a:r>
              <a:rPr lang="es-MX" baseline="-25000">
                <a:ea typeface="+mn-lt"/>
                <a:cs typeface="+mn-lt"/>
              </a:rPr>
              <a:t>π</a:t>
            </a:r>
            <a:r>
              <a:rPr lang="es-MX">
                <a:ea typeface="+mn-lt"/>
                <a:cs typeface="+mn-lt"/>
              </a:rPr>
              <a:t> </a:t>
            </a:r>
            <a:r>
              <a:rPr lang="es-MX">
                <a:cs typeface="Calibri"/>
              </a:rPr>
              <a:t> = 5)</a:t>
            </a:r>
            <a:endParaRPr lang="es-MX" baseline="-2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64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1195" y="81042"/>
            <a:ext cx="2237173" cy="464648"/>
          </a:xfrm>
        </p:spPr>
        <p:txBody>
          <a:bodyPr/>
          <a:lstStyle/>
          <a:p>
            <a:r>
              <a:rPr lang="es-PE"/>
              <a:t>Fundamentos: Dinámico Vs. Estático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33632" y="433916"/>
                <a:ext cx="11578282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…(RPM)</a:t>
                </a:r>
              </a:p>
              <a:p>
                <a:pPr algn="r"/>
                <a:endParaRPr lang="es-PE" sz="600" b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PE"/>
                  <a:t>OADA dinámico: </a:t>
                </a:r>
                <a:r>
                  <a:rPr lang="es-PE" b="0"/>
                  <a:t>Si alguno de los choques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</a:t>
                </a:r>
                <a:r>
                  <a:rPr lang="es-PE"/>
                  <a:t>es persistente</a:t>
                </a:r>
                <a:r>
                  <a:rPr lang="es-PE" b="0"/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PE" b="0"/>
                  <a:t>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s-PE" b="0"/>
                  <a:t>. </a:t>
                </a:r>
              </a:p>
              <a:p>
                <a:pPr marL="542925" indent="-285750" algn="just">
                  <a:buFont typeface="Arial" panose="020B0604020202020204" pitchFamily="34" charset="0"/>
                  <a:buChar char="•"/>
                </a:pPr>
                <a:r>
                  <a:rPr lang="es-PE" b="0"/>
                  <a:t>Por lo tanto, la oferta agregada dinámica es (CP) </a:t>
                </a:r>
              </a:p>
              <a:p>
                <a:pPr marL="542925" indent="-285750" algn="just">
                  <a:buFont typeface="Arial" panose="020B0604020202020204" pitchFamily="34" charset="0"/>
                  <a:buChar char="•"/>
                </a:pPr>
                <a:r>
                  <a:rPr lang="es-PE" b="0"/>
                  <a:t>La demanda agregada dinámica resulta de reemplazar RPM en IS: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MX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MX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MX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sSubSup>
                          <m:sSubSupPr>
                            <m:ctrlPr>
                              <a:rPr lang="es-MX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s-MX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s-MX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b="0"/>
                  <a:t>        …(DA invertida)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s-MX" b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b="0"/>
                  <a:t>El OADA estático es un caso particular del modelo dinámico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b="0"/>
                  <a:t>Dadas las expectativas, el modelo dinámico es análogo al estático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b="0"/>
                  <a:t>Sin embargo, las expectativas se forman endógenamente: </a:t>
                </a:r>
                <a:r>
                  <a:rPr lang="es-MX"/>
                  <a:t>se tiene que resolver las expectativas</a:t>
                </a:r>
                <a:endParaRPr lang="es-PE"/>
              </a:p>
              <a:p>
                <a:pPr algn="just"/>
                <a:endParaRPr lang="es-PE" b="0"/>
              </a:p>
            </p:txBody>
          </p:sp>
        </mc:Choice>
        <mc:Fallback xmlns="">
          <p:sp>
            <p:nvSpPr>
              <p:cNvPr id="6" name="Marcador de tex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33632" y="433916"/>
                <a:ext cx="11578282" cy="5878394"/>
              </a:xfrm>
              <a:blipFill>
                <a:blip r:embed="rId2"/>
                <a:stretch>
                  <a:fillRect l="-474" t="-934"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7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14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/>
          </a:bodyPr>
          <a:lstStyle/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b="1" dirty="0"/>
              <a:t>MPT = Modelo Nuevo Keynesiano: principales intuiciones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Economía cerrada: ¿IS-LM?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Dinámico Vs. Estático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b="1" dirty="0"/>
              <a:t>Prospectivo Vs. Retrospectivo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¿Regla de Taylor?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Credibilidad del BC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Caminando hacia un </a:t>
            </a:r>
            <a:r>
              <a:rPr lang="es-MX" altLang="es-PE" sz="2100" dirty="0" err="1"/>
              <a:t>semiestructural</a:t>
            </a:r>
            <a:endParaRPr lang="es-MX" altLang="es-PE" sz="2100" dirty="0"/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357188" lvl="1" indent="-357188">
              <a:buFont typeface="Arial" panose="020B0604020202020204" pitchFamily="34" charset="0"/>
              <a:buAutoNum type="arabicPeriod"/>
            </a:pPr>
            <a:r>
              <a:rPr lang="es-MX" altLang="es-PE" sz="2500" dirty="0"/>
              <a:t>Economía abierta: ¿</a:t>
            </a:r>
            <a:r>
              <a:rPr lang="es-MX" altLang="es-PE" sz="2500" dirty="0" err="1"/>
              <a:t>Mundell</a:t>
            </a:r>
            <a:r>
              <a:rPr lang="es-MX" altLang="es-PE" sz="2500" dirty="0"/>
              <a:t>-Fleming?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Traspaso del TC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r>
              <a:rPr lang="es-MX" altLang="es-PE" sz="2100" dirty="0"/>
              <a:t>Consecuencias de la intervención cambiaria</a:t>
            </a:r>
          </a:p>
          <a:p>
            <a:pPr marL="814388" lvl="2" indent="-357188">
              <a:buFont typeface="Arial" panose="020B0604020202020204" pitchFamily="34" charset="0"/>
              <a:buAutoNum type="arabicPeriod"/>
            </a:pPr>
            <a:endParaRPr lang="es-MX" altLang="es-PE" sz="2100" dirty="0"/>
          </a:p>
          <a:p>
            <a:pPr marL="0" lvl="1" indent="0">
              <a:buNone/>
            </a:pPr>
            <a:endParaRPr lang="es-MX" altLang="es-PE" sz="25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317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0920" y="130225"/>
            <a:ext cx="2237173" cy="352874"/>
          </a:xfrm>
        </p:spPr>
        <p:txBody>
          <a:bodyPr/>
          <a:lstStyle/>
          <a:p>
            <a:r>
              <a:rPr lang="es-PE"/>
              <a:t>Fundamentos: Prospectivo Vs. Retrospectivo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800-DEDD-4FB7-B691-65E8BD6A49AA}" type="slidenum">
              <a:rPr lang="es-PE" smtClean="0"/>
              <a:pPr/>
              <a:t>9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PE"/>
              <a:t>2. Fundamentos</a:t>
            </a:r>
          </a:p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5990" y="433916"/>
                <a:ext cx="11504140" cy="5878394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algn="just"/>
                <a:r>
                  <a:rPr lang="es-PE" b="0"/>
                  <a:t>El MNK es,</a:t>
                </a:r>
              </a:p>
              <a:p>
                <a:pPr algn="just"/>
                <a:endParaRPr lang="es-PE" sz="600" b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…(IS)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…(CP)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PE" b="0"/>
                  <a:t>                                                                               …(RPM) </a:t>
                </a:r>
              </a:p>
              <a:p>
                <a:pPr algn="r"/>
                <a:endParaRPr lang="es-PE" sz="600" b="0"/>
              </a:p>
              <a:p>
                <a:r>
                  <a:rPr lang="es-PE"/>
                  <a:t>Tipo de expectativas: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endParaRPr lang="es-PE"/>
              </a:p>
              <a:p>
                <a:pPr marL="9715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Racionales: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sz="1800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sz="1800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s-MX" sz="1800">
                  <a:solidFill>
                    <a:srgbClr val="00467A"/>
                  </a:solidFill>
                </a:endParaRP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La mejor proyección de “</a:t>
                </a:r>
                <a14:m>
                  <m:oMath xmlns:m="http://schemas.openxmlformats.org/officeDocument/2006/math"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” para </a:t>
                </a:r>
                <a14:m>
                  <m:oMath xmlns:m="http://schemas.openxmlformats.org/officeDocument/2006/math"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 con información al momento </a:t>
                </a:r>
                <a14:m>
                  <m:oMath xmlns:m="http://schemas.openxmlformats.org/officeDocument/2006/math"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MX" sz="1800">
                    <a:solidFill>
                      <a:srgbClr val="00467A"/>
                    </a:solidFill>
                  </a:rPr>
                  <a:t>.</a:t>
                </a: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Robustos a la crítica de Lucas</a:t>
                </a: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Credibilidad del BCRP es importante</a:t>
                </a:r>
              </a:p>
              <a:p>
                <a:pPr marL="9715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Adaptativas: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MX" sz="1800">
                  <a:solidFill>
                    <a:srgbClr val="00467A"/>
                  </a:solidFill>
                </a:endParaRP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Errores sistemáticos</a:t>
                </a: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No robustos a la crítica de Lucas</a:t>
                </a: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Credibilidad del BC es irrelevante</a:t>
                </a:r>
              </a:p>
              <a:p>
                <a:pPr marL="971550" lvl="1" indent="-285750" algn="just"/>
                <a:r>
                  <a:rPr lang="es-MX" sz="1800">
                    <a:solidFill>
                      <a:srgbClr val="00467A"/>
                    </a:solidFill>
                  </a:rPr>
                  <a:t>Dinámicas: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bSup>
                      <m:sSubSup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s-MX" sz="1800" i="1" dirty="0">
                        <a:solidFill>
                          <a:srgbClr val="00467A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MX" sz="1800" i="1" dirty="0">
                                    <a:solidFill>
                                      <a:srgbClr val="00467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MX" sz="1800" i="1" dirty="0">
                            <a:solidFill>
                              <a:srgbClr val="00467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800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sz="1800" i="1" dirty="0">
                                <a:solidFill>
                                  <a:srgbClr val="00467A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s-MX" sz="1800">
                  <a:solidFill>
                    <a:srgbClr val="00467A"/>
                  </a:solidFill>
                </a:endParaRP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Coexisten agentes racionales y adaptativos con algún tipo de rigidez de información e inatención</a:t>
                </a: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Robustos a la crítica de Lucas</a:t>
                </a:r>
              </a:p>
              <a:p>
                <a:pPr marL="1428750" lvl="2" indent="-285750" algn="just"/>
                <a:r>
                  <a:rPr lang="es-MX" sz="1800">
                    <a:solidFill>
                      <a:srgbClr val="00467A"/>
                    </a:solidFill>
                  </a:rPr>
                  <a:t>Credibilidad del BCRP es nuevamente relevante</a:t>
                </a:r>
              </a:p>
              <a:p>
                <a:pPr algn="just"/>
                <a:endParaRPr lang="es-PE" b="0"/>
              </a:p>
            </p:txBody>
          </p:sp>
        </mc:Choice>
        <mc:Fallback xmlns="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D47387C4-9B0F-9CC0-7170-775D5908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5990" y="433916"/>
                <a:ext cx="11504140" cy="5878394"/>
              </a:xfrm>
              <a:blipFill>
                <a:blip r:embed="rId3"/>
                <a:stretch>
                  <a:fillRect l="-477" t="-934" r="-901" b="-4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33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1DED1E2-2EF6-4F86-B9C1-7E442663EDE9}" vid="{841AE0AB-1C54-4BCC-9A89-A70E0F497E8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17b0e9-28fd-415b-9d0c-f3a0f6f6407d">
      <Terms xmlns="http://schemas.microsoft.com/office/infopath/2007/PartnerControls"/>
    </lcf76f155ced4ddcb4097134ff3c332f>
    <TaxCatchAll xmlns="3af99e43-9d1b-47f0-a012-42c2c9480d0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5F695341A2644683A40A4AE0B8881B" ma:contentTypeVersion="14" ma:contentTypeDescription="Crear nuevo documento." ma:contentTypeScope="" ma:versionID="c6d0481b202fb9895a69f59a54378a64">
  <xsd:schema xmlns:xsd="http://www.w3.org/2001/XMLSchema" xmlns:xs="http://www.w3.org/2001/XMLSchema" xmlns:p="http://schemas.microsoft.com/office/2006/metadata/properties" xmlns:ns2="e317b0e9-28fd-415b-9d0c-f3a0f6f6407d" xmlns:ns3="3af99e43-9d1b-47f0-a012-42c2c9480d00" targetNamespace="http://schemas.microsoft.com/office/2006/metadata/properties" ma:root="true" ma:fieldsID="096c6b007b696167ce19ffe8ae0d3395" ns2:_="" ns3:_="">
    <xsd:import namespace="e317b0e9-28fd-415b-9d0c-f3a0f6f6407d"/>
    <xsd:import namespace="3af99e43-9d1b-47f0-a012-42c2c9480d0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7b0e9-28fd-415b-9d0c-f3a0f6f6407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8fcd6294-0138-4824-9930-013f35034f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99e43-9d1b-47f0-a012-42c2c9480d0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a0bee93-f73f-4041-9acd-adad611ec4da}" ma:internalName="TaxCatchAll" ma:showField="CatchAllData" ma:web="3af99e43-9d1b-47f0-a012-42c2c9480d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A9C3E0-BF9D-4BC7-B6D2-E6694BD6AA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DCBDE-7613-405C-8C62-73F0227E5FB0}">
  <ds:schemaRefs>
    <ds:schemaRef ds:uri="50cec368-c972-436b-a515-bb5e008f6463"/>
    <ds:schemaRef ds:uri="682e3994-5c57-4086-b4b4-d429c2bf24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317b0e9-28fd-415b-9d0c-f3a0f6f6407d"/>
    <ds:schemaRef ds:uri="3af99e43-9d1b-47f0-a012-42c2c9480d00"/>
  </ds:schemaRefs>
</ds:datastoreItem>
</file>

<file path=customXml/itemProps3.xml><?xml version="1.0" encoding="utf-8"?>
<ds:datastoreItem xmlns:ds="http://schemas.openxmlformats.org/officeDocument/2006/customXml" ds:itemID="{3CFF952E-C58A-4CE3-99B8-DF051AE1D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17b0e9-28fd-415b-9d0c-f3a0f6f6407d"/>
    <ds:schemaRef ds:uri="3af99e43-9d1b-47f0-a012-42c2c9480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Plantilla_BCRP</Template>
  <TotalTime>16</TotalTime>
  <Words>2957</Words>
  <Application>Microsoft Office PowerPoint</Application>
  <PresentationFormat>Panorámica</PresentationFormat>
  <Paragraphs>521</Paragraphs>
  <Slides>32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Cambria Math</vt:lpstr>
      <vt:lpstr>Tema de Office</vt:lpstr>
      <vt:lpstr>Política Monetaria y Aplicaciones</vt:lpstr>
      <vt:lpstr>Contenido</vt:lpstr>
      <vt:lpstr>Contenido</vt:lpstr>
      <vt:lpstr>Fundamentos: Economía cerrada ¿IS-LM?</vt:lpstr>
      <vt:lpstr>Contenido</vt:lpstr>
      <vt:lpstr>Fundamentos: Dinámico Vs. Estático</vt:lpstr>
      <vt:lpstr>Fundamentos: Dinámico Vs. Estático</vt:lpstr>
      <vt:lpstr>Contenido</vt:lpstr>
      <vt:lpstr>Fundamentos: Prospectivo Vs. Retrospectivo</vt:lpstr>
      <vt:lpstr>Contenido</vt:lpstr>
      <vt:lpstr>Fundamentos:  ¿Regla de Taylor?</vt:lpstr>
      <vt:lpstr>Contenido</vt:lpstr>
      <vt:lpstr>Fundamentos:  Credibilidad del BC</vt:lpstr>
      <vt:lpstr>Contenido</vt:lpstr>
      <vt:lpstr>Fundamentos: Caminando hacia un semiestructural</vt:lpstr>
      <vt:lpstr>Fundamentos: Caminando hacia un semiestructural</vt:lpstr>
      <vt:lpstr>Fundamentos: Caminando hacia un semiestructural</vt:lpstr>
      <vt:lpstr>Fundamentos: Caminando hacia un semiestructural</vt:lpstr>
      <vt:lpstr>Fundamentos: Algunas simulaciones</vt:lpstr>
      <vt:lpstr>Fundamentos: Algunas simulaciones</vt:lpstr>
      <vt:lpstr>Fundamentos: Algunas simulaciones</vt:lpstr>
      <vt:lpstr>Fundamentos: Algunas simulaciones</vt:lpstr>
      <vt:lpstr>Contenido</vt:lpstr>
      <vt:lpstr>Fundamentos: Economía abierta ¿Mundell-Fleming?</vt:lpstr>
      <vt:lpstr>Fundamentos: Economía abierta ¿Mundell-Fleming? Y traspaso</vt:lpstr>
      <vt:lpstr>Fundamentos: Economía abierta ¿Mundell-Fleming? E intervención cambiaria</vt:lpstr>
      <vt:lpstr>Fundamentos: Algunas simulaciones</vt:lpstr>
      <vt:lpstr>Fundamentos: Algunas simulaciones</vt:lpstr>
      <vt:lpstr>Fundamentos: Algunas simulaciones</vt:lpstr>
      <vt:lpstr>Fundamentos: Algunas simulaciones</vt:lpstr>
      <vt:lpstr>Fundamentos: Algunas simulaciones</vt:lpstr>
      <vt:lpstr>Política Monetaria y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Monetaria y Aplicaciones</dc:title>
  <dc:creator>Castillo Aguirre, Luis Eduardo</dc:creator>
  <cp:lastModifiedBy>Ledesma Arista, Alan</cp:lastModifiedBy>
  <cp:revision>3</cp:revision>
  <cp:lastPrinted>2023-01-06T13:58:06Z</cp:lastPrinted>
  <dcterms:created xsi:type="dcterms:W3CDTF">2019-09-19T22:22:04Z</dcterms:created>
  <dcterms:modified xsi:type="dcterms:W3CDTF">2025-03-18T18:47:44Z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0x010100A95F695341A2644683A40A4AE0B8881B</vt:lpwstr>
  </property>
  <property fmtid="{D5CDD505-2E9C-101B-9397-08002B2CF9AE}" pid="3" name="Order">
    <vt:r8>17316300</vt:r8>
  </property>
  <property fmtid="{D5CDD505-2E9C-101B-9397-08002B2CF9AE}" pid="4" name="ComplianceAssetId">
    <vt:lpwstr/>
  </property>
  <property fmtid="{D5CDD505-2E9C-101B-9397-08002B2CF9AE}" pid="5" name="_activity">
    <vt:lpwstr>{"FileActivityType":"9","FileActivityTimeStamp":"2023-03-10T20:07:46.403Z","FileActivityUsersOnPage":[{"DisplayName":"Ledesma Arista, Alan","Id":"alan.ledesma@bcrp.gob.pe"}],"FileActivityNavigationId":null}</vt:lpwstr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