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42"/>
  </p:notesMasterIdLst>
  <p:handoutMasterIdLst>
    <p:handoutMasterId r:id="rId43"/>
  </p:handoutMasterIdLst>
  <p:sldIdLst>
    <p:sldId id="2916" r:id="rId5"/>
    <p:sldId id="7216" r:id="rId6"/>
    <p:sldId id="7164" r:id="rId7"/>
    <p:sldId id="6848" r:id="rId8"/>
    <p:sldId id="7188" r:id="rId9"/>
    <p:sldId id="7189" r:id="rId10"/>
    <p:sldId id="6895" r:id="rId11"/>
    <p:sldId id="7190" r:id="rId12"/>
    <p:sldId id="7218" r:id="rId13"/>
    <p:sldId id="7219" r:id="rId14"/>
    <p:sldId id="7220" r:id="rId15"/>
    <p:sldId id="7221" r:id="rId16"/>
    <p:sldId id="7222" r:id="rId17"/>
    <p:sldId id="6900" r:id="rId18"/>
    <p:sldId id="7191" r:id="rId19"/>
    <p:sldId id="7193" r:id="rId20"/>
    <p:sldId id="6859" r:id="rId21"/>
    <p:sldId id="7165" r:id="rId22"/>
    <p:sldId id="6863" r:id="rId23"/>
    <p:sldId id="6901" r:id="rId24"/>
    <p:sldId id="7194" r:id="rId25"/>
    <p:sldId id="7195" r:id="rId26"/>
    <p:sldId id="6857" r:id="rId27"/>
    <p:sldId id="7196" r:id="rId28"/>
    <p:sldId id="7198" r:id="rId29"/>
    <p:sldId id="7215" r:id="rId30"/>
    <p:sldId id="7203" r:id="rId31"/>
    <p:sldId id="7204" r:id="rId32"/>
    <p:sldId id="7205" r:id="rId33"/>
    <p:sldId id="7207" r:id="rId34"/>
    <p:sldId id="7208" r:id="rId35"/>
    <p:sldId id="7209" r:id="rId36"/>
    <p:sldId id="7211" r:id="rId37"/>
    <p:sldId id="7212" r:id="rId38"/>
    <p:sldId id="7213" r:id="rId39"/>
    <p:sldId id="7214" r:id="rId40"/>
    <p:sldId id="7217" r:id="rId41"/>
  </p:sldIdLst>
  <p:sldSz cx="12192000" cy="6858000"/>
  <p:notesSz cx="9926638"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nzo rossini" initials="rr" lastIdx="1" clrIdx="0">
    <p:extLst>
      <p:ext uri="{19B8F6BF-5375-455C-9EA6-DF929625EA0E}">
        <p15:presenceInfo xmlns:p15="http://schemas.microsoft.com/office/powerpoint/2012/main" userId="7fac1600f34dcb51" providerId="Windows Live"/>
      </p:ext>
    </p:extLst>
  </p:cmAuthor>
  <p:cmAuthor id="2" name="De La Cuba Restani, Mauricio  Fernando" initials="DLCRMF" lastIdx="1" clrIdx="1">
    <p:extLst>
      <p:ext uri="{19B8F6BF-5375-455C-9EA6-DF929625EA0E}">
        <p15:presenceInfo xmlns:p15="http://schemas.microsoft.com/office/powerpoint/2012/main" userId="S-1-5-21-2892145639-2070833535-3802120694-7075" providerId="AD"/>
      </p:ext>
    </p:extLst>
  </p:cmAuthor>
  <p:cmAuthor id="3" name="John Michael Aguirre Gutierrez" initials="JMAG" lastIdx="2" clrIdx="2">
    <p:extLst>
      <p:ext uri="{19B8F6BF-5375-455C-9EA6-DF929625EA0E}">
        <p15:presenceInfo xmlns:p15="http://schemas.microsoft.com/office/powerpoint/2012/main" userId="84d8749022dbd96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67A"/>
    <a:srgbClr val="CCFFCC"/>
    <a:srgbClr val="D5E3CF"/>
    <a:srgbClr val="EBF1E9"/>
    <a:srgbClr val="DDF7DE"/>
    <a:srgbClr val="CCFF99"/>
    <a:srgbClr val="F0F6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9C5AA-1DE1-4281-99F2-D8DBFC5E9F0C}" v="5" dt="2024-03-21T19:15:05.190"/>
  </p1510:revLst>
</p1510:revInfo>
</file>

<file path=ppt/tableStyles.xml><?xml version="1.0" encoding="utf-8"?>
<a:tblStyleLst xmlns:a="http://schemas.openxmlformats.org/drawingml/2006/main" def="{5C22544A-7EE6-4342-B048-85BDC9FD1C3A}">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pos Jimenez, Renato  Alfonso Benito" userId="7b9f98a1-90b5-4ff1-9938-dc626eb1e40b" providerId="ADAL" clId="{F312F715-E832-4EFC-A674-D7219A80D42C}"/>
    <pc:docChg chg="undo custSel modSld">
      <pc:chgData name="Campos Jimenez, Renato  Alfonso Benito" userId="7b9f98a1-90b5-4ff1-9938-dc626eb1e40b" providerId="ADAL" clId="{F312F715-E832-4EFC-A674-D7219A80D42C}" dt="2023-03-14T00:27:37.212" v="2002" actId="1076"/>
      <pc:docMkLst>
        <pc:docMk/>
      </pc:docMkLst>
      <pc:sldChg chg="delSp modSp mod">
        <pc:chgData name="Campos Jimenez, Renato  Alfonso Benito" userId="7b9f98a1-90b5-4ff1-9938-dc626eb1e40b" providerId="ADAL" clId="{F312F715-E832-4EFC-A674-D7219A80D42C}" dt="2023-03-13T22:33:00.935" v="520" actId="20577"/>
        <pc:sldMkLst>
          <pc:docMk/>
          <pc:sldMk cId="3749155191" sldId="6857"/>
        </pc:sldMkLst>
        <pc:spChg chg="mod">
          <ac:chgData name="Campos Jimenez, Renato  Alfonso Benito" userId="7b9f98a1-90b5-4ff1-9938-dc626eb1e40b" providerId="ADAL" clId="{F312F715-E832-4EFC-A674-D7219A80D42C}" dt="2023-03-13T22:33:00.935" v="520" actId="20577"/>
          <ac:spMkLst>
            <pc:docMk/>
            <pc:sldMk cId="3749155191" sldId="6857"/>
            <ac:spMk id="6" creationId="{6AB21B9F-012E-4C3F-B998-BFB45FC67462}"/>
          </ac:spMkLst>
        </pc:spChg>
        <pc:graphicFrameChg chg="del mod">
          <ac:chgData name="Campos Jimenez, Renato  Alfonso Benito" userId="7b9f98a1-90b5-4ff1-9938-dc626eb1e40b" providerId="ADAL" clId="{F312F715-E832-4EFC-A674-D7219A80D42C}" dt="2023-03-13T22:23:01.252" v="336" actId="478"/>
          <ac:graphicFrameMkLst>
            <pc:docMk/>
            <pc:sldMk cId="3749155191" sldId="6857"/>
            <ac:graphicFrameMk id="5" creationId="{72DCC807-222F-4F88-B999-EB29F8668E01}"/>
          </ac:graphicFrameMkLst>
        </pc:graphicFrameChg>
      </pc:sldChg>
      <pc:sldChg chg="modSp">
        <pc:chgData name="Campos Jimenez, Renato  Alfonso Benito" userId="7b9f98a1-90b5-4ff1-9938-dc626eb1e40b" providerId="ADAL" clId="{F312F715-E832-4EFC-A674-D7219A80D42C}" dt="2023-03-13T22:12:05.883" v="112" actId="20577"/>
        <pc:sldMkLst>
          <pc:docMk/>
          <pc:sldMk cId="3506420645" sldId="7165"/>
        </pc:sldMkLst>
        <pc:spChg chg="mod">
          <ac:chgData name="Campos Jimenez, Renato  Alfonso Benito" userId="7b9f98a1-90b5-4ff1-9938-dc626eb1e40b" providerId="ADAL" clId="{F312F715-E832-4EFC-A674-D7219A80D42C}" dt="2023-03-13T22:12:05.883" v="112" actId="20577"/>
          <ac:spMkLst>
            <pc:docMk/>
            <pc:sldMk cId="3506420645" sldId="7165"/>
            <ac:spMk id="6" creationId="{5201B4EA-DD47-43C4-9744-9E7F49EF0AE4}"/>
          </ac:spMkLst>
        </pc:spChg>
      </pc:sldChg>
      <pc:sldChg chg="setBg">
        <pc:chgData name="Campos Jimenez, Renato  Alfonso Benito" userId="7b9f98a1-90b5-4ff1-9938-dc626eb1e40b" providerId="ADAL" clId="{F312F715-E832-4EFC-A674-D7219A80D42C}" dt="2023-03-13T22:36:22.910" v="521"/>
        <pc:sldMkLst>
          <pc:docMk/>
          <pc:sldMk cId="1865934896" sldId="7196"/>
        </pc:sldMkLst>
      </pc:sldChg>
      <pc:sldChg chg="setBg">
        <pc:chgData name="Campos Jimenez, Renato  Alfonso Benito" userId="7b9f98a1-90b5-4ff1-9938-dc626eb1e40b" providerId="ADAL" clId="{F312F715-E832-4EFC-A674-D7219A80D42C}" dt="2023-03-13T22:36:22.910" v="521"/>
        <pc:sldMkLst>
          <pc:docMk/>
          <pc:sldMk cId="780877789" sldId="7197"/>
        </pc:sldMkLst>
      </pc:sldChg>
      <pc:sldChg chg="setBg">
        <pc:chgData name="Campos Jimenez, Renato  Alfonso Benito" userId="7b9f98a1-90b5-4ff1-9938-dc626eb1e40b" providerId="ADAL" clId="{F312F715-E832-4EFC-A674-D7219A80D42C}" dt="2023-03-13T22:36:22.910" v="521"/>
        <pc:sldMkLst>
          <pc:docMk/>
          <pc:sldMk cId="2410005780" sldId="7198"/>
        </pc:sldMkLst>
      </pc:sldChg>
      <pc:sldChg chg="setBg">
        <pc:chgData name="Campos Jimenez, Renato  Alfonso Benito" userId="7b9f98a1-90b5-4ff1-9938-dc626eb1e40b" providerId="ADAL" clId="{F312F715-E832-4EFC-A674-D7219A80D42C}" dt="2023-03-13T22:36:22.910" v="521"/>
        <pc:sldMkLst>
          <pc:docMk/>
          <pc:sldMk cId="4207314177" sldId="7199"/>
        </pc:sldMkLst>
      </pc:sldChg>
      <pc:sldChg chg="setBg">
        <pc:chgData name="Campos Jimenez, Renato  Alfonso Benito" userId="7b9f98a1-90b5-4ff1-9938-dc626eb1e40b" providerId="ADAL" clId="{F312F715-E832-4EFC-A674-D7219A80D42C}" dt="2023-03-13T22:36:22.910" v="521"/>
        <pc:sldMkLst>
          <pc:docMk/>
          <pc:sldMk cId="2442917336" sldId="7200"/>
        </pc:sldMkLst>
      </pc:sldChg>
      <pc:sldChg chg="setBg">
        <pc:chgData name="Campos Jimenez, Renato  Alfonso Benito" userId="7b9f98a1-90b5-4ff1-9938-dc626eb1e40b" providerId="ADAL" clId="{F312F715-E832-4EFC-A674-D7219A80D42C}" dt="2023-03-13T22:36:22.910" v="521"/>
        <pc:sldMkLst>
          <pc:docMk/>
          <pc:sldMk cId="2897068981" sldId="7201"/>
        </pc:sldMkLst>
      </pc:sldChg>
      <pc:sldChg chg="addSp delSp modSp mod setBg">
        <pc:chgData name="Campos Jimenez, Renato  Alfonso Benito" userId="7b9f98a1-90b5-4ff1-9938-dc626eb1e40b" providerId="ADAL" clId="{F312F715-E832-4EFC-A674-D7219A80D42C}" dt="2023-03-14T00:26:08.653" v="1890" actId="1076"/>
        <pc:sldMkLst>
          <pc:docMk/>
          <pc:sldMk cId="3251098887" sldId="7204"/>
        </pc:sldMkLst>
        <pc:spChg chg="add mod">
          <ac:chgData name="Campos Jimenez, Renato  Alfonso Benito" userId="7b9f98a1-90b5-4ff1-9938-dc626eb1e40b" providerId="ADAL" clId="{F312F715-E832-4EFC-A674-D7219A80D42C}" dt="2023-03-14T00:08:17.263" v="1605" actId="1076"/>
          <ac:spMkLst>
            <pc:docMk/>
            <pc:sldMk cId="3251098887" sldId="7204"/>
            <ac:spMk id="22" creationId="{1A8A58F4-F0DE-100E-DBE8-90F5A8F0126E}"/>
          </ac:spMkLst>
        </pc:spChg>
        <pc:spChg chg="mod">
          <ac:chgData name="Campos Jimenez, Renato  Alfonso Benito" userId="7b9f98a1-90b5-4ff1-9938-dc626eb1e40b" providerId="ADAL" clId="{F312F715-E832-4EFC-A674-D7219A80D42C}" dt="2023-03-14T00:08:25.630" v="1615" actId="20577"/>
          <ac:spMkLst>
            <pc:docMk/>
            <pc:sldMk cId="3251098887" sldId="7204"/>
            <ac:spMk id="23" creationId="{815C4503-360E-6ED1-D2B1-9A33BCB77ED1}"/>
          </ac:spMkLst>
        </pc:spChg>
        <pc:spChg chg="add">
          <ac:chgData name="Campos Jimenez, Renato  Alfonso Benito" userId="7b9f98a1-90b5-4ff1-9938-dc626eb1e40b" providerId="ADAL" clId="{F312F715-E832-4EFC-A674-D7219A80D42C}" dt="2023-03-14T00:02:43.954" v="1585"/>
          <ac:spMkLst>
            <pc:docMk/>
            <pc:sldMk cId="3251098887" sldId="7204"/>
            <ac:spMk id="24" creationId="{5C28A17E-5F88-B894-A61E-F8790E42B85D}"/>
          </ac:spMkLst>
        </pc:spChg>
        <pc:spChg chg="add mod">
          <ac:chgData name="Campos Jimenez, Renato  Alfonso Benito" userId="7b9f98a1-90b5-4ff1-9938-dc626eb1e40b" providerId="ADAL" clId="{F312F715-E832-4EFC-A674-D7219A80D42C}" dt="2023-03-14T00:26:08.653" v="1890" actId="1076"/>
          <ac:spMkLst>
            <pc:docMk/>
            <pc:sldMk cId="3251098887" sldId="7204"/>
            <ac:spMk id="26" creationId="{A19C9C58-74D5-3E7A-CB8B-4FF6A7C1B6A5}"/>
          </ac:spMkLst>
        </pc:spChg>
        <pc:spChg chg="mod">
          <ac:chgData name="Campos Jimenez, Renato  Alfonso Benito" userId="7b9f98a1-90b5-4ff1-9938-dc626eb1e40b" providerId="ADAL" clId="{F312F715-E832-4EFC-A674-D7219A80D42C}" dt="2023-03-14T00:09:10.914" v="1659" actId="1076"/>
          <ac:spMkLst>
            <pc:docMk/>
            <pc:sldMk cId="3251098887" sldId="7204"/>
            <ac:spMk id="28" creationId="{2E066678-07A0-8A12-A358-BB116E1E0EB6}"/>
          </ac:spMkLst>
        </pc:spChg>
        <pc:spChg chg="mod">
          <ac:chgData name="Campos Jimenez, Renato  Alfonso Benito" userId="7b9f98a1-90b5-4ff1-9938-dc626eb1e40b" providerId="ADAL" clId="{F312F715-E832-4EFC-A674-D7219A80D42C}" dt="2023-03-14T00:08:47.946" v="1630" actId="20577"/>
          <ac:spMkLst>
            <pc:docMk/>
            <pc:sldMk cId="3251098887" sldId="7204"/>
            <ac:spMk id="29" creationId="{E131091F-603D-F3C4-8410-26FAC533EBCE}"/>
          </ac:spMkLst>
        </pc:spChg>
        <pc:spChg chg="mod">
          <ac:chgData name="Campos Jimenez, Renato  Alfonso Benito" userId="7b9f98a1-90b5-4ff1-9938-dc626eb1e40b" providerId="ADAL" clId="{F312F715-E832-4EFC-A674-D7219A80D42C}" dt="2023-03-14T00:16:02.290" v="1679" actId="20577"/>
          <ac:spMkLst>
            <pc:docMk/>
            <pc:sldMk cId="3251098887" sldId="7204"/>
            <ac:spMk id="30" creationId="{74E3F2F9-64BD-B5A4-DC48-E9782969EDAB}"/>
          </ac:spMkLst>
        </pc:spChg>
        <pc:spChg chg="mod">
          <ac:chgData name="Campos Jimenez, Renato  Alfonso Benito" userId="7b9f98a1-90b5-4ff1-9938-dc626eb1e40b" providerId="ADAL" clId="{F312F715-E832-4EFC-A674-D7219A80D42C}" dt="2023-03-14T00:16:57.788" v="1697" actId="27636"/>
          <ac:spMkLst>
            <pc:docMk/>
            <pc:sldMk cId="3251098887" sldId="7204"/>
            <ac:spMk id="31" creationId="{199A4241-DEC5-7CB7-86DB-ADB0B1087C1B}"/>
          </ac:spMkLst>
        </pc:spChg>
        <pc:spChg chg="add mod">
          <ac:chgData name="Campos Jimenez, Renato  Alfonso Benito" userId="7b9f98a1-90b5-4ff1-9938-dc626eb1e40b" providerId="ADAL" clId="{F312F715-E832-4EFC-A674-D7219A80D42C}" dt="2023-03-14T00:17:51.067" v="1706" actId="122"/>
          <ac:spMkLst>
            <pc:docMk/>
            <pc:sldMk cId="3251098887" sldId="7204"/>
            <ac:spMk id="32" creationId="{2B1340A0-77D6-5476-D348-4C7486FCDFAC}"/>
          </ac:spMkLst>
        </pc:spChg>
        <pc:spChg chg="add">
          <ac:chgData name="Campos Jimenez, Renato  Alfonso Benito" userId="7b9f98a1-90b5-4ff1-9938-dc626eb1e40b" providerId="ADAL" clId="{F312F715-E832-4EFC-A674-D7219A80D42C}" dt="2023-03-14T00:03:03.372" v="1591"/>
          <ac:spMkLst>
            <pc:docMk/>
            <pc:sldMk cId="3251098887" sldId="7204"/>
            <ac:spMk id="38" creationId="{BDFA5EA3-AF06-EB42-1E57-6F5ADD625C51}"/>
          </ac:spMkLst>
        </pc:spChg>
        <pc:spChg chg="mod">
          <ac:chgData name="Campos Jimenez, Renato  Alfonso Benito" userId="7b9f98a1-90b5-4ff1-9938-dc626eb1e40b" providerId="ADAL" clId="{F312F715-E832-4EFC-A674-D7219A80D42C}" dt="2023-03-14T00:22:59.481" v="1802" actId="20577"/>
          <ac:spMkLst>
            <pc:docMk/>
            <pc:sldMk cId="3251098887" sldId="7204"/>
            <ac:spMk id="41" creationId="{A4A56B29-AE7E-A0F0-1E9E-4B0A08392FE1}"/>
          </ac:spMkLst>
        </pc:spChg>
        <pc:spChg chg="mod">
          <ac:chgData name="Campos Jimenez, Renato  Alfonso Benito" userId="7b9f98a1-90b5-4ff1-9938-dc626eb1e40b" providerId="ADAL" clId="{F312F715-E832-4EFC-A674-D7219A80D42C}" dt="2023-03-14T00:18:00.803" v="1721" actId="14100"/>
          <ac:spMkLst>
            <pc:docMk/>
            <pc:sldMk cId="3251098887" sldId="7204"/>
            <ac:spMk id="42" creationId="{4603401A-A92D-FD61-B39E-414BA8C87522}"/>
          </ac:spMkLst>
        </pc:spChg>
        <pc:graphicFrameChg chg="del mod replId">
          <ac:chgData name="Campos Jimenez, Renato  Alfonso Benito" userId="7b9f98a1-90b5-4ff1-9938-dc626eb1e40b" providerId="ADAL" clId="{F312F715-E832-4EFC-A674-D7219A80D42C}" dt="2023-03-14T00:02:40.544" v="1582"/>
          <ac:graphicFrameMkLst>
            <pc:docMk/>
            <pc:sldMk cId="3251098887" sldId="7204"/>
            <ac:graphicFrameMk id="2" creationId="{1A8A58F4-F0DE-100E-DBE8-90F5A8F0126E}"/>
          </ac:graphicFrameMkLst>
        </pc:graphicFrameChg>
        <pc:graphicFrameChg chg="del mod replId">
          <ac:chgData name="Campos Jimenez, Renato  Alfonso Benito" userId="7b9f98a1-90b5-4ff1-9938-dc626eb1e40b" providerId="ADAL" clId="{F312F715-E832-4EFC-A674-D7219A80D42C}" dt="2023-03-14T00:02:43.954" v="1585"/>
          <ac:graphicFrameMkLst>
            <pc:docMk/>
            <pc:sldMk cId="3251098887" sldId="7204"/>
            <ac:graphicFrameMk id="6" creationId="{5C28A17E-5F88-B894-A61E-F8790E42B85D}"/>
          </ac:graphicFrameMkLst>
        </pc:graphicFrameChg>
        <pc:graphicFrameChg chg="del mod replId">
          <ac:chgData name="Campos Jimenez, Renato  Alfonso Benito" userId="7b9f98a1-90b5-4ff1-9938-dc626eb1e40b" providerId="ADAL" clId="{F312F715-E832-4EFC-A674-D7219A80D42C}" dt="2023-03-14T00:02:46.603" v="1587"/>
          <ac:graphicFrameMkLst>
            <pc:docMk/>
            <pc:sldMk cId="3251098887" sldId="7204"/>
            <ac:graphicFrameMk id="8" creationId="{A19C9C58-74D5-3E7A-CB8B-4FF6A7C1B6A5}"/>
          </ac:graphicFrameMkLst>
        </pc:graphicFrameChg>
        <pc:graphicFrameChg chg="del mod replId">
          <ac:chgData name="Campos Jimenez, Renato  Alfonso Benito" userId="7b9f98a1-90b5-4ff1-9938-dc626eb1e40b" providerId="ADAL" clId="{F312F715-E832-4EFC-A674-D7219A80D42C}" dt="2023-03-14T00:03:00.460" v="1589"/>
          <ac:graphicFrameMkLst>
            <pc:docMk/>
            <pc:sldMk cId="3251098887" sldId="7204"/>
            <ac:graphicFrameMk id="43" creationId="{2B1340A0-77D6-5476-D348-4C7486FCDFAC}"/>
          </ac:graphicFrameMkLst>
        </pc:graphicFrameChg>
        <pc:graphicFrameChg chg="del mod replId">
          <ac:chgData name="Campos Jimenez, Renato  Alfonso Benito" userId="7b9f98a1-90b5-4ff1-9938-dc626eb1e40b" providerId="ADAL" clId="{F312F715-E832-4EFC-A674-D7219A80D42C}" dt="2023-03-14T00:03:03.372" v="1591"/>
          <ac:graphicFrameMkLst>
            <pc:docMk/>
            <pc:sldMk cId="3251098887" sldId="7204"/>
            <ac:graphicFrameMk id="45" creationId="{BDFA5EA3-AF06-EB42-1E57-6F5ADD625C51}"/>
          </ac:graphicFrameMkLst>
        </pc:graphicFrameChg>
      </pc:sldChg>
      <pc:sldChg chg="modSp mod setBg">
        <pc:chgData name="Campos Jimenez, Renato  Alfonso Benito" userId="7b9f98a1-90b5-4ff1-9938-dc626eb1e40b" providerId="ADAL" clId="{F312F715-E832-4EFC-A674-D7219A80D42C}" dt="2023-03-14T00:27:37.212" v="2002" actId="1076"/>
        <pc:sldMkLst>
          <pc:docMk/>
          <pc:sldMk cId="555908294" sldId="7205"/>
        </pc:sldMkLst>
        <pc:spChg chg="mod">
          <ac:chgData name="Campos Jimenez, Renato  Alfonso Benito" userId="7b9f98a1-90b5-4ff1-9938-dc626eb1e40b" providerId="ADAL" clId="{F312F715-E832-4EFC-A674-D7219A80D42C}" dt="2023-03-13T23:52:56.248" v="1188" actId="1076"/>
          <ac:spMkLst>
            <pc:docMk/>
            <pc:sldMk cId="555908294" sldId="7205"/>
            <ac:spMk id="2" creationId="{DE29FE25-27A2-9038-0A0C-8B9F425F8B24}"/>
          </ac:spMkLst>
        </pc:spChg>
        <pc:spChg chg="mod">
          <ac:chgData name="Campos Jimenez, Renato  Alfonso Benito" userId="7b9f98a1-90b5-4ff1-9938-dc626eb1e40b" providerId="ADAL" clId="{F312F715-E832-4EFC-A674-D7219A80D42C}" dt="2023-03-13T23:56:45.838" v="1395" actId="20577"/>
          <ac:spMkLst>
            <pc:docMk/>
            <pc:sldMk cId="555908294" sldId="7205"/>
            <ac:spMk id="3" creationId="{7ABCD0FA-5316-D637-4860-EADEBBDC9AB1}"/>
          </ac:spMkLst>
        </pc:spChg>
        <pc:spChg chg="mod">
          <ac:chgData name="Campos Jimenez, Renato  Alfonso Benito" userId="7b9f98a1-90b5-4ff1-9938-dc626eb1e40b" providerId="ADAL" clId="{F312F715-E832-4EFC-A674-D7219A80D42C}" dt="2023-03-13T23:59:16.530" v="1473" actId="1076"/>
          <ac:spMkLst>
            <pc:docMk/>
            <pc:sldMk cId="555908294" sldId="7205"/>
            <ac:spMk id="5" creationId="{ECF81659-DA7B-4083-B39F-D77B4A68ED79}"/>
          </ac:spMkLst>
        </pc:spChg>
        <pc:spChg chg="mod">
          <ac:chgData name="Campos Jimenez, Renato  Alfonso Benito" userId="7b9f98a1-90b5-4ff1-9938-dc626eb1e40b" providerId="ADAL" clId="{F312F715-E832-4EFC-A674-D7219A80D42C}" dt="2023-03-14T00:02:15.005" v="1580" actId="1076"/>
          <ac:spMkLst>
            <pc:docMk/>
            <pc:sldMk cId="555908294" sldId="7205"/>
            <ac:spMk id="6" creationId="{5E668EBF-36BA-587F-85C0-8D2580CE1DBF}"/>
          </ac:spMkLst>
        </pc:spChg>
        <pc:spChg chg="mod">
          <ac:chgData name="Campos Jimenez, Renato  Alfonso Benito" userId="7b9f98a1-90b5-4ff1-9938-dc626eb1e40b" providerId="ADAL" clId="{F312F715-E832-4EFC-A674-D7219A80D42C}" dt="2023-03-13T23:52:54.226" v="1187" actId="1076"/>
          <ac:spMkLst>
            <pc:docMk/>
            <pc:sldMk cId="555908294" sldId="7205"/>
            <ac:spMk id="8" creationId="{166AB095-AB03-CFE2-DE48-8EF68A5EA815}"/>
          </ac:spMkLst>
        </pc:spChg>
        <pc:spChg chg="mod">
          <ac:chgData name="Campos Jimenez, Renato  Alfonso Benito" userId="7b9f98a1-90b5-4ff1-9938-dc626eb1e40b" providerId="ADAL" clId="{F312F715-E832-4EFC-A674-D7219A80D42C}" dt="2023-03-13T23:52:58.104" v="1189" actId="1076"/>
          <ac:spMkLst>
            <pc:docMk/>
            <pc:sldMk cId="555908294" sldId="7205"/>
            <ac:spMk id="9" creationId="{E9E626CB-5458-178A-D6B0-B1503059941D}"/>
          </ac:spMkLst>
        </pc:spChg>
        <pc:spChg chg="mod">
          <ac:chgData name="Campos Jimenez, Renato  Alfonso Benito" userId="7b9f98a1-90b5-4ff1-9938-dc626eb1e40b" providerId="ADAL" clId="{F312F715-E832-4EFC-A674-D7219A80D42C}" dt="2023-03-13T23:58:21.912" v="1443" actId="1076"/>
          <ac:spMkLst>
            <pc:docMk/>
            <pc:sldMk cId="555908294" sldId="7205"/>
            <ac:spMk id="10" creationId="{4AA0F958-5299-2841-3A52-31E1673C34A7}"/>
          </ac:spMkLst>
        </pc:spChg>
        <pc:spChg chg="mod">
          <ac:chgData name="Campos Jimenez, Renato  Alfonso Benito" userId="7b9f98a1-90b5-4ff1-9938-dc626eb1e40b" providerId="ADAL" clId="{F312F715-E832-4EFC-A674-D7219A80D42C}" dt="2023-03-14T00:26:24.769" v="1904" actId="20577"/>
          <ac:spMkLst>
            <pc:docMk/>
            <pc:sldMk cId="555908294" sldId="7205"/>
            <ac:spMk id="11" creationId="{DC624E7D-4B62-EABC-750B-CDA8E49A981F}"/>
          </ac:spMkLst>
        </pc:spChg>
        <pc:spChg chg="mod">
          <ac:chgData name="Campos Jimenez, Renato  Alfonso Benito" userId="7b9f98a1-90b5-4ff1-9938-dc626eb1e40b" providerId="ADAL" clId="{F312F715-E832-4EFC-A674-D7219A80D42C}" dt="2023-03-14T00:27:37.212" v="2002" actId="1076"/>
          <ac:spMkLst>
            <pc:docMk/>
            <pc:sldMk cId="555908294" sldId="7205"/>
            <ac:spMk id="12" creationId="{A67A21FB-ECB8-1757-74CA-E9F606C64DDB}"/>
          </ac:spMkLst>
        </pc:spChg>
      </pc:sldChg>
      <pc:sldChg chg="delSp modSp mod">
        <pc:chgData name="Campos Jimenez, Renato  Alfonso Benito" userId="7b9f98a1-90b5-4ff1-9938-dc626eb1e40b" providerId="ADAL" clId="{F312F715-E832-4EFC-A674-D7219A80D42C}" dt="2023-03-13T23:29:25.850" v="849" actId="20577"/>
        <pc:sldMkLst>
          <pc:docMk/>
          <pc:sldMk cId="2913047034" sldId="7208"/>
        </pc:sldMkLst>
        <pc:spChg chg="mod">
          <ac:chgData name="Campos Jimenez, Renato  Alfonso Benito" userId="7b9f98a1-90b5-4ff1-9938-dc626eb1e40b" providerId="ADAL" clId="{F312F715-E832-4EFC-A674-D7219A80D42C}" dt="2023-03-13T23:20:01.531" v="691" actId="20577"/>
          <ac:spMkLst>
            <pc:docMk/>
            <pc:sldMk cId="2913047034" sldId="7208"/>
            <ac:spMk id="6" creationId="{6FF477BF-524C-FC86-4247-A0CA5281E8F1}"/>
          </ac:spMkLst>
        </pc:spChg>
        <pc:spChg chg="mod">
          <ac:chgData name="Campos Jimenez, Renato  Alfonso Benito" userId="7b9f98a1-90b5-4ff1-9938-dc626eb1e40b" providerId="ADAL" clId="{F312F715-E832-4EFC-A674-D7219A80D42C}" dt="2023-03-13T23:29:25.850" v="849" actId="20577"/>
          <ac:spMkLst>
            <pc:docMk/>
            <pc:sldMk cId="2913047034" sldId="7208"/>
            <ac:spMk id="7" creationId="{CAEE8E5A-0265-F45E-C104-A46F859A22FC}"/>
          </ac:spMkLst>
        </pc:spChg>
        <pc:graphicFrameChg chg="del mod">
          <ac:chgData name="Campos Jimenez, Renato  Alfonso Benito" userId="7b9f98a1-90b5-4ff1-9938-dc626eb1e40b" providerId="ADAL" clId="{F312F715-E832-4EFC-A674-D7219A80D42C}" dt="2023-03-13T23:20:06.285" v="692" actId="478"/>
          <ac:graphicFrameMkLst>
            <pc:docMk/>
            <pc:sldMk cId="2913047034" sldId="7208"/>
            <ac:graphicFrameMk id="2" creationId="{FFDF5283-B19F-CAD3-1378-35C645BEA61B}"/>
          </ac:graphicFrameMkLst>
        </pc:graphicFrameChg>
      </pc:sldChg>
    </pc:docChg>
  </pc:docChgLst>
  <pc:docChgLst>
    <pc:chgData name="Ledesma Arista, Alan" userId="88ae10eb-1237-4844-8282-0a3d09a45791" providerId="ADAL" clId="{FF547A70-6B99-4E9B-9FF9-6352F0C60A17}"/>
    <pc:docChg chg="undo redo custSel addSld delSld modSld modMainMaster modNotesMaster">
      <pc:chgData name="Ledesma Arista, Alan" userId="88ae10eb-1237-4844-8282-0a3d09a45791" providerId="ADAL" clId="{FF547A70-6B99-4E9B-9FF9-6352F0C60A17}" dt="2023-03-09T13:52:18.707" v="1566" actId="47"/>
      <pc:docMkLst>
        <pc:docMk/>
      </pc:docMkLst>
      <pc:sldChg chg="addSp delSp modSp mod modNotes">
        <pc:chgData name="Ledesma Arista, Alan" userId="88ae10eb-1237-4844-8282-0a3d09a45791" providerId="ADAL" clId="{FF547A70-6B99-4E9B-9FF9-6352F0C60A17}" dt="2023-03-08T16:53:26.560" v="20" actId="1076"/>
        <pc:sldMkLst>
          <pc:docMk/>
          <pc:sldMk cId="3059770035" sldId="2916"/>
        </pc:sldMkLst>
        <pc:spChg chg="add mod">
          <ac:chgData name="Ledesma Arista, Alan" userId="88ae10eb-1237-4844-8282-0a3d09a45791" providerId="ADAL" clId="{FF547A70-6B99-4E9B-9FF9-6352F0C60A17}" dt="2023-03-08T16:53:19.781" v="19"/>
          <ac:spMkLst>
            <pc:docMk/>
            <pc:sldMk cId="3059770035" sldId="2916"/>
            <ac:spMk id="2" creationId="{5B198446-53EA-7C6E-1739-9D10F0BA94A8}"/>
          </ac:spMkLst>
        </pc:spChg>
        <pc:spChg chg="add mod">
          <ac:chgData name="Ledesma Arista, Alan" userId="88ae10eb-1237-4844-8282-0a3d09a45791" providerId="ADAL" clId="{FF547A70-6B99-4E9B-9FF9-6352F0C60A17}" dt="2023-03-08T16:53:19.781" v="19"/>
          <ac:spMkLst>
            <pc:docMk/>
            <pc:sldMk cId="3059770035" sldId="2916"/>
            <ac:spMk id="3" creationId="{6ADD39BE-1FA3-F520-44C9-77D4EC19D9B9}"/>
          </ac:spMkLst>
        </pc:spChg>
        <pc:spChg chg="add mod">
          <ac:chgData name="Ledesma Arista, Alan" userId="88ae10eb-1237-4844-8282-0a3d09a45791" providerId="ADAL" clId="{FF547A70-6B99-4E9B-9FF9-6352F0C60A17}" dt="2023-03-08T16:53:19.781" v="19"/>
          <ac:spMkLst>
            <pc:docMk/>
            <pc:sldMk cId="3059770035" sldId="2916"/>
            <ac:spMk id="4" creationId="{99C83F0F-0180-A7CE-8E65-EC464C64E136}"/>
          </ac:spMkLst>
        </pc:spChg>
        <pc:spChg chg="mod">
          <ac:chgData name="Ledesma Arista, Alan" userId="88ae10eb-1237-4844-8282-0a3d09a45791" providerId="ADAL" clId="{FF547A70-6B99-4E9B-9FF9-6352F0C60A17}" dt="2023-03-08T16:53:26.560" v="20" actId="1076"/>
          <ac:spMkLst>
            <pc:docMk/>
            <pc:sldMk cId="3059770035" sldId="2916"/>
            <ac:spMk id="12" creationId="{00000000-0000-0000-0000-000000000000}"/>
          </ac:spMkLst>
        </pc:spChg>
        <pc:spChg chg="del mod">
          <ac:chgData name="Ledesma Arista, Alan" userId="88ae10eb-1237-4844-8282-0a3d09a45791" providerId="ADAL" clId="{FF547A70-6B99-4E9B-9FF9-6352F0C60A17}" dt="2023-03-08T16:52:59.443" v="16" actId="478"/>
          <ac:spMkLst>
            <pc:docMk/>
            <pc:sldMk cId="3059770035" sldId="2916"/>
            <ac:spMk id="14" creationId="{00000000-0000-0000-0000-000000000000}"/>
          </ac:spMkLst>
        </pc:spChg>
        <pc:spChg chg="mod">
          <ac:chgData name="Ledesma Arista, Alan" userId="88ae10eb-1237-4844-8282-0a3d09a45791" providerId="ADAL" clId="{FF547A70-6B99-4E9B-9FF9-6352F0C60A17}" dt="2023-03-08T16:52:19.228" v="8"/>
          <ac:spMkLst>
            <pc:docMk/>
            <pc:sldMk cId="3059770035" sldId="2916"/>
            <ac:spMk id="4101" creationId="{00000000-0000-0000-0000-000000000000}"/>
          </ac:spMkLst>
        </pc:spChg>
        <pc:grpChg chg="mod">
          <ac:chgData name="Ledesma Arista, Alan" userId="88ae10eb-1237-4844-8282-0a3d09a45791" providerId="ADAL" clId="{FF547A70-6B99-4E9B-9FF9-6352F0C60A17}" dt="2023-03-08T16:52:41.859" v="15" actId="14100"/>
          <ac:grpSpMkLst>
            <pc:docMk/>
            <pc:sldMk cId="3059770035" sldId="2916"/>
            <ac:grpSpMk id="4099" creationId="{00000000-0000-0000-0000-000000000000}"/>
          </ac:grpSpMkLst>
        </pc:grpChg>
        <pc:picChg chg="mod">
          <ac:chgData name="Ledesma Arista, Alan" userId="88ae10eb-1237-4844-8282-0a3d09a45791" providerId="ADAL" clId="{FF547A70-6B99-4E9B-9FF9-6352F0C60A17}" dt="2023-03-08T16:52:28.933" v="11" actId="14100"/>
          <ac:picMkLst>
            <pc:docMk/>
            <pc:sldMk cId="3059770035" sldId="2916"/>
            <ac:picMk id="4100" creationId="{00000000-0000-0000-0000-000000000000}"/>
          </ac:picMkLst>
        </pc:picChg>
        <pc:picChg chg="mod">
          <ac:chgData name="Ledesma Arista, Alan" userId="88ae10eb-1237-4844-8282-0a3d09a45791" providerId="ADAL" clId="{FF547A70-6B99-4E9B-9FF9-6352F0C60A17}" dt="2023-03-08T16:52:41.859" v="15" actId="14100"/>
          <ac:picMkLst>
            <pc:docMk/>
            <pc:sldMk cId="3059770035" sldId="2916"/>
            <ac:picMk id="4102" creationId="{00000000-0000-0000-0000-000000000000}"/>
          </ac:picMkLst>
        </pc:picChg>
        <pc:picChg chg="mod">
          <ac:chgData name="Ledesma Arista, Alan" userId="88ae10eb-1237-4844-8282-0a3d09a45791" providerId="ADAL" clId="{FF547A70-6B99-4E9B-9FF9-6352F0C60A17}" dt="2023-03-08T16:52:41.859" v="15" actId="14100"/>
          <ac:picMkLst>
            <pc:docMk/>
            <pc:sldMk cId="3059770035" sldId="2916"/>
            <ac:picMk id="4103" creationId="{00000000-0000-0000-0000-000000000000}"/>
          </ac:picMkLst>
        </pc:picChg>
        <pc:picChg chg="mod">
          <ac:chgData name="Ledesma Arista, Alan" userId="88ae10eb-1237-4844-8282-0a3d09a45791" providerId="ADAL" clId="{FF547A70-6B99-4E9B-9FF9-6352F0C60A17}" dt="2023-03-08T16:52:41.859" v="15" actId="14100"/>
          <ac:picMkLst>
            <pc:docMk/>
            <pc:sldMk cId="3059770035" sldId="2916"/>
            <ac:picMk id="4104" creationId="{00000000-0000-0000-0000-000000000000}"/>
          </ac:picMkLst>
        </pc:picChg>
        <pc:picChg chg="mod">
          <ac:chgData name="Ledesma Arista, Alan" userId="88ae10eb-1237-4844-8282-0a3d09a45791" providerId="ADAL" clId="{FF547A70-6B99-4E9B-9FF9-6352F0C60A17}" dt="2023-03-08T16:52:41.859" v="15" actId="14100"/>
          <ac:picMkLst>
            <pc:docMk/>
            <pc:sldMk cId="3059770035" sldId="2916"/>
            <ac:picMk id="4105" creationId="{00000000-0000-0000-0000-000000000000}"/>
          </ac:picMkLst>
        </pc:picChg>
        <pc:picChg chg="mod">
          <ac:chgData name="Ledesma Arista, Alan" userId="88ae10eb-1237-4844-8282-0a3d09a45791" providerId="ADAL" clId="{FF547A70-6B99-4E9B-9FF9-6352F0C60A17}" dt="2023-03-08T16:52:41.859" v="15" actId="14100"/>
          <ac:picMkLst>
            <pc:docMk/>
            <pc:sldMk cId="3059770035" sldId="2916"/>
            <ac:picMk id="4106" creationId="{00000000-0000-0000-0000-000000000000}"/>
          </ac:picMkLst>
        </pc:picChg>
      </pc:sldChg>
      <pc:sldChg chg="modSp del modNotes">
        <pc:chgData name="Ledesma Arista, Alan" userId="88ae10eb-1237-4844-8282-0a3d09a45791" providerId="ADAL" clId="{FF547A70-6B99-4E9B-9FF9-6352F0C60A17}" dt="2023-03-08T21:31:05.259" v="1532" actId="47"/>
        <pc:sldMkLst>
          <pc:docMk/>
          <pc:sldMk cId="357808392" sldId="3045"/>
        </pc:sldMkLst>
        <pc:spChg chg="mod">
          <ac:chgData name="Ledesma Arista, Alan" userId="88ae10eb-1237-4844-8282-0a3d09a45791" providerId="ADAL" clId="{FF547A70-6B99-4E9B-9FF9-6352F0C60A17}" dt="2023-03-08T16:52:19.228" v="8"/>
          <ac:spMkLst>
            <pc:docMk/>
            <pc:sldMk cId="357808392" sldId="3045"/>
            <ac:spMk id="4" creationId="{00000000-0000-0000-0000-000000000000}"/>
          </ac:spMkLst>
        </pc:spChg>
        <pc:spChg chg="mod">
          <ac:chgData name="Ledesma Arista, Alan" userId="88ae10eb-1237-4844-8282-0a3d09a45791" providerId="ADAL" clId="{FF547A70-6B99-4E9B-9FF9-6352F0C60A17}" dt="2023-03-08T16:52:19.228" v="8"/>
          <ac:spMkLst>
            <pc:docMk/>
            <pc:sldMk cId="357808392" sldId="3045"/>
            <ac:spMk id="5" creationId="{00000000-0000-0000-0000-000000000000}"/>
          </ac:spMkLst>
        </pc:spChg>
        <pc:spChg chg="mod">
          <ac:chgData name="Ledesma Arista, Alan" userId="88ae10eb-1237-4844-8282-0a3d09a45791" providerId="ADAL" clId="{FF547A70-6B99-4E9B-9FF9-6352F0C60A17}" dt="2023-03-08T16:52:19.228" v="8"/>
          <ac:spMkLst>
            <pc:docMk/>
            <pc:sldMk cId="357808392" sldId="3045"/>
            <ac:spMk id="7" creationId="{EFB1616B-342F-4EF8-9A58-DCB2BB3434BA}"/>
          </ac:spMkLst>
        </pc:spChg>
        <pc:spChg chg="mod">
          <ac:chgData name="Ledesma Arista, Alan" userId="88ae10eb-1237-4844-8282-0a3d09a45791" providerId="ADAL" clId="{FF547A70-6B99-4E9B-9FF9-6352F0C60A17}" dt="2023-03-08T16:52:19.228" v="8"/>
          <ac:spMkLst>
            <pc:docMk/>
            <pc:sldMk cId="357808392" sldId="3045"/>
            <ac:spMk id="8" creationId="{00000000-0000-0000-0000-000000000000}"/>
          </ac:spMkLst>
        </pc:spChg>
        <pc:spChg chg="mod">
          <ac:chgData name="Ledesma Arista, Alan" userId="88ae10eb-1237-4844-8282-0a3d09a45791" providerId="ADAL" clId="{FF547A70-6B99-4E9B-9FF9-6352F0C60A17}" dt="2023-03-08T16:52:19.228" v="8"/>
          <ac:spMkLst>
            <pc:docMk/>
            <pc:sldMk cId="357808392" sldId="3045"/>
            <ac:spMk id="9" creationId="{93CA75F5-B3CB-48AB-AA9E-5CF01EA6980E}"/>
          </ac:spMkLst>
        </pc:spChg>
        <pc:spChg chg="mod">
          <ac:chgData name="Ledesma Arista, Alan" userId="88ae10eb-1237-4844-8282-0a3d09a45791" providerId="ADAL" clId="{FF547A70-6B99-4E9B-9FF9-6352F0C60A17}" dt="2023-03-08T16:52:19.228" v="8"/>
          <ac:spMkLst>
            <pc:docMk/>
            <pc:sldMk cId="357808392" sldId="3045"/>
            <ac:spMk id="10" creationId="{E224E05D-B515-4FB4-8DE6-99F4DBA36ABD}"/>
          </ac:spMkLst>
        </pc:spChg>
        <pc:graphicFrameChg chg="mod">
          <ac:chgData name="Ledesma Arista, Alan" userId="88ae10eb-1237-4844-8282-0a3d09a45791" providerId="ADAL" clId="{FF547A70-6B99-4E9B-9FF9-6352F0C60A17}" dt="2023-03-08T16:52:19.228" v="8"/>
          <ac:graphicFrameMkLst>
            <pc:docMk/>
            <pc:sldMk cId="357808392" sldId="3045"/>
            <ac:graphicFrameMk id="2" creationId="{56823513-F975-45F9-8B8F-A8445A04BCE3}"/>
          </ac:graphicFrameMkLst>
        </pc:graphicFrameChg>
      </pc:sldChg>
      <pc:sldChg chg="delSp modSp del mod modNotes">
        <pc:chgData name="Ledesma Arista, Alan" userId="88ae10eb-1237-4844-8282-0a3d09a45791" providerId="ADAL" clId="{FF547A70-6B99-4E9B-9FF9-6352F0C60A17}" dt="2023-03-08T21:34:25.387" v="1557" actId="47"/>
        <pc:sldMkLst>
          <pc:docMk/>
          <pc:sldMk cId="3310845935" sldId="3054"/>
        </pc:sldMkLst>
        <pc:spChg chg="mod">
          <ac:chgData name="Ledesma Arista, Alan" userId="88ae10eb-1237-4844-8282-0a3d09a45791" providerId="ADAL" clId="{FF547A70-6B99-4E9B-9FF9-6352F0C60A17}" dt="2023-03-08T16:52:19.228" v="8"/>
          <ac:spMkLst>
            <pc:docMk/>
            <pc:sldMk cId="3310845935" sldId="3054"/>
            <ac:spMk id="4" creationId="{00000000-0000-0000-0000-000000000000}"/>
          </ac:spMkLst>
        </pc:spChg>
        <pc:spChg chg="mod">
          <ac:chgData name="Ledesma Arista, Alan" userId="88ae10eb-1237-4844-8282-0a3d09a45791" providerId="ADAL" clId="{FF547A70-6B99-4E9B-9FF9-6352F0C60A17}" dt="2023-03-08T16:52:19.228" v="8"/>
          <ac:spMkLst>
            <pc:docMk/>
            <pc:sldMk cId="3310845935" sldId="3054"/>
            <ac:spMk id="5" creationId="{00000000-0000-0000-0000-000000000000}"/>
          </ac:spMkLst>
        </pc:spChg>
        <pc:spChg chg="del mod">
          <ac:chgData name="Ledesma Arista, Alan" userId="88ae10eb-1237-4844-8282-0a3d09a45791" providerId="ADAL" clId="{FF547A70-6B99-4E9B-9FF9-6352F0C60A17}" dt="2023-03-08T21:33:41.666" v="1551" actId="21"/>
          <ac:spMkLst>
            <pc:docMk/>
            <pc:sldMk cId="3310845935" sldId="3054"/>
            <ac:spMk id="6" creationId="{7B2C1F28-B81F-4FC9-8116-CF021FA5C036}"/>
          </ac:spMkLst>
        </pc:spChg>
        <pc:spChg chg="del mod">
          <ac:chgData name="Ledesma Arista, Alan" userId="88ae10eb-1237-4844-8282-0a3d09a45791" providerId="ADAL" clId="{FF547A70-6B99-4E9B-9FF9-6352F0C60A17}" dt="2023-03-08T21:33:41.666" v="1551" actId="21"/>
          <ac:spMkLst>
            <pc:docMk/>
            <pc:sldMk cId="3310845935" sldId="3054"/>
            <ac:spMk id="9" creationId="{04F3E0C2-902D-478F-897F-0764374424E1}"/>
          </ac:spMkLst>
        </pc:spChg>
        <pc:picChg chg="del mod">
          <ac:chgData name="Ledesma Arista, Alan" userId="88ae10eb-1237-4844-8282-0a3d09a45791" providerId="ADAL" clId="{FF547A70-6B99-4E9B-9FF9-6352F0C60A17}" dt="2023-03-08T21:33:41.666" v="1551" actId="21"/>
          <ac:picMkLst>
            <pc:docMk/>
            <pc:sldMk cId="3310845935" sldId="3054"/>
            <ac:picMk id="3" creationId="{086C3C75-83B6-45F2-BDE6-E80851348EA4}"/>
          </ac:picMkLst>
        </pc:picChg>
      </pc:sldChg>
      <pc:sldChg chg="delSp modSp del mod modNotes">
        <pc:chgData name="Ledesma Arista, Alan" userId="88ae10eb-1237-4844-8282-0a3d09a45791" providerId="ADAL" clId="{FF547A70-6B99-4E9B-9FF9-6352F0C60A17}" dt="2023-03-08T21:34:25.387" v="1557" actId="47"/>
        <pc:sldMkLst>
          <pc:docMk/>
          <pc:sldMk cId="1375129700" sldId="3059"/>
        </pc:sldMkLst>
        <pc:spChg chg="mod">
          <ac:chgData name="Ledesma Arista, Alan" userId="88ae10eb-1237-4844-8282-0a3d09a45791" providerId="ADAL" clId="{FF547A70-6B99-4E9B-9FF9-6352F0C60A17}" dt="2023-03-08T16:52:19.228" v="8"/>
          <ac:spMkLst>
            <pc:docMk/>
            <pc:sldMk cId="1375129700" sldId="3059"/>
            <ac:spMk id="4" creationId="{00000000-0000-0000-0000-000000000000}"/>
          </ac:spMkLst>
        </pc:spChg>
        <pc:spChg chg="mod">
          <ac:chgData name="Ledesma Arista, Alan" userId="88ae10eb-1237-4844-8282-0a3d09a45791" providerId="ADAL" clId="{FF547A70-6B99-4E9B-9FF9-6352F0C60A17}" dt="2023-03-08T16:52:19.228" v="8"/>
          <ac:spMkLst>
            <pc:docMk/>
            <pc:sldMk cId="1375129700" sldId="3059"/>
            <ac:spMk id="5" creationId="{00000000-0000-0000-0000-000000000000}"/>
          </ac:spMkLst>
        </pc:spChg>
        <pc:spChg chg="del mod">
          <ac:chgData name="Ledesma Arista, Alan" userId="88ae10eb-1237-4844-8282-0a3d09a45791" providerId="ADAL" clId="{FF547A70-6B99-4E9B-9FF9-6352F0C60A17}" dt="2023-03-08T21:33:54.910" v="1553" actId="21"/>
          <ac:spMkLst>
            <pc:docMk/>
            <pc:sldMk cId="1375129700" sldId="3059"/>
            <ac:spMk id="9" creationId="{04F3E0C2-902D-478F-897F-0764374424E1}"/>
          </ac:spMkLst>
        </pc:spChg>
        <pc:picChg chg="del mod">
          <ac:chgData name="Ledesma Arista, Alan" userId="88ae10eb-1237-4844-8282-0a3d09a45791" providerId="ADAL" clId="{FF547A70-6B99-4E9B-9FF9-6352F0C60A17}" dt="2023-03-08T21:33:54.910" v="1553" actId="21"/>
          <ac:picMkLst>
            <pc:docMk/>
            <pc:sldMk cId="1375129700" sldId="3059"/>
            <ac:picMk id="2" creationId="{130F578E-AE3C-D747-1CE2-79F8366BE428}"/>
          </ac:picMkLst>
        </pc:picChg>
      </pc:sldChg>
      <pc:sldChg chg="delSp modSp del mod modNotes">
        <pc:chgData name="Ledesma Arista, Alan" userId="88ae10eb-1237-4844-8282-0a3d09a45791" providerId="ADAL" clId="{FF547A70-6B99-4E9B-9FF9-6352F0C60A17}" dt="2023-03-08T21:34:25.387" v="1557" actId="47"/>
        <pc:sldMkLst>
          <pc:docMk/>
          <pc:sldMk cId="4264400929" sldId="3060"/>
        </pc:sldMkLst>
        <pc:spChg chg="mod">
          <ac:chgData name="Ledesma Arista, Alan" userId="88ae10eb-1237-4844-8282-0a3d09a45791" providerId="ADAL" clId="{FF547A70-6B99-4E9B-9FF9-6352F0C60A17}" dt="2023-03-08T16:52:19.228" v="8"/>
          <ac:spMkLst>
            <pc:docMk/>
            <pc:sldMk cId="4264400929" sldId="3060"/>
            <ac:spMk id="4" creationId="{00000000-0000-0000-0000-000000000000}"/>
          </ac:spMkLst>
        </pc:spChg>
        <pc:spChg chg="mod">
          <ac:chgData name="Ledesma Arista, Alan" userId="88ae10eb-1237-4844-8282-0a3d09a45791" providerId="ADAL" clId="{FF547A70-6B99-4E9B-9FF9-6352F0C60A17}" dt="2023-03-08T16:52:19.228" v="8"/>
          <ac:spMkLst>
            <pc:docMk/>
            <pc:sldMk cId="4264400929" sldId="3060"/>
            <ac:spMk id="5" creationId="{00000000-0000-0000-0000-000000000000}"/>
          </ac:spMkLst>
        </pc:spChg>
        <pc:spChg chg="del mod">
          <ac:chgData name="Ledesma Arista, Alan" userId="88ae10eb-1237-4844-8282-0a3d09a45791" providerId="ADAL" clId="{FF547A70-6B99-4E9B-9FF9-6352F0C60A17}" dt="2023-03-08T21:34:15.992" v="1555" actId="21"/>
          <ac:spMkLst>
            <pc:docMk/>
            <pc:sldMk cId="4264400929" sldId="3060"/>
            <ac:spMk id="9" creationId="{04F3E0C2-902D-478F-897F-0764374424E1}"/>
          </ac:spMkLst>
        </pc:spChg>
        <pc:picChg chg="del mod">
          <ac:chgData name="Ledesma Arista, Alan" userId="88ae10eb-1237-4844-8282-0a3d09a45791" providerId="ADAL" clId="{FF547A70-6B99-4E9B-9FF9-6352F0C60A17}" dt="2023-03-08T21:34:15.992" v="1555" actId="21"/>
          <ac:picMkLst>
            <pc:docMk/>
            <pc:sldMk cId="4264400929" sldId="3060"/>
            <ac:picMk id="6" creationId="{F27EA5E9-C67A-F539-DDA4-201CB2B1AA99}"/>
          </ac:picMkLst>
        </pc:picChg>
      </pc:sldChg>
      <pc:sldChg chg="modSp del modNotes">
        <pc:chgData name="Ledesma Arista, Alan" userId="88ae10eb-1237-4844-8282-0a3d09a45791" providerId="ADAL" clId="{FF547A70-6B99-4E9B-9FF9-6352F0C60A17}" dt="2023-03-08T17:05:54.314" v="175" actId="47"/>
        <pc:sldMkLst>
          <pc:docMk/>
          <pc:sldMk cId="2812824919" sldId="3064"/>
        </pc:sldMkLst>
        <pc:spChg chg="mod">
          <ac:chgData name="Ledesma Arista, Alan" userId="88ae10eb-1237-4844-8282-0a3d09a45791" providerId="ADAL" clId="{FF547A70-6B99-4E9B-9FF9-6352F0C60A17}" dt="2023-03-08T16:52:19.228" v="8"/>
          <ac:spMkLst>
            <pc:docMk/>
            <pc:sldMk cId="2812824919" sldId="3064"/>
            <ac:spMk id="6" creationId="{AC5617B0-8BAD-4FF4-8170-FD605ED0DD01}"/>
          </ac:spMkLst>
        </pc:spChg>
        <pc:spChg chg="mod">
          <ac:chgData name="Ledesma Arista, Alan" userId="88ae10eb-1237-4844-8282-0a3d09a45791" providerId="ADAL" clId="{FF547A70-6B99-4E9B-9FF9-6352F0C60A17}" dt="2023-03-08T16:52:19.228" v="8"/>
          <ac:spMkLst>
            <pc:docMk/>
            <pc:sldMk cId="2812824919" sldId="3064"/>
            <ac:spMk id="7" creationId="{CAD5C89C-AF2F-4F28-B2F6-88A3641D79BB}"/>
          </ac:spMkLst>
        </pc:spChg>
        <pc:spChg chg="mod">
          <ac:chgData name="Ledesma Arista, Alan" userId="88ae10eb-1237-4844-8282-0a3d09a45791" providerId="ADAL" clId="{FF547A70-6B99-4E9B-9FF9-6352F0C60A17}" dt="2023-03-08T16:52:19.228" v="8"/>
          <ac:spMkLst>
            <pc:docMk/>
            <pc:sldMk cId="2812824919" sldId="3064"/>
            <ac:spMk id="10242" creationId="{00000000-0000-0000-0000-000000000000}"/>
          </ac:spMkLst>
        </pc:spChg>
        <pc:spChg chg="mod">
          <ac:chgData name="Ledesma Arista, Alan" userId="88ae10eb-1237-4844-8282-0a3d09a45791" providerId="ADAL" clId="{FF547A70-6B99-4E9B-9FF9-6352F0C60A17}" dt="2023-03-08T16:52:19.228" v="8"/>
          <ac:spMkLst>
            <pc:docMk/>
            <pc:sldMk cId="2812824919" sldId="3064"/>
            <ac:spMk id="25603" creationId="{00000000-0000-0000-0000-000000000000}"/>
          </ac:spMkLst>
        </pc:spChg>
        <pc:spChg chg="mod">
          <ac:chgData name="Ledesma Arista, Alan" userId="88ae10eb-1237-4844-8282-0a3d09a45791" providerId="ADAL" clId="{FF547A70-6B99-4E9B-9FF9-6352F0C60A17}" dt="2023-03-08T16:52:19.228" v="8"/>
          <ac:spMkLst>
            <pc:docMk/>
            <pc:sldMk cId="2812824919" sldId="3064"/>
            <ac:spMk id="25604" creationId="{00000000-0000-0000-0000-000000000000}"/>
          </ac:spMkLst>
        </pc:spChg>
      </pc:sldChg>
      <pc:sldChg chg="modSp del mod modNotes">
        <pc:chgData name="Ledesma Arista, Alan" userId="88ae10eb-1237-4844-8282-0a3d09a45791" providerId="ADAL" clId="{FF547A70-6B99-4E9B-9FF9-6352F0C60A17}" dt="2023-03-08T17:01:25.083" v="84" actId="47"/>
        <pc:sldMkLst>
          <pc:docMk/>
          <pc:sldMk cId="494269065" sldId="3065"/>
        </pc:sldMkLst>
        <pc:spChg chg="mod">
          <ac:chgData name="Ledesma Arista, Alan" userId="88ae10eb-1237-4844-8282-0a3d09a45791" providerId="ADAL" clId="{FF547A70-6B99-4E9B-9FF9-6352F0C60A17}" dt="2023-03-08T16:52:19.228" v="8"/>
          <ac:spMkLst>
            <pc:docMk/>
            <pc:sldMk cId="494269065" sldId="3065"/>
            <ac:spMk id="4" creationId="{00000000-0000-0000-0000-000000000000}"/>
          </ac:spMkLst>
        </pc:spChg>
        <pc:spChg chg="mod">
          <ac:chgData name="Ledesma Arista, Alan" userId="88ae10eb-1237-4844-8282-0a3d09a45791" providerId="ADAL" clId="{FF547A70-6B99-4E9B-9FF9-6352F0C60A17}" dt="2023-03-08T16:52:19.228" v="8"/>
          <ac:spMkLst>
            <pc:docMk/>
            <pc:sldMk cId="494269065" sldId="3065"/>
            <ac:spMk id="5" creationId="{00000000-0000-0000-0000-000000000000}"/>
          </ac:spMkLst>
        </pc:spChg>
        <pc:spChg chg="mod">
          <ac:chgData name="Ledesma Arista, Alan" userId="88ae10eb-1237-4844-8282-0a3d09a45791" providerId="ADAL" clId="{FF547A70-6B99-4E9B-9FF9-6352F0C60A17}" dt="2023-03-08T16:52:19.228" v="8"/>
          <ac:spMkLst>
            <pc:docMk/>
            <pc:sldMk cId="494269065" sldId="3065"/>
            <ac:spMk id="6" creationId="{00000000-0000-0000-0000-000000000000}"/>
          </ac:spMkLst>
        </pc:spChg>
        <pc:spChg chg="mod">
          <ac:chgData name="Ledesma Arista, Alan" userId="88ae10eb-1237-4844-8282-0a3d09a45791" providerId="ADAL" clId="{FF547A70-6B99-4E9B-9FF9-6352F0C60A17}" dt="2023-03-08T17:00:30.451" v="76" actId="14100"/>
          <ac:spMkLst>
            <pc:docMk/>
            <pc:sldMk cId="494269065" sldId="3065"/>
            <ac:spMk id="8" creationId="{00000000-0000-0000-0000-000000000000}"/>
          </ac:spMkLst>
        </pc:spChg>
      </pc:sldChg>
      <pc:sldChg chg="modSp add del">
        <pc:chgData name="Ledesma Arista, Alan" userId="88ae10eb-1237-4844-8282-0a3d09a45791" providerId="ADAL" clId="{FF547A70-6B99-4E9B-9FF9-6352F0C60A17}" dt="2023-03-08T21:18:37.435" v="1394" actId="47"/>
        <pc:sldMkLst>
          <pc:docMk/>
          <pc:sldMk cId="4127738082" sldId="3107"/>
        </pc:sldMkLst>
        <pc:spChg chg="mod">
          <ac:chgData name="Ledesma Arista, Alan" userId="88ae10eb-1237-4844-8282-0a3d09a45791" providerId="ADAL" clId="{FF547A70-6B99-4E9B-9FF9-6352F0C60A17}" dt="2023-03-08T16:52:19.228" v="8"/>
          <ac:spMkLst>
            <pc:docMk/>
            <pc:sldMk cId="4127738082" sldId="3107"/>
            <ac:spMk id="25" creationId="{A6E79B82-D080-4EBD-9F7E-CC91BAC516DD}"/>
          </ac:spMkLst>
        </pc:spChg>
        <pc:spChg chg="mod">
          <ac:chgData name="Ledesma Arista, Alan" userId="88ae10eb-1237-4844-8282-0a3d09a45791" providerId="ADAL" clId="{FF547A70-6B99-4E9B-9FF9-6352F0C60A17}" dt="2023-03-08T16:52:19.228" v="8"/>
          <ac:spMkLst>
            <pc:docMk/>
            <pc:sldMk cId="4127738082" sldId="3107"/>
            <ac:spMk id="26" creationId="{6FBD2ED6-81C5-45A1-8C06-24BCA28E9FE3}"/>
          </ac:spMkLst>
        </pc:spChg>
        <pc:spChg chg="mod">
          <ac:chgData name="Ledesma Arista, Alan" userId="88ae10eb-1237-4844-8282-0a3d09a45791" providerId="ADAL" clId="{FF547A70-6B99-4E9B-9FF9-6352F0C60A17}" dt="2023-03-08T16:52:19.228" v="8"/>
          <ac:spMkLst>
            <pc:docMk/>
            <pc:sldMk cId="4127738082" sldId="3107"/>
            <ac:spMk id="72706"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07"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08"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09"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10"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11"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13"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16"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17"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18"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19"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20"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21"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22"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23"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24"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25"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26"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27" creationId="{00000000-0000-0000-0000-000000000000}"/>
          </ac:spMkLst>
        </pc:spChg>
        <pc:spChg chg="mod">
          <ac:chgData name="Ledesma Arista, Alan" userId="88ae10eb-1237-4844-8282-0a3d09a45791" providerId="ADAL" clId="{FF547A70-6B99-4E9B-9FF9-6352F0C60A17}" dt="2023-03-08T16:52:19.228" v="8"/>
          <ac:spMkLst>
            <pc:docMk/>
            <pc:sldMk cId="4127738082" sldId="3107"/>
            <ac:spMk id="72728" creationId="{00000000-0000-0000-0000-000000000000}"/>
          </ac:spMkLst>
        </pc:spChg>
        <pc:cxnChg chg="mod">
          <ac:chgData name="Ledesma Arista, Alan" userId="88ae10eb-1237-4844-8282-0a3d09a45791" providerId="ADAL" clId="{FF547A70-6B99-4E9B-9FF9-6352F0C60A17}" dt="2023-03-08T16:52:19.228" v="8"/>
          <ac:cxnSpMkLst>
            <pc:docMk/>
            <pc:sldMk cId="4127738082" sldId="3107"/>
            <ac:cxnSpMk id="72712" creationId="{00000000-0000-0000-0000-000000000000}"/>
          </ac:cxnSpMkLst>
        </pc:cxnChg>
        <pc:cxnChg chg="mod">
          <ac:chgData name="Ledesma Arista, Alan" userId="88ae10eb-1237-4844-8282-0a3d09a45791" providerId="ADAL" clId="{FF547A70-6B99-4E9B-9FF9-6352F0C60A17}" dt="2023-03-08T16:52:19.228" v="8"/>
          <ac:cxnSpMkLst>
            <pc:docMk/>
            <pc:sldMk cId="4127738082" sldId="3107"/>
            <ac:cxnSpMk id="72714" creationId="{00000000-0000-0000-0000-000000000000}"/>
          </ac:cxnSpMkLst>
        </pc:cxnChg>
        <pc:cxnChg chg="mod">
          <ac:chgData name="Ledesma Arista, Alan" userId="88ae10eb-1237-4844-8282-0a3d09a45791" providerId="ADAL" clId="{FF547A70-6B99-4E9B-9FF9-6352F0C60A17}" dt="2023-03-08T16:52:19.228" v="8"/>
          <ac:cxnSpMkLst>
            <pc:docMk/>
            <pc:sldMk cId="4127738082" sldId="3107"/>
            <ac:cxnSpMk id="72715" creationId="{00000000-0000-0000-0000-000000000000}"/>
          </ac:cxnSpMkLst>
        </pc:cxnChg>
      </pc:sldChg>
      <pc:sldChg chg="modSp del modNotes">
        <pc:chgData name="Ledesma Arista, Alan" userId="88ae10eb-1237-4844-8282-0a3d09a45791" providerId="ADAL" clId="{FF547A70-6B99-4E9B-9FF9-6352F0C60A17}" dt="2023-03-08T21:22:24.663" v="1441" actId="47"/>
        <pc:sldMkLst>
          <pc:docMk/>
          <pc:sldMk cId="690484387" sldId="3110"/>
        </pc:sldMkLst>
        <pc:spChg chg="mod">
          <ac:chgData name="Ledesma Arista, Alan" userId="88ae10eb-1237-4844-8282-0a3d09a45791" providerId="ADAL" clId="{FF547A70-6B99-4E9B-9FF9-6352F0C60A17}" dt="2023-03-08T16:52:19.228" v="8"/>
          <ac:spMkLst>
            <pc:docMk/>
            <pc:sldMk cId="690484387" sldId="3110"/>
            <ac:spMk id="4" creationId="{00000000-0000-0000-0000-000000000000}"/>
          </ac:spMkLst>
        </pc:spChg>
        <pc:spChg chg="mod">
          <ac:chgData name="Ledesma Arista, Alan" userId="88ae10eb-1237-4844-8282-0a3d09a45791" providerId="ADAL" clId="{FF547A70-6B99-4E9B-9FF9-6352F0C60A17}" dt="2023-03-08T16:52:19.228" v="8"/>
          <ac:spMkLst>
            <pc:docMk/>
            <pc:sldMk cId="690484387" sldId="3110"/>
            <ac:spMk id="5" creationId="{00000000-0000-0000-0000-000000000000}"/>
          </ac:spMkLst>
        </pc:spChg>
        <pc:spChg chg="mod">
          <ac:chgData name="Ledesma Arista, Alan" userId="88ae10eb-1237-4844-8282-0a3d09a45791" providerId="ADAL" clId="{FF547A70-6B99-4E9B-9FF9-6352F0C60A17}" dt="2023-03-08T16:52:19.228" v="8"/>
          <ac:spMkLst>
            <pc:docMk/>
            <pc:sldMk cId="690484387" sldId="3110"/>
            <ac:spMk id="7" creationId="{B1DFAA95-2FD2-48C2-8DEF-442A951A24A7}"/>
          </ac:spMkLst>
        </pc:spChg>
        <pc:spChg chg="mod">
          <ac:chgData name="Ledesma Arista, Alan" userId="88ae10eb-1237-4844-8282-0a3d09a45791" providerId="ADAL" clId="{FF547A70-6B99-4E9B-9FF9-6352F0C60A17}" dt="2023-03-08T16:52:19.228" v="8"/>
          <ac:spMkLst>
            <pc:docMk/>
            <pc:sldMk cId="690484387" sldId="3110"/>
            <ac:spMk id="8" creationId="{00000000-0000-0000-0000-000000000000}"/>
          </ac:spMkLst>
        </pc:spChg>
        <pc:spChg chg="mod">
          <ac:chgData name="Ledesma Arista, Alan" userId="88ae10eb-1237-4844-8282-0a3d09a45791" providerId="ADAL" clId="{FF547A70-6B99-4E9B-9FF9-6352F0C60A17}" dt="2023-03-08T16:52:19.228" v="8"/>
          <ac:spMkLst>
            <pc:docMk/>
            <pc:sldMk cId="690484387" sldId="3110"/>
            <ac:spMk id="9" creationId="{C54CA005-286D-4877-86C1-252292548F55}"/>
          </ac:spMkLst>
        </pc:spChg>
        <pc:spChg chg="mod">
          <ac:chgData name="Ledesma Arista, Alan" userId="88ae10eb-1237-4844-8282-0a3d09a45791" providerId="ADAL" clId="{FF547A70-6B99-4E9B-9FF9-6352F0C60A17}" dt="2023-03-08T16:52:19.228" v="8"/>
          <ac:spMkLst>
            <pc:docMk/>
            <pc:sldMk cId="690484387" sldId="3110"/>
            <ac:spMk id="10" creationId="{49F03D69-FC44-4388-8B23-B3D8D921E193}"/>
          </ac:spMkLst>
        </pc:spChg>
        <pc:spChg chg="mod">
          <ac:chgData name="Ledesma Arista, Alan" userId="88ae10eb-1237-4844-8282-0a3d09a45791" providerId="ADAL" clId="{FF547A70-6B99-4E9B-9FF9-6352F0C60A17}" dt="2023-03-08T16:52:19.228" v="8"/>
          <ac:spMkLst>
            <pc:docMk/>
            <pc:sldMk cId="690484387" sldId="3110"/>
            <ac:spMk id="11" creationId="{4A081341-F691-47CE-905B-22D02CDBED29}"/>
          </ac:spMkLst>
        </pc:spChg>
        <pc:spChg chg="mod">
          <ac:chgData name="Ledesma Arista, Alan" userId="88ae10eb-1237-4844-8282-0a3d09a45791" providerId="ADAL" clId="{FF547A70-6B99-4E9B-9FF9-6352F0C60A17}" dt="2023-03-08T16:52:19.228" v="8"/>
          <ac:spMkLst>
            <pc:docMk/>
            <pc:sldMk cId="690484387" sldId="3110"/>
            <ac:spMk id="12" creationId="{6EC6A1C2-7CBB-4A6C-B15B-3865AC1DD950}"/>
          </ac:spMkLst>
        </pc:spChg>
        <pc:spChg chg="mod">
          <ac:chgData name="Ledesma Arista, Alan" userId="88ae10eb-1237-4844-8282-0a3d09a45791" providerId="ADAL" clId="{FF547A70-6B99-4E9B-9FF9-6352F0C60A17}" dt="2023-03-08T16:52:19.228" v="8"/>
          <ac:spMkLst>
            <pc:docMk/>
            <pc:sldMk cId="690484387" sldId="3110"/>
            <ac:spMk id="13" creationId="{CEC26E0B-1C14-4304-A574-A5444BE7D302}"/>
          </ac:spMkLst>
        </pc:spChg>
        <pc:spChg chg="mod">
          <ac:chgData name="Ledesma Arista, Alan" userId="88ae10eb-1237-4844-8282-0a3d09a45791" providerId="ADAL" clId="{FF547A70-6B99-4E9B-9FF9-6352F0C60A17}" dt="2023-03-08T16:52:19.228" v="8"/>
          <ac:spMkLst>
            <pc:docMk/>
            <pc:sldMk cId="690484387" sldId="3110"/>
            <ac:spMk id="14" creationId="{10A7D9AC-F178-4EFA-9778-6ACA9AA7BCA9}"/>
          </ac:spMkLst>
        </pc:spChg>
        <pc:spChg chg="mod">
          <ac:chgData name="Ledesma Arista, Alan" userId="88ae10eb-1237-4844-8282-0a3d09a45791" providerId="ADAL" clId="{FF547A70-6B99-4E9B-9FF9-6352F0C60A17}" dt="2023-03-08T16:52:19.228" v="8"/>
          <ac:spMkLst>
            <pc:docMk/>
            <pc:sldMk cId="690484387" sldId="3110"/>
            <ac:spMk id="15" creationId="{049E4578-03BF-4C75-9E1B-104363DDA47B}"/>
          </ac:spMkLst>
        </pc:spChg>
        <pc:spChg chg="mod">
          <ac:chgData name="Ledesma Arista, Alan" userId="88ae10eb-1237-4844-8282-0a3d09a45791" providerId="ADAL" clId="{FF547A70-6B99-4E9B-9FF9-6352F0C60A17}" dt="2023-03-08T16:52:19.228" v="8"/>
          <ac:spMkLst>
            <pc:docMk/>
            <pc:sldMk cId="690484387" sldId="3110"/>
            <ac:spMk id="16" creationId="{A8F3310F-1457-4B36-9A05-F7C7BD96889C}"/>
          </ac:spMkLst>
        </pc:spChg>
        <pc:spChg chg="mod">
          <ac:chgData name="Ledesma Arista, Alan" userId="88ae10eb-1237-4844-8282-0a3d09a45791" providerId="ADAL" clId="{FF547A70-6B99-4E9B-9FF9-6352F0C60A17}" dt="2023-03-08T16:52:19.228" v="8"/>
          <ac:spMkLst>
            <pc:docMk/>
            <pc:sldMk cId="690484387" sldId="3110"/>
            <ac:spMk id="17" creationId="{9D4FD8A5-95DC-4E85-9930-879C3C703874}"/>
          </ac:spMkLst>
        </pc:spChg>
        <pc:spChg chg="mod">
          <ac:chgData name="Ledesma Arista, Alan" userId="88ae10eb-1237-4844-8282-0a3d09a45791" providerId="ADAL" clId="{FF547A70-6B99-4E9B-9FF9-6352F0C60A17}" dt="2023-03-08T16:52:19.228" v="8"/>
          <ac:spMkLst>
            <pc:docMk/>
            <pc:sldMk cId="690484387" sldId="3110"/>
            <ac:spMk id="18" creationId="{AD5F7C44-C962-496A-BFEE-D1FDA953B01D}"/>
          </ac:spMkLst>
        </pc:spChg>
        <pc:spChg chg="mod">
          <ac:chgData name="Ledesma Arista, Alan" userId="88ae10eb-1237-4844-8282-0a3d09a45791" providerId="ADAL" clId="{FF547A70-6B99-4E9B-9FF9-6352F0C60A17}" dt="2023-03-08T16:52:19.228" v="8"/>
          <ac:spMkLst>
            <pc:docMk/>
            <pc:sldMk cId="690484387" sldId="3110"/>
            <ac:spMk id="19" creationId="{173E4367-B94C-4A52-807D-201F2A5C3981}"/>
          </ac:spMkLst>
        </pc:spChg>
        <pc:spChg chg="mod">
          <ac:chgData name="Ledesma Arista, Alan" userId="88ae10eb-1237-4844-8282-0a3d09a45791" providerId="ADAL" clId="{FF547A70-6B99-4E9B-9FF9-6352F0C60A17}" dt="2023-03-08T16:52:19.228" v="8"/>
          <ac:spMkLst>
            <pc:docMk/>
            <pc:sldMk cId="690484387" sldId="3110"/>
            <ac:spMk id="20" creationId="{3F13C5DA-BE6E-4047-AE0B-61A01343B603}"/>
          </ac:spMkLst>
        </pc:spChg>
        <pc:spChg chg="mod">
          <ac:chgData name="Ledesma Arista, Alan" userId="88ae10eb-1237-4844-8282-0a3d09a45791" providerId="ADAL" clId="{FF547A70-6B99-4E9B-9FF9-6352F0C60A17}" dt="2023-03-08T16:52:19.228" v="8"/>
          <ac:spMkLst>
            <pc:docMk/>
            <pc:sldMk cId="690484387" sldId="3110"/>
            <ac:spMk id="21" creationId="{2CB3D67C-92AB-4966-A0F6-CF6BCD0DDEC8}"/>
          </ac:spMkLst>
        </pc:spChg>
        <pc:spChg chg="mod">
          <ac:chgData name="Ledesma Arista, Alan" userId="88ae10eb-1237-4844-8282-0a3d09a45791" providerId="ADAL" clId="{FF547A70-6B99-4E9B-9FF9-6352F0C60A17}" dt="2023-03-08T16:52:19.228" v="8"/>
          <ac:spMkLst>
            <pc:docMk/>
            <pc:sldMk cId="690484387" sldId="3110"/>
            <ac:spMk id="26" creationId="{ACB41606-401D-4F70-B8F2-7E6AB3988C23}"/>
          </ac:spMkLst>
        </pc:spChg>
        <pc:spChg chg="mod">
          <ac:chgData name="Ledesma Arista, Alan" userId="88ae10eb-1237-4844-8282-0a3d09a45791" providerId="ADAL" clId="{FF547A70-6B99-4E9B-9FF9-6352F0C60A17}" dt="2023-03-08T16:52:19.228" v="8"/>
          <ac:spMkLst>
            <pc:docMk/>
            <pc:sldMk cId="690484387" sldId="3110"/>
            <ac:spMk id="29" creationId="{364919B3-B04A-4B1A-9160-07CA2604AF07}"/>
          </ac:spMkLst>
        </pc:spChg>
        <pc:spChg chg="mod">
          <ac:chgData name="Ledesma Arista, Alan" userId="88ae10eb-1237-4844-8282-0a3d09a45791" providerId="ADAL" clId="{FF547A70-6B99-4E9B-9FF9-6352F0C60A17}" dt="2023-03-08T16:52:19.228" v="8"/>
          <ac:spMkLst>
            <pc:docMk/>
            <pc:sldMk cId="690484387" sldId="3110"/>
            <ac:spMk id="30" creationId="{AE26E80C-7EBA-428D-BF91-4E45F9ACD586}"/>
          </ac:spMkLst>
        </pc:spChg>
        <pc:spChg chg="mod">
          <ac:chgData name="Ledesma Arista, Alan" userId="88ae10eb-1237-4844-8282-0a3d09a45791" providerId="ADAL" clId="{FF547A70-6B99-4E9B-9FF9-6352F0C60A17}" dt="2023-03-08T16:52:19.228" v="8"/>
          <ac:spMkLst>
            <pc:docMk/>
            <pc:sldMk cId="690484387" sldId="3110"/>
            <ac:spMk id="31" creationId="{EA38B87D-2EE1-4E17-A851-5AC935C4C5EF}"/>
          </ac:spMkLst>
        </pc:spChg>
        <pc:spChg chg="mod">
          <ac:chgData name="Ledesma Arista, Alan" userId="88ae10eb-1237-4844-8282-0a3d09a45791" providerId="ADAL" clId="{FF547A70-6B99-4E9B-9FF9-6352F0C60A17}" dt="2023-03-08T16:52:19.228" v="8"/>
          <ac:spMkLst>
            <pc:docMk/>
            <pc:sldMk cId="690484387" sldId="3110"/>
            <ac:spMk id="32" creationId="{B96ABE73-2726-4DBE-A51D-0E50DFBD9198}"/>
          </ac:spMkLst>
        </pc:spChg>
        <pc:cxnChg chg="mod">
          <ac:chgData name="Ledesma Arista, Alan" userId="88ae10eb-1237-4844-8282-0a3d09a45791" providerId="ADAL" clId="{FF547A70-6B99-4E9B-9FF9-6352F0C60A17}" dt="2023-03-08T16:52:19.228" v="8"/>
          <ac:cxnSpMkLst>
            <pc:docMk/>
            <pc:sldMk cId="690484387" sldId="3110"/>
            <ac:cxnSpMk id="22" creationId="{0B3424EE-60BD-4DE8-ADE0-90D386A9569A}"/>
          </ac:cxnSpMkLst>
        </pc:cxnChg>
        <pc:cxnChg chg="mod">
          <ac:chgData name="Ledesma Arista, Alan" userId="88ae10eb-1237-4844-8282-0a3d09a45791" providerId="ADAL" clId="{FF547A70-6B99-4E9B-9FF9-6352F0C60A17}" dt="2023-03-08T16:52:19.228" v="8"/>
          <ac:cxnSpMkLst>
            <pc:docMk/>
            <pc:sldMk cId="690484387" sldId="3110"/>
            <ac:cxnSpMk id="23" creationId="{8F1870A0-49A8-464C-B46A-5826CAA46FE6}"/>
          </ac:cxnSpMkLst>
        </pc:cxnChg>
        <pc:cxnChg chg="mod">
          <ac:chgData name="Ledesma Arista, Alan" userId="88ae10eb-1237-4844-8282-0a3d09a45791" providerId="ADAL" clId="{FF547A70-6B99-4E9B-9FF9-6352F0C60A17}" dt="2023-03-08T16:52:19.228" v="8"/>
          <ac:cxnSpMkLst>
            <pc:docMk/>
            <pc:sldMk cId="690484387" sldId="3110"/>
            <ac:cxnSpMk id="24" creationId="{DB142575-BE0E-4180-8030-5663CC56AD3A}"/>
          </ac:cxnSpMkLst>
        </pc:cxnChg>
        <pc:cxnChg chg="mod">
          <ac:chgData name="Ledesma Arista, Alan" userId="88ae10eb-1237-4844-8282-0a3d09a45791" providerId="ADAL" clId="{FF547A70-6B99-4E9B-9FF9-6352F0C60A17}" dt="2023-03-08T16:52:19.228" v="8"/>
          <ac:cxnSpMkLst>
            <pc:docMk/>
            <pc:sldMk cId="690484387" sldId="3110"/>
            <ac:cxnSpMk id="25" creationId="{FCD2024E-BBAF-4A30-B771-680AFA79B918}"/>
          </ac:cxnSpMkLst>
        </pc:cxnChg>
        <pc:cxnChg chg="mod">
          <ac:chgData name="Ledesma Arista, Alan" userId="88ae10eb-1237-4844-8282-0a3d09a45791" providerId="ADAL" clId="{FF547A70-6B99-4E9B-9FF9-6352F0C60A17}" dt="2023-03-08T16:52:19.228" v="8"/>
          <ac:cxnSpMkLst>
            <pc:docMk/>
            <pc:sldMk cId="690484387" sldId="3110"/>
            <ac:cxnSpMk id="27" creationId="{7E3BD19B-2A3F-4AD5-96A2-BBBF79F5B125}"/>
          </ac:cxnSpMkLst>
        </pc:cxnChg>
        <pc:cxnChg chg="mod">
          <ac:chgData name="Ledesma Arista, Alan" userId="88ae10eb-1237-4844-8282-0a3d09a45791" providerId="ADAL" clId="{FF547A70-6B99-4E9B-9FF9-6352F0C60A17}" dt="2023-03-08T16:52:19.228" v="8"/>
          <ac:cxnSpMkLst>
            <pc:docMk/>
            <pc:sldMk cId="690484387" sldId="3110"/>
            <ac:cxnSpMk id="28" creationId="{309DEB33-15C1-4C4F-AB25-749ED73F55E5}"/>
          </ac:cxnSpMkLst>
        </pc:cxnChg>
      </pc:sldChg>
      <pc:sldChg chg="modSp del modNotes">
        <pc:chgData name="Ledesma Arista, Alan" userId="88ae10eb-1237-4844-8282-0a3d09a45791" providerId="ADAL" clId="{FF547A70-6B99-4E9B-9FF9-6352F0C60A17}" dt="2023-03-08T21:24:12.425" v="1465" actId="47"/>
        <pc:sldMkLst>
          <pc:docMk/>
          <pc:sldMk cId="4134353850" sldId="3122"/>
        </pc:sldMkLst>
        <pc:spChg chg="mod">
          <ac:chgData name="Ledesma Arista, Alan" userId="88ae10eb-1237-4844-8282-0a3d09a45791" providerId="ADAL" clId="{FF547A70-6B99-4E9B-9FF9-6352F0C60A17}" dt="2023-03-08T16:52:19.228" v="8"/>
          <ac:spMkLst>
            <pc:docMk/>
            <pc:sldMk cId="4134353850" sldId="3122"/>
            <ac:spMk id="4" creationId="{00000000-0000-0000-0000-000000000000}"/>
          </ac:spMkLst>
        </pc:spChg>
        <pc:spChg chg="mod">
          <ac:chgData name="Ledesma Arista, Alan" userId="88ae10eb-1237-4844-8282-0a3d09a45791" providerId="ADAL" clId="{FF547A70-6B99-4E9B-9FF9-6352F0C60A17}" dt="2023-03-08T16:52:19.228" v="8"/>
          <ac:spMkLst>
            <pc:docMk/>
            <pc:sldMk cId="4134353850" sldId="3122"/>
            <ac:spMk id="5" creationId="{00000000-0000-0000-0000-000000000000}"/>
          </ac:spMkLst>
        </pc:spChg>
        <pc:spChg chg="mod">
          <ac:chgData name="Ledesma Arista, Alan" userId="88ae10eb-1237-4844-8282-0a3d09a45791" providerId="ADAL" clId="{FF547A70-6B99-4E9B-9FF9-6352F0C60A17}" dt="2023-03-08T16:52:19.228" v="8"/>
          <ac:spMkLst>
            <pc:docMk/>
            <pc:sldMk cId="4134353850" sldId="3122"/>
            <ac:spMk id="8" creationId="{00000000-0000-0000-0000-000000000000}"/>
          </ac:spMkLst>
        </pc:spChg>
        <pc:spChg chg="mod">
          <ac:chgData name="Ledesma Arista, Alan" userId="88ae10eb-1237-4844-8282-0a3d09a45791" providerId="ADAL" clId="{FF547A70-6B99-4E9B-9FF9-6352F0C60A17}" dt="2023-03-08T16:52:19.228" v="8"/>
          <ac:spMkLst>
            <pc:docMk/>
            <pc:sldMk cId="4134353850" sldId="3122"/>
            <ac:spMk id="10" creationId="{2F295191-B905-4E33-AA42-2407EA3160DF}"/>
          </ac:spMkLst>
        </pc:spChg>
        <pc:picChg chg="mod">
          <ac:chgData name="Ledesma Arista, Alan" userId="88ae10eb-1237-4844-8282-0a3d09a45791" providerId="ADAL" clId="{FF547A70-6B99-4E9B-9FF9-6352F0C60A17}" dt="2023-03-08T16:52:19.228" v="8"/>
          <ac:picMkLst>
            <pc:docMk/>
            <pc:sldMk cId="4134353850" sldId="3122"/>
            <ac:picMk id="2" creationId="{0AF84517-FC2B-A086-E032-F2B5B5B826D5}"/>
          </ac:picMkLst>
        </pc:picChg>
        <pc:picChg chg="mod">
          <ac:chgData name="Ledesma Arista, Alan" userId="88ae10eb-1237-4844-8282-0a3d09a45791" providerId="ADAL" clId="{FF547A70-6B99-4E9B-9FF9-6352F0C60A17}" dt="2023-03-08T16:52:19.228" v="8"/>
          <ac:picMkLst>
            <pc:docMk/>
            <pc:sldMk cId="4134353850" sldId="3122"/>
            <ac:picMk id="6" creationId="{E8829930-F75D-429F-8A99-74C3AF25FC73}"/>
          </ac:picMkLst>
        </pc:picChg>
        <pc:picChg chg="mod">
          <ac:chgData name="Ledesma Arista, Alan" userId="88ae10eb-1237-4844-8282-0a3d09a45791" providerId="ADAL" clId="{FF547A70-6B99-4E9B-9FF9-6352F0C60A17}" dt="2023-03-08T16:52:19.228" v="8"/>
          <ac:picMkLst>
            <pc:docMk/>
            <pc:sldMk cId="4134353850" sldId="3122"/>
            <ac:picMk id="18" creationId="{B9CC7774-94D4-86EC-D0CC-1DFF77C850A7}"/>
          </ac:picMkLst>
        </pc:picChg>
      </pc:sldChg>
      <pc:sldChg chg="modSp del modNotes">
        <pc:chgData name="Ledesma Arista, Alan" userId="88ae10eb-1237-4844-8282-0a3d09a45791" providerId="ADAL" clId="{FF547A70-6B99-4E9B-9FF9-6352F0C60A17}" dt="2023-03-08T21:21:23.933" v="1430" actId="47"/>
        <pc:sldMkLst>
          <pc:docMk/>
          <pc:sldMk cId="1566286682" sldId="3123"/>
        </pc:sldMkLst>
        <pc:spChg chg="mod">
          <ac:chgData name="Ledesma Arista, Alan" userId="88ae10eb-1237-4844-8282-0a3d09a45791" providerId="ADAL" clId="{FF547A70-6B99-4E9B-9FF9-6352F0C60A17}" dt="2023-03-08T16:52:19.228" v="8"/>
          <ac:spMkLst>
            <pc:docMk/>
            <pc:sldMk cId="1566286682" sldId="3123"/>
            <ac:spMk id="4" creationId="{00000000-0000-0000-0000-000000000000}"/>
          </ac:spMkLst>
        </pc:spChg>
        <pc:spChg chg="mod">
          <ac:chgData name="Ledesma Arista, Alan" userId="88ae10eb-1237-4844-8282-0a3d09a45791" providerId="ADAL" clId="{FF547A70-6B99-4E9B-9FF9-6352F0C60A17}" dt="2023-03-08T16:52:19.228" v="8"/>
          <ac:spMkLst>
            <pc:docMk/>
            <pc:sldMk cId="1566286682" sldId="3123"/>
            <ac:spMk id="5" creationId="{00000000-0000-0000-0000-000000000000}"/>
          </ac:spMkLst>
        </pc:spChg>
        <pc:spChg chg="mod">
          <ac:chgData name="Ledesma Arista, Alan" userId="88ae10eb-1237-4844-8282-0a3d09a45791" providerId="ADAL" clId="{FF547A70-6B99-4E9B-9FF9-6352F0C60A17}" dt="2023-03-08T16:52:19.228" v="8"/>
          <ac:spMkLst>
            <pc:docMk/>
            <pc:sldMk cId="1566286682" sldId="3123"/>
            <ac:spMk id="8" creationId="{00000000-0000-0000-0000-000000000000}"/>
          </ac:spMkLst>
        </pc:spChg>
        <pc:spChg chg="mod">
          <ac:chgData name="Ledesma Arista, Alan" userId="88ae10eb-1237-4844-8282-0a3d09a45791" providerId="ADAL" clId="{FF547A70-6B99-4E9B-9FF9-6352F0C60A17}" dt="2023-03-08T16:52:19.228" v="8"/>
          <ac:spMkLst>
            <pc:docMk/>
            <pc:sldMk cId="1566286682" sldId="3123"/>
            <ac:spMk id="11" creationId="{92FA33EA-6DC3-4C9D-82FA-89BF16A23388}"/>
          </ac:spMkLst>
        </pc:spChg>
        <pc:picChg chg="mod">
          <ac:chgData name="Ledesma Arista, Alan" userId="88ae10eb-1237-4844-8282-0a3d09a45791" providerId="ADAL" clId="{FF547A70-6B99-4E9B-9FF9-6352F0C60A17}" dt="2023-03-08T16:52:19.228" v="8"/>
          <ac:picMkLst>
            <pc:docMk/>
            <pc:sldMk cId="1566286682" sldId="3123"/>
            <ac:picMk id="2" creationId="{CC28BA90-0DDD-46B2-7A78-00C44A9144DB}"/>
          </ac:picMkLst>
        </pc:picChg>
        <pc:picChg chg="mod">
          <ac:chgData name="Ledesma Arista, Alan" userId="88ae10eb-1237-4844-8282-0a3d09a45791" providerId="ADAL" clId="{FF547A70-6B99-4E9B-9FF9-6352F0C60A17}" dt="2023-03-08T16:52:19.228" v="8"/>
          <ac:picMkLst>
            <pc:docMk/>
            <pc:sldMk cId="1566286682" sldId="3123"/>
            <ac:picMk id="6" creationId="{B951202F-5996-46BD-A7D3-9D98A0EF18B3}"/>
          </ac:picMkLst>
        </pc:picChg>
        <pc:picChg chg="mod">
          <ac:chgData name="Ledesma Arista, Alan" userId="88ae10eb-1237-4844-8282-0a3d09a45791" providerId="ADAL" clId="{FF547A70-6B99-4E9B-9FF9-6352F0C60A17}" dt="2023-03-08T16:52:19.228" v="8"/>
          <ac:picMkLst>
            <pc:docMk/>
            <pc:sldMk cId="1566286682" sldId="3123"/>
            <ac:picMk id="7" creationId="{8D612A48-D17C-C290-A6C8-7499C2AC421E}"/>
          </ac:picMkLst>
        </pc:picChg>
        <pc:picChg chg="mod">
          <ac:chgData name="Ledesma Arista, Alan" userId="88ae10eb-1237-4844-8282-0a3d09a45791" providerId="ADAL" clId="{FF547A70-6B99-4E9B-9FF9-6352F0C60A17}" dt="2023-03-08T16:52:19.228" v="8"/>
          <ac:picMkLst>
            <pc:docMk/>
            <pc:sldMk cId="1566286682" sldId="3123"/>
            <ac:picMk id="9" creationId="{9D70DCE8-5D33-8D79-EACD-84998822A207}"/>
          </ac:picMkLst>
        </pc:picChg>
        <pc:picChg chg="mod">
          <ac:chgData name="Ledesma Arista, Alan" userId="88ae10eb-1237-4844-8282-0a3d09a45791" providerId="ADAL" clId="{FF547A70-6B99-4E9B-9FF9-6352F0C60A17}" dt="2023-03-08T16:52:19.228" v="8"/>
          <ac:picMkLst>
            <pc:docMk/>
            <pc:sldMk cId="1566286682" sldId="3123"/>
            <ac:picMk id="10" creationId="{D8EB21CF-4242-B585-8CF2-8B6E01ADD5FF}"/>
          </ac:picMkLst>
        </pc:picChg>
      </pc:sldChg>
      <pc:sldChg chg="delSp modSp del mod modNotes">
        <pc:chgData name="Ledesma Arista, Alan" userId="88ae10eb-1237-4844-8282-0a3d09a45791" providerId="ADAL" clId="{FF547A70-6B99-4E9B-9FF9-6352F0C60A17}" dt="2023-03-08T21:31:45.744" v="1537" actId="47"/>
        <pc:sldMkLst>
          <pc:docMk/>
          <pc:sldMk cId="2336767202" sldId="6844"/>
        </pc:sldMkLst>
        <pc:spChg chg="mod">
          <ac:chgData name="Ledesma Arista, Alan" userId="88ae10eb-1237-4844-8282-0a3d09a45791" providerId="ADAL" clId="{FF547A70-6B99-4E9B-9FF9-6352F0C60A17}" dt="2023-03-08T16:52:19.228" v="8"/>
          <ac:spMkLst>
            <pc:docMk/>
            <pc:sldMk cId="2336767202" sldId="6844"/>
            <ac:spMk id="4" creationId="{00000000-0000-0000-0000-000000000000}"/>
          </ac:spMkLst>
        </pc:spChg>
        <pc:spChg chg="mod">
          <ac:chgData name="Ledesma Arista, Alan" userId="88ae10eb-1237-4844-8282-0a3d09a45791" providerId="ADAL" clId="{FF547A70-6B99-4E9B-9FF9-6352F0C60A17}" dt="2023-03-08T16:52:19.228" v="8"/>
          <ac:spMkLst>
            <pc:docMk/>
            <pc:sldMk cId="2336767202" sldId="6844"/>
            <ac:spMk id="5" creationId="{00000000-0000-0000-0000-000000000000}"/>
          </ac:spMkLst>
        </pc:spChg>
        <pc:spChg chg="mod">
          <ac:chgData name="Ledesma Arista, Alan" userId="88ae10eb-1237-4844-8282-0a3d09a45791" providerId="ADAL" clId="{FF547A70-6B99-4E9B-9FF9-6352F0C60A17}" dt="2023-03-08T16:52:19.228" v="8"/>
          <ac:spMkLst>
            <pc:docMk/>
            <pc:sldMk cId="2336767202" sldId="6844"/>
            <ac:spMk id="10" creationId="{E224E05D-B515-4FB4-8DE6-99F4DBA36ABD}"/>
          </ac:spMkLst>
        </pc:spChg>
        <pc:spChg chg="mod">
          <ac:chgData name="Ledesma Arista, Alan" userId="88ae10eb-1237-4844-8282-0a3d09a45791" providerId="ADAL" clId="{FF547A70-6B99-4E9B-9FF9-6352F0C60A17}" dt="2023-03-08T16:52:19.228" v="8"/>
          <ac:spMkLst>
            <pc:docMk/>
            <pc:sldMk cId="2336767202" sldId="6844"/>
            <ac:spMk id="11" creationId="{F23037E6-6787-49FF-AF49-C98DA828DF68}"/>
          </ac:spMkLst>
        </pc:spChg>
        <pc:picChg chg="del mod">
          <ac:chgData name="Ledesma Arista, Alan" userId="88ae10eb-1237-4844-8282-0a3d09a45791" providerId="ADAL" clId="{FF547A70-6B99-4E9B-9FF9-6352F0C60A17}" dt="2023-03-08T21:31:18.243" v="1533" actId="478"/>
          <ac:picMkLst>
            <pc:docMk/>
            <pc:sldMk cId="2336767202" sldId="6844"/>
            <ac:picMk id="2" creationId="{AF1C3D0A-01BD-47C1-8C84-4CA162868014}"/>
          </ac:picMkLst>
        </pc:picChg>
        <pc:picChg chg="mod">
          <ac:chgData name="Ledesma Arista, Alan" userId="88ae10eb-1237-4844-8282-0a3d09a45791" providerId="ADAL" clId="{FF547A70-6B99-4E9B-9FF9-6352F0C60A17}" dt="2023-03-08T16:52:19.228" v="8"/>
          <ac:picMkLst>
            <pc:docMk/>
            <pc:sldMk cId="2336767202" sldId="6844"/>
            <ac:picMk id="7" creationId="{08EDFF13-4255-5AB8-C42D-91167D0A5661}"/>
          </ac:picMkLst>
        </pc:picChg>
      </pc:sldChg>
      <pc:sldChg chg="modSp mod modNotes">
        <pc:chgData name="Ledesma Arista, Alan" userId="88ae10eb-1237-4844-8282-0a3d09a45791" providerId="ADAL" clId="{FF547A70-6B99-4E9B-9FF9-6352F0C60A17}" dt="2023-03-08T17:00:15.727" v="74" actId="113"/>
        <pc:sldMkLst>
          <pc:docMk/>
          <pc:sldMk cId="2626938952" sldId="6848"/>
        </pc:sldMkLst>
        <pc:spChg chg="mod">
          <ac:chgData name="Ledesma Arista, Alan" userId="88ae10eb-1237-4844-8282-0a3d09a45791" providerId="ADAL" clId="{FF547A70-6B99-4E9B-9FF9-6352F0C60A17}" dt="2023-03-08T16:54:37.543" v="32" actId="1036"/>
          <ac:spMkLst>
            <pc:docMk/>
            <pc:sldMk cId="2626938952" sldId="6848"/>
            <ac:spMk id="4" creationId="{00000000-0000-0000-0000-000000000000}"/>
          </ac:spMkLst>
        </pc:spChg>
        <pc:spChg chg="mod">
          <ac:chgData name="Ledesma Arista, Alan" userId="88ae10eb-1237-4844-8282-0a3d09a45791" providerId="ADAL" clId="{FF547A70-6B99-4E9B-9FF9-6352F0C60A17}" dt="2023-03-08T16:54:46.272" v="33" actId="14100"/>
          <ac:spMkLst>
            <pc:docMk/>
            <pc:sldMk cId="2626938952" sldId="6848"/>
            <ac:spMk id="5" creationId="{00000000-0000-0000-0000-000000000000}"/>
          </ac:spMkLst>
        </pc:spChg>
        <pc:spChg chg="mod">
          <ac:chgData name="Ledesma Arista, Alan" userId="88ae10eb-1237-4844-8282-0a3d09a45791" providerId="ADAL" clId="{FF547A70-6B99-4E9B-9FF9-6352F0C60A17}" dt="2023-03-08T17:00:15.727" v="74" actId="113"/>
          <ac:spMkLst>
            <pc:docMk/>
            <pc:sldMk cId="2626938952" sldId="6848"/>
            <ac:spMk id="6" creationId="{00000000-0000-0000-0000-000000000000}"/>
          </ac:spMkLst>
        </pc:spChg>
        <pc:spChg chg="mod">
          <ac:chgData name="Ledesma Arista, Alan" userId="88ae10eb-1237-4844-8282-0a3d09a45791" providerId="ADAL" clId="{FF547A70-6B99-4E9B-9FF9-6352F0C60A17}" dt="2023-03-08T16:55:10.299" v="37" actId="14100"/>
          <ac:spMkLst>
            <pc:docMk/>
            <pc:sldMk cId="2626938952" sldId="6848"/>
            <ac:spMk id="8" creationId="{00000000-0000-0000-0000-000000000000}"/>
          </ac:spMkLst>
        </pc:spChg>
      </pc:sldChg>
      <pc:sldChg chg="modSp del modNotes">
        <pc:chgData name="Ledesma Arista, Alan" userId="88ae10eb-1237-4844-8282-0a3d09a45791" providerId="ADAL" clId="{FF547A70-6B99-4E9B-9FF9-6352F0C60A17}" dt="2023-03-08T21:00:22.615" v="1254" actId="47"/>
        <pc:sldMkLst>
          <pc:docMk/>
          <pc:sldMk cId="2602346011" sldId="6855"/>
        </pc:sldMkLst>
        <pc:spChg chg="mod">
          <ac:chgData name="Ledesma Arista, Alan" userId="88ae10eb-1237-4844-8282-0a3d09a45791" providerId="ADAL" clId="{FF547A70-6B99-4E9B-9FF9-6352F0C60A17}" dt="2023-03-08T16:52:19.228" v="8"/>
          <ac:spMkLst>
            <pc:docMk/>
            <pc:sldMk cId="2602346011" sldId="6855"/>
            <ac:spMk id="4" creationId="{00000000-0000-0000-0000-000000000000}"/>
          </ac:spMkLst>
        </pc:spChg>
        <pc:spChg chg="mod">
          <ac:chgData name="Ledesma Arista, Alan" userId="88ae10eb-1237-4844-8282-0a3d09a45791" providerId="ADAL" clId="{FF547A70-6B99-4E9B-9FF9-6352F0C60A17}" dt="2023-03-08T16:52:19.228" v="8"/>
          <ac:spMkLst>
            <pc:docMk/>
            <pc:sldMk cId="2602346011" sldId="6855"/>
            <ac:spMk id="5" creationId="{00000000-0000-0000-0000-000000000000}"/>
          </ac:spMkLst>
        </pc:spChg>
        <pc:spChg chg="mod">
          <ac:chgData name="Ledesma Arista, Alan" userId="88ae10eb-1237-4844-8282-0a3d09a45791" providerId="ADAL" clId="{FF547A70-6B99-4E9B-9FF9-6352F0C60A17}" dt="2023-03-08T16:52:19.228" v="8"/>
          <ac:spMkLst>
            <pc:docMk/>
            <pc:sldMk cId="2602346011" sldId="6855"/>
            <ac:spMk id="6" creationId="{00000000-0000-0000-0000-000000000000}"/>
          </ac:spMkLst>
        </pc:spChg>
        <pc:spChg chg="mod">
          <ac:chgData name="Ledesma Arista, Alan" userId="88ae10eb-1237-4844-8282-0a3d09a45791" providerId="ADAL" clId="{FF547A70-6B99-4E9B-9FF9-6352F0C60A17}" dt="2023-03-08T16:52:19.228" v="8"/>
          <ac:spMkLst>
            <pc:docMk/>
            <pc:sldMk cId="2602346011" sldId="6855"/>
            <ac:spMk id="8" creationId="{00000000-0000-0000-0000-000000000000}"/>
          </ac:spMkLst>
        </pc:spChg>
        <pc:picChg chg="mod">
          <ac:chgData name="Ledesma Arista, Alan" userId="88ae10eb-1237-4844-8282-0a3d09a45791" providerId="ADAL" clId="{FF547A70-6B99-4E9B-9FF9-6352F0C60A17}" dt="2023-03-08T16:52:19.228" v="8"/>
          <ac:picMkLst>
            <pc:docMk/>
            <pc:sldMk cId="2602346011" sldId="6855"/>
            <ac:picMk id="3" creationId="{188B9E33-87A2-4E04-B102-DA91DB6FECB7}"/>
          </ac:picMkLst>
        </pc:picChg>
      </pc:sldChg>
      <pc:sldChg chg="modSp del mod">
        <pc:chgData name="Ledesma Arista, Alan" userId="88ae10eb-1237-4844-8282-0a3d09a45791" providerId="ADAL" clId="{FF547A70-6B99-4E9B-9FF9-6352F0C60A17}" dt="2023-03-08T21:18:44.105" v="1395" actId="2696"/>
        <pc:sldMkLst>
          <pc:docMk/>
          <pc:sldMk cId="1223025402" sldId="6857"/>
        </pc:sldMkLst>
        <pc:spChg chg="mod">
          <ac:chgData name="Ledesma Arista, Alan" userId="88ae10eb-1237-4844-8282-0a3d09a45791" providerId="ADAL" clId="{FF547A70-6B99-4E9B-9FF9-6352F0C60A17}" dt="2023-03-08T20:59:17.313" v="1249" actId="20577"/>
          <ac:spMkLst>
            <pc:docMk/>
            <pc:sldMk cId="1223025402" sldId="6857"/>
            <ac:spMk id="6" creationId="{6AB21B9F-012E-4C3F-B998-BFB45FC67462}"/>
          </ac:spMkLst>
        </pc:spChg>
        <pc:spChg chg="mod">
          <ac:chgData name="Ledesma Arista, Alan" userId="88ae10eb-1237-4844-8282-0a3d09a45791" providerId="ADAL" clId="{FF547A70-6B99-4E9B-9FF9-6352F0C60A17}" dt="2023-03-08T20:58:52.042" v="1241" actId="1038"/>
          <ac:spMkLst>
            <pc:docMk/>
            <pc:sldMk cId="1223025402" sldId="6857"/>
            <ac:spMk id="7" creationId="{27FF8EA6-051E-4468-93BF-75AD2E17CB65}"/>
          </ac:spMkLst>
        </pc:spChg>
        <pc:spChg chg="mod">
          <ac:chgData name="Ledesma Arista, Alan" userId="88ae10eb-1237-4844-8282-0a3d09a45791" providerId="ADAL" clId="{FF547A70-6B99-4E9B-9FF9-6352F0C60A17}" dt="2023-03-08T20:58:57.955" v="1242" actId="14100"/>
          <ac:spMkLst>
            <pc:docMk/>
            <pc:sldMk cId="1223025402" sldId="6857"/>
            <ac:spMk id="8" creationId="{06B57A03-1ED0-43D3-8423-690FEE7C6143}"/>
          </ac:spMkLst>
        </pc:spChg>
        <pc:spChg chg="mod">
          <ac:chgData name="Ledesma Arista, Alan" userId="88ae10eb-1237-4844-8282-0a3d09a45791" providerId="ADAL" clId="{FF547A70-6B99-4E9B-9FF9-6352F0C60A17}" dt="2023-03-08T20:59:28.842" v="1251" actId="14100"/>
          <ac:spMkLst>
            <pc:docMk/>
            <pc:sldMk cId="1223025402" sldId="6857"/>
            <ac:spMk id="73731" creationId="{00000000-0000-0000-0000-000000000000}"/>
          </ac:spMkLst>
        </pc:spChg>
        <pc:spChg chg="mod">
          <ac:chgData name="Ledesma Arista, Alan" userId="88ae10eb-1237-4844-8282-0a3d09a45791" providerId="ADAL" clId="{FF547A70-6B99-4E9B-9FF9-6352F0C60A17}" dt="2023-03-08T20:59:36.377" v="1253" actId="14100"/>
          <ac:spMkLst>
            <pc:docMk/>
            <pc:sldMk cId="1223025402" sldId="6857"/>
            <ac:spMk id="73732" creationId="{00000000-0000-0000-0000-000000000000}"/>
          </ac:spMkLst>
        </pc:spChg>
        <pc:graphicFrameChg chg="mod">
          <ac:chgData name="Ledesma Arista, Alan" userId="88ae10eb-1237-4844-8282-0a3d09a45791" providerId="ADAL" clId="{FF547A70-6B99-4E9B-9FF9-6352F0C60A17}" dt="2023-03-08T16:52:19.228" v="8"/>
          <ac:graphicFrameMkLst>
            <pc:docMk/>
            <pc:sldMk cId="1223025402" sldId="6857"/>
            <ac:graphicFrameMk id="5" creationId="{72DCC807-222F-4F88-B999-EB29F8668E01}"/>
          </ac:graphicFrameMkLst>
        </pc:graphicFrameChg>
      </pc:sldChg>
      <pc:sldChg chg="add">
        <pc:chgData name="Ledesma Arista, Alan" userId="88ae10eb-1237-4844-8282-0a3d09a45791" providerId="ADAL" clId="{FF547A70-6B99-4E9B-9FF9-6352F0C60A17}" dt="2023-03-08T21:18:47.995" v="1396"/>
        <pc:sldMkLst>
          <pc:docMk/>
          <pc:sldMk cId="3749155191" sldId="6857"/>
        </pc:sldMkLst>
      </pc:sldChg>
      <pc:sldChg chg="modSp del">
        <pc:chgData name="Ledesma Arista, Alan" userId="88ae10eb-1237-4844-8282-0a3d09a45791" providerId="ADAL" clId="{FF547A70-6B99-4E9B-9FF9-6352F0C60A17}" dt="2023-03-08T19:57:43.564" v="506" actId="47"/>
        <pc:sldMkLst>
          <pc:docMk/>
          <pc:sldMk cId="2948265610" sldId="6858"/>
        </pc:sldMkLst>
        <pc:spChg chg="mod">
          <ac:chgData name="Ledesma Arista, Alan" userId="88ae10eb-1237-4844-8282-0a3d09a45791" providerId="ADAL" clId="{FF547A70-6B99-4E9B-9FF9-6352F0C60A17}" dt="2023-03-08T16:52:19.228" v="8"/>
          <ac:spMkLst>
            <pc:docMk/>
            <pc:sldMk cId="2948265610" sldId="6858"/>
            <ac:spMk id="5" creationId="{03B3CB57-0173-4D3A-B7E4-7C3F386F9C4D}"/>
          </ac:spMkLst>
        </pc:spChg>
        <pc:spChg chg="mod">
          <ac:chgData name="Ledesma Arista, Alan" userId="88ae10eb-1237-4844-8282-0a3d09a45791" providerId="ADAL" clId="{FF547A70-6B99-4E9B-9FF9-6352F0C60A17}" dt="2023-03-08T16:52:19.228" v="8"/>
          <ac:spMkLst>
            <pc:docMk/>
            <pc:sldMk cId="2948265610" sldId="6858"/>
            <ac:spMk id="6" creationId="{7ED81590-664D-41C1-B865-B44AD085E32D}"/>
          </ac:spMkLst>
        </pc:spChg>
        <pc:spChg chg="mod">
          <ac:chgData name="Ledesma Arista, Alan" userId="88ae10eb-1237-4844-8282-0a3d09a45791" providerId="ADAL" clId="{FF547A70-6B99-4E9B-9FF9-6352F0C60A17}" dt="2023-03-08T16:52:19.228" v="8"/>
          <ac:spMkLst>
            <pc:docMk/>
            <pc:sldMk cId="2948265610" sldId="6858"/>
            <ac:spMk id="25602" creationId="{00000000-0000-0000-0000-000000000000}"/>
          </ac:spMkLst>
        </pc:spChg>
        <pc:spChg chg="mod">
          <ac:chgData name="Ledesma Arista, Alan" userId="88ae10eb-1237-4844-8282-0a3d09a45791" providerId="ADAL" clId="{FF547A70-6B99-4E9B-9FF9-6352F0C60A17}" dt="2023-03-08T16:52:19.228" v="8"/>
          <ac:spMkLst>
            <pc:docMk/>
            <pc:sldMk cId="2948265610" sldId="6858"/>
            <ac:spMk id="25603" creationId="{00000000-0000-0000-0000-000000000000}"/>
          </ac:spMkLst>
        </pc:spChg>
        <pc:spChg chg="mod">
          <ac:chgData name="Ledesma Arista, Alan" userId="88ae10eb-1237-4844-8282-0a3d09a45791" providerId="ADAL" clId="{FF547A70-6B99-4E9B-9FF9-6352F0C60A17}" dt="2023-03-08T16:52:19.228" v="8"/>
          <ac:spMkLst>
            <pc:docMk/>
            <pc:sldMk cId="2948265610" sldId="6858"/>
            <ac:spMk id="57348" creationId="{00000000-0000-0000-0000-000000000000}"/>
          </ac:spMkLst>
        </pc:spChg>
      </pc:sldChg>
      <pc:sldChg chg="modSp mod">
        <pc:chgData name="Ledesma Arista, Alan" userId="88ae10eb-1237-4844-8282-0a3d09a45791" providerId="ADAL" clId="{FF547A70-6B99-4E9B-9FF9-6352F0C60A17}" dt="2023-03-08T20:03:35.371" v="572" actId="14100"/>
        <pc:sldMkLst>
          <pc:docMk/>
          <pc:sldMk cId="3947579030" sldId="6859"/>
        </pc:sldMkLst>
        <pc:spChg chg="mod">
          <ac:chgData name="Ledesma Arista, Alan" userId="88ae10eb-1237-4844-8282-0a3d09a45791" providerId="ADAL" clId="{FF547A70-6B99-4E9B-9FF9-6352F0C60A17}" dt="2023-03-08T20:03:26.367" v="571" actId="1036"/>
          <ac:spMkLst>
            <pc:docMk/>
            <pc:sldMk cId="3947579030" sldId="6859"/>
            <ac:spMk id="20" creationId="{6FDB85B3-F93D-461C-BE4F-C772FA0342B7}"/>
          </ac:spMkLst>
        </pc:spChg>
        <pc:spChg chg="mod">
          <ac:chgData name="Ledesma Arista, Alan" userId="88ae10eb-1237-4844-8282-0a3d09a45791" providerId="ADAL" clId="{FF547A70-6B99-4E9B-9FF9-6352F0C60A17}" dt="2023-03-08T20:03:35.371" v="572" actId="14100"/>
          <ac:spMkLst>
            <pc:docMk/>
            <pc:sldMk cId="3947579030" sldId="6859"/>
            <ac:spMk id="21" creationId="{48EFC303-CBC9-4746-A977-D0D4127E05F9}"/>
          </ac:spMkLst>
        </pc:spChg>
        <pc:spChg chg="mod">
          <ac:chgData name="Ledesma Arista, Alan" userId="88ae10eb-1237-4844-8282-0a3d09a45791" providerId="ADAL" clId="{FF547A70-6B99-4E9B-9FF9-6352F0C60A17}" dt="2023-03-08T16:52:19.228" v="8"/>
          <ac:spMkLst>
            <pc:docMk/>
            <pc:sldMk cId="3947579030" sldId="6859"/>
            <ac:spMk id="29698"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699"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00"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01"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02"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03"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07"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08"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09"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10"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11"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12"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13" creationId="{00000000-0000-0000-0000-000000000000}"/>
          </ac:spMkLst>
        </pc:spChg>
        <pc:spChg chg="mod">
          <ac:chgData name="Ledesma Arista, Alan" userId="88ae10eb-1237-4844-8282-0a3d09a45791" providerId="ADAL" clId="{FF547A70-6B99-4E9B-9FF9-6352F0C60A17}" dt="2023-03-08T16:52:19.228" v="8"/>
          <ac:spMkLst>
            <pc:docMk/>
            <pc:sldMk cId="3947579030" sldId="6859"/>
            <ac:spMk id="29714" creationId="{00000000-0000-0000-0000-000000000000}"/>
          </ac:spMkLst>
        </pc:spChg>
        <pc:spChg chg="mod">
          <ac:chgData name="Ledesma Arista, Alan" userId="88ae10eb-1237-4844-8282-0a3d09a45791" providerId="ADAL" clId="{FF547A70-6B99-4E9B-9FF9-6352F0C60A17}" dt="2023-03-08T20:03:13.472" v="538" actId="14100"/>
          <ac:spMkLst>
            <pc:docMk/>
            <pc:sldMk cId="3947579030" sldId="6859"/>
            <ac:spMk id="29715" creationId="{00000000-0000-0000-0000-000000000000}"/>
          </ac:spMkLst>
        </pc:spChg>
        <pc:cxnChg chg="mod">
          <ac:chgData name="Ledesma Arista, Alan" userId="88ae10eb-1237-4844-8282-0a3d09a45791" providerId="ADAL" clId="{FF547A70-6B99-4E9B-9FF9-6352F0C60A17}" dt="2023-03-08T16:52:19.228" v="8"/>
          <ac:cxnSpMkLst>
            <pc:docMk/>
            <pc:sldMk cId="3947579030" sldId="6859"/>
            <ac:cxnSpMk id="29704" creationId="{00000000-0000-0000-0000-000000000000}"/>
          </ac:cxnSpMkLst>
        </pc:cxnChg>
        <pc:cxnChg chg="mod">
          <ac:chgData name="Ledesma Arista, Alan" userId="88ae10eb-1237-4844-8282-0a3d09a45791" providerId="ADAL" clId="{FF547A70-6B99-4E9B-9FF9-6352F0C60A17}" dt="2023-03-08T16:52:19.228" v="8"/>
          <ac:cxnSpMkLst>
            <pc:docMk/>
            <pc:sldMk cId="3947579030" sldId="6859"/>
            <ac:cxnSpMk id="29705" creationId="{00000000-0000-0000-0000-000000000000}"/>
          </ac:cxnSpMkLst>
        </pc:cxnChg>
        <pc:cxnChg chg="mod">
          <ac:chgData name="Ledesma Arista, Alan" userId="88ae10eb-1237-4844-8282-0a3d09a45791" providerId="ADAL" clId="{FF547A70-6B99-4E9B-9FF9-6352F0C60A17}" dt="2023-03-08T16:52:19.228" v="8"/>
          <ac:cxnSpMkLst>
            <pc:docMk/>
            <pc:sldMk cId="3947579030" sldId="6859"/>
            <ac:cxnSpMk id="29706" creationId="{00000000-0000-0000-0000-000000000000}"/>
          </ac:cxnSpMkLst>
        </pc:cxnChg>
      </pc:sldChg>
      <pc:sldChg chg="modSp mod">
        <pc:chgData name="Ledesma Arista, Alan" userId="88ae10eb-1237-4844-8282-0a3d09a45791" providerId="ADAL" clId="{FF547A70-6B99-4E9B-9FF9-6352F0C60A17}" dt="2023-03-08T20:55:45.145" v="1180" actId="20577"/>
        <pc:sldMkLst>
          <pc:docMk/>
          <pc:sldMk cId="3621873968" sldId="6863"/>
        </pc:sldMkLst>
        <pc:spChg chg="mod">
          <ac:chgData name="Ledesma Arista, Alan" userId="88ae10eb-1237-4844-8282-0a3d09a45791" providerId="ADAL" clId="{FF547A70-6B99-4E9B-9FF9-6352F0C60A17}" dt="2023-03-08T20:53:16.776" v="1136" actId="1038"/>
          <ac:spMkLst>
            <pc:docMk/>
            <pc:sldMk cId="3621873968" sldId="6863"/>
            <ac:spMk id="4" creationId="{2CAFBF9F-D24C-448B-919D-41E63299DC31}"/>
          </ac:spMkLst>
        </pc:spChg>
        <pc:spChg chg="mod">
          <ac:chgData name="Ledesma Arista, Alan" userId="88ae10eb-1237-4844-8282-0a3d09a45791" providerId="ADAL" clId="{FF547A70-6B99-4E9B-9FF9-6352F0C60A17}" dt="2023-03-08T20:53:28.013" v="1137" actId="14100"/>
          <ac:spMkLst>
            <pc:docMk/>
            <pc:sldMk cId="3621873968" sldId="6863"/>
            <ac:spMk id="5" creationId="{B15DA948-F0C2-4F55-BCFB-F5AA2BCDD545}"/>
          </ac:spMkLst>
        </pc:spChg>
        <pc:spChg chg="mod">
          <ac:chgData name="Ledesma Arista, Alan" userId="88ae10eb-1237-4844-8282-0a3d09a45791" providerId="ADAL" clId="{FF547A70-6B99-4E9B-9FF9-6352F0C60A17}" dt="2023-03-08T20:55:45.145" v="1180" actId="20577"/>
          <ac:spMkLst>
            <pc:docMk/>
            <pc:sldMk cId="3621873968" sldId="6863"/>
            <ac:spMk id="9" creationId="{2314BDDF-3E01-43F4-BFEF-A34432DB5D1F}"/>
          </ac:spMkLst>
        </pc:spChg>
        <pc:spChg chg="mod">
          <ac:chgData name="Ledesma Arista, Alan" userId="88ae10eb-1237-4844-8282-0a3d09a45791" providerId="ADAL" clId="{FF547A70-6B99-4E9B-9FF9-6352F0C60A17}" dt="2023-03-08T20:52:52.912" v="1092" actId="14100"/>
          <ac:spMkLst>
            <pc:docMk/>
            <pc:sldMk cId="3621873968" sldId="6863"/>
            <ac:spMk id="13" creationId="{E92362D6-7DDE-4F13-8C4F-CDA1475713F6}"/>
          </ac:spMkLst>
        </pc:spChg>
      </pc:sldChg>
      <pc:sldChg chg="modSp del">
        <pc:chgData name="Ledesma Arista, Alan" userId="88ae10eb-1237-4844-8282-0a3d09a45791" providerId="ADAL" clId="{FF547A70-6B99-4E9B-9FF9-6352F0C60A17}" dt="2023-03-08T20:57:41.807" v="1188" actId="47"/>
        <pc:sldMkLst>
          <pc:docMk/>
          <pc:sldMk cId="6447914" sldId="6864"/>
        </pc:sldMkLst>
        <pc:spChg chg="mod">
          <ac:chgData name="Ledesma Arista, Alan" userId="88ae10eb-1237-4844-8282-0a3d09a45791" providerId="ADAL" clId="{FF547A70-6B99-4E9B-9FF9-6352F0C60A17}" dt="2023-03-08T16:52:19.228" v="8"/>
          <ac:spMkLst>
            <pc:docMk/>
            <pc:sldMk cId="6447914" sldId="6864"/>
            <ac:spMk id="4" creationId="{00000000-0000-0000-0000-000000000000}"/>
          </ac:spMkLst>
        </pc:spChg>
        <pc:spChg chg="mod">
          <ac:chgData name="Ledesma Arista, Alan" userId="88ae10eb-1237-4844-8282-0a3d09a45791" providerId="ADAL" clId="{FF547A70-6B99-4E9B-9FF9-6352F0C60A17}" dt="2023-03-08T16:52:19.228" v="8"/>
          <ac:spMkLst>
            <pc:docMk/>
            <pc:sldMk cId="6447914" sldId="6864"/>
            <ac:spMk id="5" creationId="{B25AED38-DCB3-49E9-A40F-25CF7EC9F25F}"/>
          </ac:spMkLst>
        </pc:spChg>
        <pc:spChg chg="mod">
          <ac:chgData name="Ledesma Arista, Alan" userId="88ae10eb-1237-4844-8282-0a3d09a45791" providerId="ADAL" clId="{FF547A70-6B99-4E9B-9FF9-6352F0C60A17}" dt="2023-03-08T16:52:19.228" v="8"/>
          <ac:spMkLst>
            <pc:docMk/>
            <pc:sldMk cId="6447914" sldId="6864"/>
            <ac:spMk id="9" creationId="{78BC21FA-92F0-4816-9875-8CB9164DB830}"/>
          </ac:spMkLst>
        </pc:spChg>
        <pc:picChg chg="mod">
          <ac:chgData name="Ledesma Arista, Alan" userId="88ae10eb-1237-4844-8282-0a3d09a45791" providerId="ADAL" clId="{FF547A70-6B99-4E9B-9FF9-6352F0C60A17}" dt="2023-03-08T16:52:19.228" v="8"/>
          <ac:picMkLst>
            <pc:docMk/>
            <pc:sldMk cId="6447914" sldId="6864"/>
            <ac:picMk id="6" creationId="{8EDFD5EC-5547-394D-33A0-1B3233469C00}"/>
          </ac:picMkLst>
        </pc:picChg>
      </pc:sldChg>
      <pc:sldChg chg="addSp delSp modSp mod">
        <pc:chgData name="Ledesma Arista, Alan" userId="88ae10eb-1237-4844-8282-0a3d09a45791" providerId="ADAL" clId="{FF547A70-6B99-4E9B-9FF9-6352F0C60A17}" dt="2023-03-08T21:14:48.486" v="1314" actId="14100"/>
        <pc:sldMkLst>
          <pc:docMk/>
          <pc:sldMk cId="4227582428" sldId="6866"/>
        </pc:sldMkLst>
        <pc:spChg chg="mod">
          <ac:chgData name="Ledesma Arista, Alan" userId="88ae10eb-1237-4844-8282-0a3d09a45791" providerId="ADAL" clId="{FF547A70-6B99-4E9B-9FF9-6352F0C60A17}" dt="2023-03-08T21:14:40.849" v="1313" actId="1038"/>
          <ac:spMkLst>
            <pc:docMk/>
            <pc:sldMk cId="4227582428" sldId="6866"/>
            <ac:spMk id="13" creationId="{CF7059AB-10B1-4D0E-AC05-FA406A289D61}"/>
          </ac:spMkLst>
        </pc:spChg>
        <pc:spChg chg="mod">
          <ac:chgData name="Ledesma Arista, Alan" userId="88ae10eb-1237-4844-8282-0a3d09a45791" providerId="ADAL" clId="{FF547A70-6B99-4E9B-9FF9-6352F0C60A17}" dt="2023-03-08T21:14:48.486" v="1314" actId="14100"/>
          <ac:spMkLst>
            <pc:docMk/>
            <pc:sldMk cId="4227582428" sldId="6866"/>
            <ac:spMk id="14" creationId="{5E216918-5A2B-450C-8F29-330162D73CCB}"/>
          </ac:spMkLst>
        </pc:spChg>
        <pc:spChg chg="mod">
          <ac:chgData name="Ledesma Arista, Alan" userId="88ae10eb-1237-4844-8282-0a3d09a45791" providerId="ADAL" clId="{FF547A70-6B99-4E9B-9FF9-6352F0C60A17}" dt="2023-03-08T16:52:19.228" v="8"/>
          <ac:spMkLst>
            <pc:docMk/>
            <pc:sldMk cId="4227582428" sldId="6866"/>
            <ac:spMk id="15" creationId="{1602887B-F753-4ED6-836E-3F473135807A}"/>
          </ac:spMkLst>
        </pc:spChg>
        <pc:picChg chg="add del mod">
          <ac:chgData name="Ledesma Arista, Alan" userId="88ae10eb-1237-4844-8282-0a3d09a45791" providerId="ADAL" clId="{FF547A70-6B99-4E9B-9FF9-6352F0C60A17}" dt="2023-03-08T20:56:46.968" v="1184" actId="478"/>
          <ac:picMkLst>
            <pc:docMk/>
            <pc:sldMk cId="4227582428" sldId="6866"/>
            <ac:picMk id="2" creationId="{58B8D267-6B4B-4A14-ABA7-14B2D7EC5039}"/>
          </ac:picMkLst>
        </pc:picChg>
      </pc:sldChg>
      <pc:sldChg chg="modSp del modNotes">
        <pc:chgData name="Ledesma Arista, Alan" userId="88ae10eb-1237-4844-8282-0a3d09a45791" providerId="ADAL" clId="{FF547A70-6B99-4E9B-9FF9-6352F0C60A17}" dt="2023-03-08T21:19:48.057" v="1403" actId="47"/>
        <pc:sldMkLst>
          <pc:docMk/>
          <pc:sldMk cId="2271065814" sldId="6869"/>
        </pc:sldMkLst>
        <pc:spChg chg="mod">
          <ac:chgData name="Ledesma Arista, Alan" userId="88ae10eb-1237-4844-8282-0a3d09a45791" providerId="ADAL" clId="{FF547A70-6B99-4E9B-9FF9-6352F0C60A17}" dt="2023-03-08T16:52:19.228" v="8"/>
          <ac:spMkLst>
            <pc:docMk/>
            <pc:sldMk cId="2271065814" sldId="6869"/>
            <ac:spMk id="4" creationId="{00000000-0000-0000-0000-000000000000}"/>
          </ac:spMkLst>
        </pc:spChg>
        <pc:spChg chg="mod">
          <ac:chgData name="Ledesma Arista, Alan" userId="88ae10eb-1237-4844-8282-0a3d09a45791" providerId="ADAL" clId="{FF547A70-6B99-4E9B-9FF9-6352F0C60A17}" dt="2023-03-08T16:52:19.228" v="8"/>
          <ac:spMkLst>
            <pc:docMk/>
            <pc:sldMk cId="2271065814" sldId="6869"/>
            <ac:spMk id="5" creationId="{00000000-0000-0000-0000-000000000000}"/>
          </ac:spMkLst>
        </pc:spChg>
        <pc:spChg chg="mod">
          <ac:chgData name="Ledesma Arista, Alan" userId="88ae10eb-1237-4844-8282-0a3d09a45791" providerId="ADAL" clId="{FF547A70-6B99-4E9B-9FF9-6352F0C60A17}" dt="2023-03-08T16:52:19.228" v="8"/>
          <ac:spMkLst>
            <pc:docMk/>
            <pc:sldMk cId="2271065814" sldId="6869"/>
            <ac:spMk id="7" creationId="{9F6E05AA-69EA-4C98-A3D4-80371D683159}"/>
          </ac:spMkLst>
        </pc:spChg>
        <pc:spChg chg="mod">
          <ac:chgData name="Ledesma Arista, Alan" userId="88ae10eb-1237-4844-8282-0a3d09a45791" providerId="ADAL" clId="{FF547A70-6B99-4E9B-9FF9-6352F0C60A17}" dt="2023-03-08T16:52:19.228" v="8"/>
          <ac:spMkLst>
            <pc:docMk/>
            <pc:sldMk cId="2271065814" sldId="6869"/>
            <ac:spMk id="8" creationId="{00000000-0000-0000-0000-000000000000}"/>
          </ac:spMkLst>
        </pc:spChg>
        <pc:spChg chg="mod">
          <ac:chgData name="Ledesma Arista, Alan" userId="88ae10eb-1237-4844-8282-0a3d09a45791" providerId="ADAL" clId="{FF547A70-6B99-4E9B-9FF9-6352F0C60A17}" dt="2023-03-08T16:52:19.228" v="8"/>
          <ac:spMkLst>
            <pc:docMk/>
            <pc:sldMk cId="2271065814" sldId="6869"/>
            <ac:spMk id="23" creationId="{835158E7-2457-4DAE-B25A-D06E5F5CA657}"/>
          </ac:spMkLst>
        </pc:spChg>
        <pc:spChg chg="mod">
          <ac:chgData name="Ledesma Arista, Alan" userId="88ae10eb-1237-4844-8282-0a3d09a45791" providerId="ADAL" clId="{FF547A70-6B99-4E9B-9FF9-6352F0C60A17}" dt="2023-03-08T16:52:19.228" v="8"/>
          <ac:spMkLst>
            <pc:docMk/>
            <pc:sldMk cId="2271065814" sldId="6869"/>
            <ac:spMk id="24" creationId="{71CF41B9-9224-4107-A655-A0B9646B2DE0}"/>
          </ac:spMkLst>
        </pc:spChg>
        <pc:spChg chg="mod">
          <ac:chgData name="Ledesma Arista, Alan" userId="88ae10eb-1237-4844-8282-0a3d09a45791" providerId="ADAL" clId="{FF547A70-6B99-4E9B-9FF9-6352F0C60A17}" dt="2023-03-08T16:52:19.228" v="8"/>
          <ac:spMkLst>
            <pc:docMk/>
            <pc:sldMk cId="2271065814" sldId="6869"/>
            <ac:spMk id="25" creationId="{AB0208F7-62EE-4984-A536-EEE0A7774249}"/>
          </ac:spMkLst>
        </pc:spChg>
        <pc:spChg chg="mod">
          <ac:chgData name="Ledesma Arista, Alan" userId="88ae10eb-1237-4844-8282-0a3d09a45791" providerId="ADAL" clId="{FF547A70-6B99-4E9B-9FF9-6352F0C60A17}" dt="2023-03-08T16:52:19.228" v="8"/>
          <ac:spMkLst>
            <pc:docMk/>
            <pc:sldMk cId="2271065814" sldId="6869"/>
            <ac:spMk id="26" creationId="{C8C32A48-F5A6-43C6-9565-EFA520EF1AAC}"/>
          </ac:spMkLst>
        </pc:spChg>
        <pc:spChg chg="mod">
          <ac:chgData name="Ledesma Arista, Alan" userId="88ae10eb-1237-4844-8282-0a3d09a45791" providerId="ADAL" clId="{FF547A70-6B99-4E9B-9FF9-6352F0C60A17}" dt="2023-03-08T16:52:19.228" v="8"/>
          <ac:spMkLst>
            <pc:docMk/>
            <pc:sldMk cId="2271065814" sldId="6869"/>
            <ac:spMk id="27" creationId="{54650114-73EF-46FC-BE6D-96AF3210DFC5}"/>
          </ac:spMkLst>
        </pc:spChg>
        <pc:spChg chg="mod">
          <ac:chgData name="Ledesma Arista, Alan" userId="88ae10eb-1237-4844-8282-0a3d09a45791" providerId="ADAL" clId="{FF547A70-6B99-4E9B-9FF9-6352F0C60A17}" dt="2023-03-08T16:52:19.228" v="8"/>
          <ac:spMkLst>
            <pc:docMk/>
            <pc:sldMk cId="2271065814" sldId="6869"/>
            <ac:spMk id="28" creationId="{8F4AE986-236F-45D6-90FA-4F0EBF72AAEE}"/>
          </ac:spMkLst>
        </pc:spChg>
        <pc:spChg chg="mod">
          <ac:chgData name="Ledesma Arista, Alan" userId="88ae10eb-1237-4844-8282-0a3d09a45791" providerId="ADAL" clId="{FF547A70-6B99-4E9B-9FF9-6352F0C60A17}" dt="2023-03-08T16:52:19.228" v="8"/>
          <ac:spMkLst>
            <pc:docMk/>
            <pc:sldMk cId="2271065814" sldId="6869"/>
            <ac:spMk id="29" creationId="{8C666663-5286-4B37-BAEE-84BE9B62D7C9}"/>
          </ac:spMkLst>
        </pc:spChg>
        <pc:spChg chg="mod">
          <ac:chgData name="Ledesma Arista, Alan" userId="88ae10eb-1237-4844-8282-0a3d09a45791" providerId="ADAL" clId="{FF547A70-6B99-4E9B-9FF9-6352F0C60A17}" dt="2023-03-08T16:52:19.228" v="8"/>
          <ac:spMkLst>
            <pc:docMk/>
            <pc:sldMk cId="2271065814" sldId="6869"/>
            <ac:spMk id="30" creationId="{5EF0DB24-CF11-42C0-8995-CB18667B6AC8}"/>
          </ac:spMkLst>
        </pc:spChg>
        <pc:spChg chg="mod">
          <ac:chgData name="Ledesma Arista, Alan" userId="88ae10eb-1237-4844-8282-0a3d09a45791" providerId="ADAL" clId="{FF547A70-6B99-4E9B-9FF9-6352F0C60A17}" dt="2023-03-08T16:52:19.228" v="8"/>
          <ac:spMkLst>
            <pc:docMk/>
            <pc:sldMk cId="2271065814" sldId="6869"/>
            <ac:spMk id="31" creationId="{0CD6B18A-4D33-4AF3-85DB-E65A5CCF6B68}"/>
          </ac:spMkLst>
        </pc:spChg>
        <pc:spChg chg="mod">
          <ac:chgData name="Ledesma Arista, Alan" userId="88ae10eb-1237-4844-8282-0a3d09a45791" providerId="ADAL" clId="{FF547A70-6B99-4E9B-9FF9-6352F0C60A17}" dt="2023-03-08T16:52:19.228" v="8"/>
          <ac:spMkLst>
            <pc:docMk/>
            <pc:sldMk cId="2271065814" sldId="6869"/>
            <ac:spMk id="32" creationId="{F4456937-FFE8-4B6F-82E6-404FAA6F3929}"/>
          </ac:spMkLst>
        </pc:spChg>
        <pc:spChg chg="mod">
          <ac:chgData name="Ledesma Arista, Alan" userId="88ae10eb-1237-4844-8282-0a3d09a45791" providerId="ADAL" clId="{FF547A70-6B99-4E9B-9FF9-6352F0C60A17}" dt="2023-03-08T16:52:19.228" v="8"/>
          <ac:spMkLst>
            <pc:docMk/>
            <pc:sldMk cId="2271065814" sldId="6869"/>
            <ac:spMk id="33" creationId="{866D60C6-3A25-490D-9333-42CE92174762}"/>
          </ac:spMkLst>
        </pc:spChg>
        <pc:spChg chg="mod">
          <ac:chgData name="Ledesma Arista, Alan" userId="88ae10eb-1237-4844-8282-0a3d09a45791" providerId="ADAL" clId="{FF547A70-6B99-4E9B-9FF9-6352F0C60A17}" dt="2023-03-08T16:52:19.228" v="8"/>
          <ac:spMkLst>
            <pc:docMk/>
            <pc:sldMk cId="2271065814" sldId="6869"/>
            <ac:spMk id="37" creationId="{106E42C0-8930-4FF4-B17F-17DB84A527D3}"/>
          </ac:spMkLst>
        </pc:spChg>
        <pc:cxnChg chg="mod">
          <ac:chgData name="Ledesma Arista, Alan" userId="88ae10eb-1237-4844-8282-0a3d09a45791" providerId="ADAL" clId="{FF547A70-6B99-4E9B-9FF9-6352F0C60A17}" dt="2023-03-08T16:52:19.228" v="8"/>
          <ac:cxnSpMkLst>
            <pc:docMk/>
            <pc:sldMk cId="2271065814" sldId="6869"/>
            <ac:cxnSpMk id="34" creationId="{FC3093C6-CA5D-4309-9D4E-3525CD213E0B}"/>
          </ac:cxnSpMkLst>
        </pc:cxnChg>
        <pc:cxnChg chg="mod">
          <ac:chgData name="Ledesma Arista, Alan" userId="88ae10eb-1237-4844-8282-0a3d09a45791" providerId="ADAL" clId="{FF547A70-6B99-4E9B-9FF9-6352F0C60A17}" dt="2023-03-08T16:52:19.228" v="8"/>
          <ac:cxnSpMkLst>
            <pc:docMk/>
            <pc:sldMk cId="2271065814" sldId="6869"/>
            <ac:cxnSpMk id="35" creationId="{96E8027C-0F6F-412B-B03E-1363372CC032}"/>
          </ac:cxnSpMkLst>
        </pc:cxnChg>
        <pc:cxnChg chg="mod">
          <ac:chgData name="Ledesma Arista, Alan" userId="88ae10eb-1237-4844-8282-0a3d09a45791" providerId="ADAL" clId="{FF547A70-6B99-4E9B-9FF9-6352F0C60A17}" dt="2023-03-08T16:52:19.228" v="8"/>
          <ac:cxnSpMkLst>
            <pc:docMk/>
            <pc:sldMk cId="2271065814" sldId="6869"/>
            <ac:cxnSpMk id="36" creationId="{F94FF421-0BC6-48F5-81B8-C70E460BF831}"/>
          </ac:cxnSpMkLst>
        </pc:cxnChg>
      </pc:sldChg>
      <pc:sldChg chg="modSp del modNotes">
        <pc:chgData name="Ledesma Arista, Alan" userId="88ae10eb-1237-4844-8282-0a3d09a45791" providerId="ADAL" clId="{FF547A70-6B99-4E9B-9FF9-6352F0C60A17}" dt="2023-03-08T21:20:31.611" v="1410" actId="47"/>
        <pc:sldMkLst>
          <pc:docMk/>
          <pc:sldMk cId="1941506800" sldId="6870"/>
        </pc:sldMkLst>
        <pc:spChg chg="mod">
          <ac:chgData name="Ledesma Arista, Alan" userId="88ae10eb-1237-4844-8282-0a3d09a45791" providerId="ADAL" clId="{FF547A70-6B99-4E9B-9FF9-6352F0C60A17}" dt="2023-03-08T16:52:19.228" v="8"/>
          <ac:spMkLst>
            <pc:docMk/>
            <pc:sldMk cId="1941506800" sldId="6870"/>
            <ac:spMk id="4" creationId="{00000000-0000-0000-0000-000000000000}"/>
          </ac:spMkLst>
        </pc:spChg>
        <pc:spChg chg="mod">
          <ac:chgData name="Ledesma Arista, Alan" userId="88ae10eb-1237-4844-8282-0a3d09a45791" providerId="ADAL" clId="{FF547A70-6B99-4E9B-9FF9-6352F0C60A17}" dt="2023-03-08T16:52:19.228" v="8"/>
          <ac:spMkLst>
            <pc:docMk/>
            <pc:sldMk cId="1941506800" sldId="6870"/>
            <ac:spMk id="5" creationId="{00000000-0000-0000-0000-000000000000}"/>
          </ac:spMkLst>
        </pc:spChg>
        <pc:spChg chg="mod">
          <ac:chgData name="Ledesma Arista, Alan" userId="88ae10eb-1237-4844-8282-0a3d09a45791" providerId="ADAL" clId="{FF547A70-6B99-4E9B-9FF9-6352F0C60A17}" dt="2023-03-08T16:52:19.228" v="8"/>
          <ac:spMkLst>
            <pc:docMk/>
            <pc:sldMk cId="1941506800" sldId="6870"/>
            <ac:spMk id="7" creationId="{9F6E05AA-69EA-4C98-A3D4-80371D683159}"/>
          </ac:spMkLst>
        </pc:spChg>
        <pc:spChg chg="mod">
          <ac:chgData name="Ledesma Arista, Alan" userId="88ae10eb-1237-4844-8282-0a3d09a45791" providerId="ADAL" clId="{FF547A70-6B99-4E9B-9FF9-6352F0C60A17}" dt="2023-03-08T16:52:19.228" v="8"/>
          <ac:spMkLst>
            <pc:docMk/>
            <pc:sldMk cId="1941506800" sldId="6870"/>
            <ac:spMk id="8" creationId="{00000000-0000-0000-0000-000000000000}"/>
          </ac:spMkLst>
        </pc:spChg>
        <pc:spChg chg="mod">
          <ac:chgData name="Ledesma Arista, Alan" userId="88ae10eb-1237-4844-8282-0a3d09a45791" providerId="ADAL" clId="{FF547A70-6B99-4E9B-9FF9-6352F0C60A17}" dt="2023-03-08T16:52:19.228" v="8"/>
          <ac:spMkLst>
            <pc:docMk/>
            <pc:sldMk cId="1941506800" sldId="6870"/>
            <ac:spMk id="10" creationId="{AAF47BBB-FDCD-45EA-A9A1-D7E11AAF7F0A}"/>
          </ac:spMkLst>
        </pc:spChg>
        <pc:spChg chg="mod">
          <ac:chgData name="Ledesma Arista, Alan" userId="88ae10eb-1237-4844-8282-0a3d09a45791" providerId="ADAL" clId="{FF547A70-6B99-4E9B-9FF9-6352F0C60A17}" dt="2023-03-08T16:52:19.228" v="8"/>
          <ac:spMkLst>
            <pc:docMk/>
            <pc:sldMk cId="1941506800" sldId="6870"/>
            <ac:spMk id="11" creationId="{6D98106A-D209-4791-9B5A-AC36EBCFA5FC}"/>
          </ac:spMkLst>
        </pc:spChg>
        <pc:spChg chg="mod">
          <ac:chgData name="Ledesma Arista, Alan" userId="88ae10eb-1237-4844-8282-0a3d09a45791" providerId="ADAL" clId="{FF547A70-6B99-4E9B-9FF9-6352F0C60A17}" dt="2023-03-08T16:52:19.228" v="8"/>
          <ac:spMkLst>
            <pc:docMk/>
            <pc:sldMk cId="1941506800" sldId="6870"/>
            <ac:spMk id="12" creationId="{04BE7B9A-D09C-447E-81CF-BA31B3D33260}"/>
          </ac:spMkLst>
        </pc:spChg>
        <pc:spChg chg="mod">
          <ac:chgData name="Ledesma Arista, Alan" userId="88ae10eb-1237-4844-8282-0a3d09a45791" providerId="ADAL" clId="{FF547A70-6B99-4E9B-9FF9-6352F0C60A17}" dt="2023-03-08T16:52:19.228" v="8"/>
          <ac:spMkLst>
            <pc:docMk/>
            <pc:sldMk cId="1941506800" sldId="6870"/>
            <ac:spMk id="13" creationId="{9E854D5B-87F7-409B-BCD2-9A4BD2CF00A0}"/>
          </ac:spMkLst>
        </pc:spChg>
        <pc:spChg chg="mod">
          <ac:chgData name="Ledesma Arista, Alan" userId="88ae10eb-1237-4844-8282-0a3d09a45791" providerId="ADAL" clId="{FF547A70-6B99-4E9B-9FF9-6352F0C60A17}" dt="2023-03-08T16:52:19.228" v="8"/>
          <ac:spMkLst>
            <pc:docMk/>
            <pc:sldMk cId="1941506800" sldId="6870"/>
            <ac:spMk id="14" creationId="{651B8614-BE32-4A81-BD71-38C415A0C522}"/>
          </ac:spMkLst>
        </pc:spChg>
        <pc:spChg chg="mod">
          <ac:chgData name="Ledesma Arista, Alan" userId="88ae10eb-1237-4844-8282-0a3d09a45791" providerId="ADAL" clId="{FF547A70-6B99-4E9B-9FF9-6352F0C60A17}" dt="2023-03-08T16:52:19.228" v="8"/>
          <ac:spMkLst>
            <pc:docMk/>
            <pc:sldMk cId="1941506800" sldId="6870"/>
            <ac:spMk id="15" creationId="{0C49A366-917F-4050-8C9A-CFAE2F43F6CA}"/>
          </ac:spMkLst>
        </pc:spChg>
        <pc:spChg chg="mod">
          <ac:chgData name="Ledesma Arista, Alan" userId="88ae10eb-1237-4844-8282-0a3d09a45791" providerId="ADAL" clId="{FF547A70-6B99-4E9B-9FF9-6352F0C60A17}" dt="2023-03-08T16:52:19.228" v="8"/>
          <ac:spMkLst>
            <pc:docMk/>
            <pc:sldMk cId="1941506800" sldId="6870"/>
            <ac:spMk id="16" creationId="{25BFCDBB-0346-4148-AF20-611762E77186}"/>
          </ac:spMkLst>
        </pc:spChg>
        <pc:spChg chg="mod">
          <ac:chgData name="Ledesma Arista, Alan" userId="88ae10eb-1237-4844-8282-0a3d09a45791" providerId="ADAL" clId="{FF547A70-6B99-4E9B-9FF9-6352F0C60A17}" dt="2023-03-08T16:52:19.228" v="8"/>
          <ac:spMkLst>
            <pc:docMk/>
            <pc:sldMk cId="1941506800" sldId="6870"/>
            <ac:spMk id="17" creationId="{5C65B16F-EDEA-4992-A3FB-1D6C142EFAE4}"/>
          </ac:spMkLst>
        </pc:spChg>
        <pc:spChg chg="mod">
          <ac:chgData name="Ledesma Arista, Alan" userId="88ae10eb-1237-4844-8282-0a3d09a45791" providerId="ADAL" clId="{FF547A70-6B99-4E9B-9FF9-6352F0C60A17}" dt="2023-03-08T16:52:19.228" v="8"/>
          <ac:spMkLst>
            <pc:docMk/>
            <pc:sldMk cId="1941506800" sldId="6870"/>
            <ac:spMk id="18" creationId="{A342C7D9-E133-485A-AEE4-CA96262AF418}"/>
          </ac:spMkLst>
        </pc:spChg>
        <pc:spChg chg="mod">
          <ac:chgData name="Ledesma Arista, Alan" userId="88ae10eb-1237-4844-8282-0a3d09a45791" providerId="ADAL" clId="{FF547A70-6B99-4E9B-9FF9-6352F0C60A17}" dt="2023-03-08T16:52:19.228" v="8"/>
          <ac:spMkLst>
            <pc:docMk/>
            <pc:sldMk cId="1941506800" sldId="6870"/>
            <ac:spMk id="19" creationId="{CF49D07C-3D21-4D47-9D10-A8F4661A484F}"/>
          </ac:spMkLst>
        </pc:spChg>
        <pc:spChg chg="mod">
          <ac:chgData name="Ledesma Arista, Alan" userId="88ae10eb-1237-4844-8282-0a3d09a45791" providerId="ADAL" clId="{FF547A70-6B99-4E9B-9FF9-6352F0C60A17}" dt="2023-03-08T16:52:19.228" v="8"/>
          <ac:spMkLst>
            <pc:docMk/>
            <pc:sldMk cId="1941506800" sldId="6870"/>
            <ac:spMk id="20" creationId="{C7DA3805-998B-440E-89BB-FBAEE861F2A2}"/>
          </ac:spMkLst>
        </pc:spChg>
        <pc:spChg chg="mod">
          <ac:chgData name="Ledesma Arista, Alan" userId="88ae10eb-1237-4844-8282-0a3d09a45791" providerId="ADAL" clId="{FF547A70-6B99-4E9B-9FF9-6352F0C60A17}" dt="2023-03-08T16:52:19.228" v="8"/>
          <ac:spMkLst>
            <pc:docMk/>
            <pc:sldMk cId="1941506800" sldId="6870"/>
            <ac:spMk id="21" creationId="{0EF2A99F-72B6-4F32-B203-2257334E2A43}"/>
          </ac:spMkLst>
        </pc:spChg>
        <pc:spChg chg="mod">
          <ac:chgData name="Ledesma Arista, Alan" userId="88ae10eb-1237-4844-8282-0a3d09a45791" providerId="ADAL" clId="{FF547A70-6B99-4E9B-9FF9-6352F0C60A17}" dt="2023-03-08T16:52:19.228" v="8"/>
          <ac:spMkLst>
            <pc:docMk/>
            <pc:sldMk cId="1941506800" sldId="6870"/>
            <ac:spMk id="22" creationId="{5C026D74-A283-47EE-9EF2-2025BC1E9E22}"/>
          </ac:spMkLst>
        </pc:spChg>
        <pc:spChg chg="mod">
          <ac:chgData name="Ledesma Arista, Alan" userId="88ae10eb-1237-4844-8282-0a3d09a45791" providerId="ADAL" clId="{FF547A70-6B99-4E9B-9FF9-6352F0C60A17}" dt="2023-03-08T16:52:19.228" v="8"/>
          <ac:spMkLst>
            <pc:docMk/>
            <pc:sldMk cId="1941506800" sldId="6870"/>
            <ac:spMk id="23" creationId="{F6B0BAF4-451D-4214-AAC8-88D5D7B17869}"/>
          </ac:spMkLst>
        </pc:spChg>
        <pc:spChg chg="mod">
          <ac:chgData name="Ledesma Arista, Alan" userId="88ae10eb-1237-4844-8282-0a3d09a45791" providerId="ADAL" clId="{FF547A70-6B99-4E9B-9FF9-6352F0C60A17}" dt="2023-03-08T16:52:19.228" v="8"/>
          <ac:spMkLst>
            <pc:docMk/>
            <pc:sldMk cId="1941506800" sldId="6870"/>
            <ac:spMk id="24" creationId="{B9F8591C-FEF4-4E18-8A99-C2853650C699}"/>
          </ac:spMkLst>
        </pc:spChg>
        <pc:spChg chg="mod">
          <ac:chgData name="Ledesma Arista, Alan" userId="88ae10eb-1237-4844-8282-0a3d09a45791" providerId="ADAL" clId="{FF547A70-6B99-4E9B-9FF9-6352F0C60A17}" dt="2023-03-08T16:52:19.228" v="8"/>
          <ac:spMkLst>
            <pc:docMk/>
            <pc:sldMk cId="1941506800" sldId="6870"/>
            <ac:spMk id="25" creationId="{AB49B500-8CE6-4416-843B-1A0BBECC9E1B}"/>
          </ac:spMkLst>
        </pc:spChg>
        <pc:spChg chg="mod">
          <ac:chgData name="Ledesma Arista, Alan" userId="88ae10eb-1237-4844-8282-0a3d09a45791" providerId="ADAL" clId="{FF547A70-6B99-4E9B-9FF9-6352F0C60A17}" dt="2023-03-08T16:52:19.228" v="8"/>
          <ac:spMkLst>
            <pc:docMk/>
            <pc:sldMk cId="1941506800" sldId="6870"/>
            <ac:spMk id="30" creationId="{77F00C5B-B290-4C47-A5F7-6813B2A08B2A}"/>
          </ac:spMkLst>
        </pc:spChg>
        <pc:spChg chg="mod">
          <ac:chgData name="Ledesma Arista, Alan" userId="88ae10eb-1237-4844-8282-0a3d09a45791" providerId="ADAL" clId="{FF547A70-6B99-4E9B-9FF9-6352F0C60A17}" dt="2023-03-08T16:52:19.228" v="8"/>
          <ac:spMkLst>
            <pc:docMk/>
            <pc:sldMk cId="1941506800" sldId="6870"/>
            <ac:spMk id="33" creationId="{C4B5DA30-542A-43E1-97B7-7FF202C159CF}"/>
          </ac:spMkLst>
        </pc:spChg>
        <pc:cxnChg chg="mod">
          <ac:chgData name="Ledesma Arista, Alan" userId="88ae10eb-1237-4844-8282-0a3d09a45791" providerId="ADAL" clId="{FF547A70-6B99-4E9B-9FF9-6352F0C60A17}" dt="2023-03-08T16:52:19.228" v="8"/>
          <ac:cxnSpMkLst>
            <pc:docMk/>
            <pc:sldMk cId="1941506800" sldId="6870"/>
            <ac:cxnSpMk id="26" creationId="{33F4DFA9-6CC3-4CAA-B593-F55C5920C446}"/>
          </ac:cxnSpMkLst>
        </pc:cxnChg>
        <pc:cxnChg chg="mod">
          <ac:chgData name="Ledesma Arista, Alan" userId="88ae10eb-1237-4844-8282-0a3d09a45791" providerId="ADAL" clId="{FF547A70-6B99-4E9B-9FF9-6352F0C60A17}" dt="2023-03-08T16:52:19.228" v="8"/>
          <ac:cxnSpMkLst>
            <pc:docMk/>
            <pc:sldMk cId="1941506800" sldId="6870"/>
            <ac:cxnSpMk id="27" creationId="{C0F9C620-69F8-4F41-8B5F-12E12BF6764E}"/>
          </ac:cxnSpMkLst>
        </pc:cxnChg>
        <pc:cxnChg chg="mod">
          <ac:chgData name="Ledesma Arista, Alan" userId="88ae10eb-1237-4844-8282-0a3d09a45791" providerId="ADAL" clId="{FF547A70-6B99-4E9B-9FF9-6352F0C60A17}" dt="2023-03-08T16:52:19.228" v="8"/>
          <ac:cxnSpMkLst>
            <pc:docMk/>
            <pc:sldMk cId="1941506800" sldId="6870"/>
            <ac:cxnSpMk id="28" creationId="{45CCA9EB-E122-4250-BA39-5CBD50CA2AFA}"/>
          </ac:cxnSpMkLst>
        </pc:cxnChg>
        <pc:cxnChg chg="mod">
          <ac:chgData name="Ledesma Arista, Alan" userId="88ae10eb-1237-4844-8282-0a3d09a45791" providerId="ADAL" clId="{FF547A70-6B99-4E9B-9FF9-6352F0C60A17}" dt="2023-03-08T16:52:19.228" v="8"/>
          <ac:cxnSpMkLst>
            <pc:docMk/>
            <pc:sldMk cId="1941506800" sldId="6870"/>
            <ac:cxnSpMk id="29" creationId="{0567F705-1BED-4C7E-9DC8-DA1F35E51AD3}"/>
          </ac:cxnSpMkLst>
        </pc:cxnChg>
        <pc:cxnChg chg="mod">
          <ac:chgData name="Ledesma Arista, Alan" userId="88ae10eb-1237-4844-8282-0a3d09a45791" providerId="ADAL" clId="{FF547A70-6B99-4E9B-9FF9-6352F0C60A17}" dt="2023-03-08T16:52:19.228" v="8"/>
          <ac:cxnSpMkLst>
            <pc:docMk/>
            <pc:sldMk cId="1941506800" sldId="6870"/>
            <ac:cxnSpMk id="31" creationId="{C3BD4627-761C-44AC-807A-A7208D19AC7D}"/>
          </ac:cxnSpMkLst>
        </pc:cxnChg>
        <pc:cxnChg chg="mod">
          <ac:chgData name="Ledesma Arista, Alan" userId="88ae10eb-1237-4844-8282-0a3d09a45791" providerId="ADAL" clId="{FF547A70-6B99-4E9B-9FF9-6352F0C60A17}" dt="2023-03-08T16:52:19.228" v="8"/>
          <ac:cxnSpMkLst>
            <pc:docMk/>
            <pc:sldMk cId="1941506800" sldId="6870"/>
            <ac:cxnSpMk id="32" creationId="{50F6FC91-E278-4C07-8BF4-DA2EF32E8300}"/>
          </ac:cxnSpMkLst>
        </pc:cxnChg>
      </pc:sldChg>
      <pc:sldChg chg="modSp del">
        <pc:chgData name="Ledesma Arista, Alan" userId="88ae10eb-1237-4844-8282-0a3d09a45791" providerId="ADAL" clId="{FF547A70-6B99-4E9B-9FF9-6352F0C60A17}" dt="2023-03-08T21:24:47.263" v="1470" actId="47"/>
        <pc:sldMkLst>
          <pc:docMk/>
          <pc:sldMk cId="1501500426" sldId="6871"/>
        </pc:sldMkLst>
        <pc:spChg chg="mod">
          <ac:chgData name="Ledesma Arista, Alan" userId="88ae10eb-1237-4844-8282-0a3d09a45791" providerId="ADAL" clId="{FF547A70-6B99-4E9B-9FF9-6352F0C60A17}" dt="2023-03-08T16:52:19.228" v="8"/>
          <ac:spMkLst>
            <pc:docMk/>
            <pc:sldMk cId="1501500426" sldId="6871"/>
            <ac:spMk id="9" creationId="{F2C944A3-1571-496F-B62E-6E0753ED9BB5}"/>
          </ac:spMkLst>
        </pc:spChg>
        <pc:spChg chg="mod">
          <ac:chgData name="Ledesma Arista, Alan" userId="88ae10eb-1237-4844-8282-0a3d09a45791" providerId="ADAL" clId="{FF547A70-6B99-4E9B-9FF9-6352F0C60A17}" dt="2023-03-08T16:52:19.228" v="8"/>
          <ac:spMkLst>
            <pc:docMk/>
            <pc:sldMk cId="1501500426" sldId="6871"/>
            <ac:spMk id="10" creationId="{6429C64E-140A-4D63-8260-CB02E6A2C111}"/>
          </ac:spMkLst>
        </pc:spChg>
        <pc:spChg chg="mod">
          <ac:chgData name="Ledesma Arista, Alan" userId="88ae10eb-1237-4844-8282-0a3d09a45791" providerId="ADAL" clId="{FF547A70-6B99-4E9B-9FF9-6352F0C60A17}" dt="2023-03-08T16:52:19.228" v="8"/>
          <ac:spMkLst>
            <pc:docMk/>
            <pc:sldMk cId="1501500426" sldId="6871"/>
            <ac:spMk id="12" creationId="{25E70BDB-4336-47FD-9DC5-9E544E6657DF}"/>
          </ac:spMkLst>
        </pc:spChg>
        <pc:picChg chg="mod">
          <ac:chgData name="Ledesma Arista, Alan" userId="88ae10eb-1237-4844-8282-0a3d09a45791" providerId="ADAL" clId="{FF547A70-6B99-4E9B-9FF9-6352F0C60A17}" dt="2023-03-08T16:52:19.228" v="8"/>
          <ac:picMkLst>
            <pc:docMk/>
            <pc:sldMk cId="1501500426" sldId="6871"/>
            <ac:picMk id="13" creationId="{C1F93BC6-7204-4F51-AA28-C1989C1B0A7C}"/>
          </ac:picMkLst>
        </pc:picChg>
      </pc:sldChg>
      <pc:sldChg chg="addSp delSp modSp del">
        <pc:chgData name="Ledesma Arista, Alan" userId="88ae10eb-1237-4844-8282-0a3d09a45791" providerId="ADAL" clId="{FF547A70-6B99-4E9B-9FF9-6352F0C60A17}" dt="2023-03-08T21:33:28.800" v="1549" actId="47"/>
        <pc:sldMkLst>
          <pc:docMk/>
          <pc:sldMk cId="1078126413" sldId="6875"/>
        </pc:sldMkLst>
        <pc:spChg chg="add mod">
          <ac:chgData name="Ledesma Arista, Alan" userId="88ae10eb-1237-4844-8282-0a3d09a45791" providerId="ADAL" clId="{FF547A70-6B99-4E9B-9FF9-6352F0C60A17}" dt="2023-03-08T21:27:21.915" v="1503" actId="21"/>
          <ac:spMkLst>
            <pc:docMk/>
            <pc:sldMk cId="1078126413" sldId="6875"/>
            <ac:spMk id="2" creationId="{B2828FEE-04EE-1287-E41A-959953DEBF54}"/>
          </ac:spMkLst>
        </pc:spChg>
        <pc:spChg chg="del mod">
          <ac:chgData name="Ledesma Arista, Alan" userId="88ae10eb-1237-4844-8282-0a3d09a45791" providerId="ADAL" clId="{FF547A70-6B99-4E9B-9FF9-6352F0C60A17}" dt="2023-03-08T21:27:21.915" v="1503" actId="21"/>
          <ac:spMkLst>
            <pc:docMk/>
            <pc:sldMk cId="1078126413" sldId="6875"/>
            <ac:spMk id="11" creationId="{C44942EA-CC0F-4F7C-8CAC-2597A0DCD2D1}"/>
          </ac:spMkLst>
        </pc:spChg>
        <pc:spChg chg="del mod">
          <ac:chgData name="Ledesma Arista, Alan" userId="88ae10eb-1237-4844-8282-0a3d09a45791" providerId="ADAL" clId="{FF547A70-6B99-4E9B-9FF9-6352F0C60A17}" dt="2023-03-08T21:27:21.915" v="1503" actId="21"/>
          <ac:spMkLst>
            <pc:docMk/>
            <pc:sldMk cId="1078126413" sldId="6875"/>
            <ac:spMk id="13" creationId="{AF2A010D-1449-46B0-99D7-D4CA891C17F5}"/>
          </ac:spMkLst>
        </pc:spChg>
        <pc:spChg chg="mod">
          <ac:chgData name="Ledesma Arista, Alan" userId="88ae10eb-1237-4844-8282-0a3d09a45791" providerId="ADAL" clId="{FF547A70-6B99-4E9B-9FF9-6352F0C60A17}" dt="2023-03-08T16:52:19.228" v="8"/>
          <ac:spMkLst>
            <pc:docMk/>
            <pc:sldMk cId="1078126413" sldId="6875"/>
            <ac:spMk id="14" creationId="{FF4FE031-3BC2-4E3A-B0E3-27511CDDA9B2}"/>
          </ac:spMkLst>
        </pc:spChg>
        <pc:spChg chg="mod">
          <ac:chgData name="Ledesma Arista, Alan" userId="88ae10eb-1237-4844-8282-0a3d09a45791" providerId="ADAL" clId="{FF547A70-6B99-4E9B-9FF9-6352F0C60A17}" dt="2023-03-08T16:52:19.228" v="8"/>
          <ac:spMkLst>
            <pc:docMk/>
            <pc:sldMk cId="1078126413" sldId="6875"/>
            <ac:spMk id="15" creationId="{D1C689D3-E00D-4466-A4EA-30C3EB91FD37}"/>
          </ac:spMkLst>
        </pc:spChg>
        <pc:spChg chg="mod">
          <ac:chgData name="Ledesma Arista, Alan" userId="88ae10eb-1237-4844-8282-0a3d09a45791" providerId="ADAL" clId="{FF547A70-6B99-4E9B-9FF9-6352F0C60A17}" dt="2023-03-08T16:52:19.228" v="8"/>
          <ac:spMkLst>
            <pc:docMk/>
            <pc:sldMk cId="1078126413" sldId="6875"/>
            <ac:spMk id="110594" creationId="{00000000-0000-0000-0000-000000000000}"/>
          </ac:spMkLst>
        </pc:spChg>
        <pc:spChg chg="del mod">
          <ac:chgData name="Ledesma Arista, Alan" userId="88ae10eb-1237-4844-8282-0a3d09a45791" providerId="ADAL" clId="{FF547A70-6B99-4E9B-9FF9-6352F0C60A17}" dt="2023-03-08T21:27:21.915" v="1503" actId="21"/>
          <ac:spMkLst>
            <pc:docMk/>
            <pc:sldMk cId="1078126413" sldId="6875"/>
            <ac:spMk id="110595" creationId="{00000000-0000-0000-0000-000000000000}"/>
          </ac:spMkLst>
        </pc:spChg>
        <pc:spChg chg="mod">
          <ac:chgData name="Ledesma Arista, Alan" userId="88ae10eb-1237-4844-8282-0a3d09a45791" providerId="ADAL" clId="{FF547A70-6B99-4E9B-9FF9-6352F0C60A17}" dt="2023-03-08T16:52:19.228" v="8"/>
          <ac:spMkLst>
            <pc:docMk/>
            <pc:sldMk cId="1078126413" sldId="6875"/>
            <ac:spMk id="110596" creationId="{00000000-0000-0000-0000-000000000000}"/>
          </ac:spMkLst>
        </pc:spChg>
        <pc:spChg chg="del mod">
          <ac:chgData name="Ledesma Arista, Alan" userId="88ae10eb-1237-4844-8282-0a3d09a45791" providerId="ADAL" clId="{FF547A70-6B99-4E9B-9FF9-6352F0C60A17}" dt="2023-03-08T21:27:21.915" v="1503" actId="21"/>
          <ac:spMkLst>
            <pc:docMk/>
            <pc:sldMk cId="1078126413" sldId="6875"/>
            <ac:spMk id="110597" creationId="{00000000-0000-0000-0000-000000000000}"/>
          </ac:spMkLst>
        </pc:spChg>
        <pc:spChg chg="del mod">
          <ac:chgData name="Ledesma Arista, Alan" userId="88ae10eb-1237-4844-8282-0a3d09a45791" providerId="ADAL" clId="{FF547A70-6B99-4E9B-9FF9-6352F0C60A17}" dt="2023-03-08T21:27:21.915" v="1503" actId="21"/>
          <ac:spMkLst>
            <pc:docMk/>
            <pc:sldMk cId="1078126413" sldId="6875"/>
            <ac:spMk id="110598" creationId="{00000000-0000-0000-0000-000000000000}"/>
          </ac:spMkLst>
        </pc:spChg>
        <pc:spChg chg="del mod">
          <ac:chgData name="Ledesma Arista, Alan" userId="88ae10eb-1237-4844-8282-0a3d09a45791" providerId="ADAL" clId="{FF547A70-6B99-4E9B-9FF9-6352F0C60A17}" dt="2023-03-08T21:27:21.915" v="1503" actId="21"/>
          <ac:spMkLst>
            <pc:docMk/>
            <pc:sldMk cId="1078126413" sldId="6875"/>
            <ac:spMk id="110599" creationId="{00000000-0000-0000-0000-000000000000}"/>
          </ac:spMkLst>
        </pc:spChg>
        <pc:spChg chg="del mod">
          <ac:chgData name="Ledesma Arista, Alan" userId="88ae10eb-1237-4844-8282-0a3d09a45791" providerId="ADAL" clId="{FF547A70-6B99-4E9B-9FF9-6352F0C60A17}" dt="2023-03-08T21:27:21.915" v="1503" actId="21"/>
          <ac:spMkLst>
            <pc:docMk/>
            <pc:sldMk cId="1078126413" sldId="6875"/>
            <ac:spMk id="110600" creationId="{00000000-0000-0000-0000-000000000000}"/>
          </ac:spMkLst>
        </pc:spChg>
        <pc:spChg chg="del mod">
          <ac:chgData name="Ledesma Arista, Alan" userId="88ae10eb-1237-4844-8282-0a3d09a45791" providerId="ADAL" clId="{FF547A70-6B99-4E9B-9FF9-6352F0C60A17}" dt="2023-03-08T21:27:21.915" v="1503" actId="21"/>
          <ac:spMkLst>
            <pc:docMk/>
            <pc:sldMk cId="1078126413" sldId="6875"/>
            <ac:spMk id="110601" creationId="{00000000-0000-0000-0000-000000000000}"/>
          </ac:spMkLst>
        </pc:spChg>
        <pc:spChg chg="del mod">
          <ac:chgData name="Ledesma Arista, Alan" userId="88ae10eb-1237-4844-8282-0a3d09a45791" providerId="ADAL" clId="{FF547A70-6B99-4E9B-9FF9-6352F0C60A17}" dt="2023-03-08T21:27:21.915" v="1503" actId="21"/>
          <ac:spMkLst>
            <pc:docMk/>
            <pc:sldMk cId="1078126413" sldId="6875"/>
            <ac:spMk id="110602" creationId="{00000000-0000-0000-0000-000000000000}"/>
          </ac:spMkLst>
        </pc:spChg>
      </pc:sldChg>
      <pc:sldChg chg="delSp modSp del">
        <pc:chgData name="Ledesma Arista, Alan" userId="88ae10eb-1237-4844-8282-0a3d09a45791" providerId="ADAL" clId="{FF547A70-6B99-4E9B-9FF9-6352F0C60A17}" dt="2023-03-08T21:27:13.063" v="1502" actId="47"/>
        <pc:sldMkLst>
          <pc:docMk/>
          <pc:sldMk cId="4022434736" sldId="6876"/>
        </pc:sldMkLst>
        <pc:spChg chg="mod">
          <ac:chgData name="Ledesma Arista, Alan" userId="88ae10eb-1237-4844-8282-0a3d09a45791" providerId="ADAL" clId="{FF547A70-6B99-4E9B-9FF9-6352F0C60A17}" dt="2023-03-08T16:52:19.228" v="8"/>
          <ac:spMkLst>
            <pc:docMk/>
            <pc:sldMk cId="4022434736" sldId="6876"/>
            <ac:spMk id="35" creationId="{672C3205-8D47-4EEF-9339-7E85B1955CA7}"/>
          </ac:spMkLst>
        </pc:spChg>
        <pc:spChg chg="mod">
          <ac:chgData name="Ledesma Arista, Alan" userId="88ae10eb-1237-4844-8282-0a3d09a45791" providerId="ADAL" clId="{FF547A70-6B99-4E9B-9FF9-6352F0C60A17}" dt="2023-03-08T16:52:19.228" v="8"/>
          <ac:spMkLst>
            <pc:docMk/>
            <pc:sldMk cId="4022434736" sldId="6876"/>
            <ac:spMk id="36" creationId="{0CBA7B80-90F1-498D-A02F-AC4E7FB43930}"/>
          </ac:spMkLst>
        </pc:spChg>
        <pc:spChg chg="del mod">
          <ac:chgData name="Ledesma Arista, Alan" userId="88ae10eb-1237-4844-8282-0a3d09a45791" providerId="ADAL" clId="{FF547A70-6B99-4E9B-9FF9-6352F0C60A17}" dt="2023-03-08T21:26:36.641" v="1498" actId="21"/>
          <ac:spMkLst>
            <pc:docMk/>
            <pc:sldMk cId="4022434736" sldId="6876"/>
            <ac:spMk id="120834"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35"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36"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39"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40"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41"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43"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45"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47"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49"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51"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52"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53"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54"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55"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57"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58"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59"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63"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64"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65" creationId="{00000000-0000-0000-0000-000000000000}"/>
          </ac:spMkLst>
        </pc:spChg>
        <pc:spChg chg="del mod">
          <ac:chgData name="Ledesma Arista, Alan" userId="88ae10eb-1237-4844-8282-0a3d09a45791" providerId="ADAL" clId="{FF547A70-6B99-4E9B-9FF9-6352F0C60A17}" dt="2023-03-08T21:26:36.641" v="1498" actId="21"/>
          <ac:spMkLst>
            <pc:docMk/>
            <pc:sldMk cId="4022434736" sldId="6876"/>
            <ac:spMk id="120866" creationId="{00000000-0000-0000-0000-000000000000}"/>
          </ac:spMkLst>
        </pc:spChg>
        <pc:graphicFrameChg chg="del mod">
          <ac:chgData name="Ledesma Arista, Alan" userId="88ae10eb-1237-4844-8282-0a3d09a45791" providerId="ADAL" clId="{FF547A70-6B99-4E9B-9FF9-6352F0C60A17}" dt="2023-03-08T21:26:36.641" v="1498" actId="21"/>
          <ac:graphicFrameMkLst>
            <pc:docMk/>
            <pc:sldMk cId="4022434736" sldId="6876"/>
            <ac:graphicFrameMk id="120846" creationId="{00000000-0000-0000-0000-000000000000}"/>
          </ac:graphicFrameMkLst>
        </pc:graphicFrameChg>
        <pc:graphicFrameChg chg="del mod">
          <ac:chgData name="Ledesma Arista, Alan" userId="88ae10eb-1237-4844-8282-0a3d09a45791" providerId="ADAL" clId="{FF547A70-6B99-4E9B-9FF9-6352F0C60A17}" dt="2023-03-08T21:26:36.641" v="1498" actId="21"/>
          <ac:graphicFrameMkLst>
            <pc:docMk/>
            <pc:sldMk cId="4022434736" sldId="6876"/>
            <ac:graphicFrameMk id="120848" creationId="{00000000-0000-0000-0000-000000000000}"/>
          </ac:graphicFrameMkLst>
        </pc:graphicFrameChg>
        <pc:graphicFrameChg chg="del mod">
          <ac:chgData name="Ledesma Arista, Alan" userId="88ae10eb-1237-4844-8282-0a3d09a45791" providerId="ADAL" clId="{FF547A70-6B99-4E9B-9FF9-6352F0C60A17}" dt="2023-03-08T21:26:36.641" v="1498" actId="21"/>
          <ac:graphicFrameMkLst>
            <pc:docMk/>
            <pc:sldMk cId="4022434736" sldId="6876"/>
            <ac:graphicFrameMk id="120850" creationId="{00000000-0000-0000-0000-000000000000}"/>
          </ac:graphicFrameMkLst>
        </pc:graphicFrameChg>
        <pc:graphicFrameChg chg="del mod">
          <ac:chgData name="Ledesma Arista, Alan" userId="88ae10eb-1237-4844-8282-0a3d09a45791" providerId="ADAL" clId="{FF547A70-6B99-4E9B-9FF9-6352F0C60A17}" dt="2023-03-08T21:26:36.641" v="1498" actId="21"/>
          <ac:graphicFrameMkLst>
            <pc:docMk/>
            <pc:sldMk cId="4022434736" sldId="6876"/>
            <ac:graphicFrameMk id="120856" creationId="{00000000-0000-0000-0000-000000000000}"/>
          </ac:graphicFrameMkLst>
        </pc:graphicFrameChg>
        <pc:graphicFrameChg chg="del mod">
          <ac:chgData name="Ledesma Arista, Alan" userId="88ae10eb-1237-4844-8282-0a3d09a45791" providerId="ADAL" clId="{FF547A70-6B99-4E9B-9FF9-6352F0C60A17}" dt="2023-03-08T21:26:36.641" v="1498" actId="21"/>
          <ac:graphicFrameMkLst>
            <pc:docMk/>
            <pc:sldMk cId="4022434736" sldId="6876"/>
            <ac:graphicFrameMk id="120862" creationId="{00000000-0000-0000-0000-000000000000}"/>
          </ac:graphicFrameMkLst>
        </pc:graphicFrameChg>
        <pc:cxnChg chg="del mod">
          <ac:chgData name="Ledesma Arista, Alan" userId="88ae10eb-1237-4844-8282-0a3d09a45791" providerId="ADAL" clId="{FF547A70-6B99-4E9B-9FF9-6352F0C60A17}" dt="2023-03-08T21:26:36.641" v="1498" actId="21"/>
          <ac:cxnSpMkLst>
            <pc:docMk/>
            <pc:sldMk cId="4022434736" sldId="6876"/>
            <ac:cxnSpMk id="120837" creationId="{00000000-0000-0000-0000-000000000000}"/>
          </ac:cxnSpMkLst>
        </pc:cxnChg>
        <pc:cxnChg chg="del mod">
          <ac:chgData name="Ledesma Arista, Alan" userId="88ae10eb-1237-4844-8282-0a3d09a45791" providerId="ADAL" clId="{FF547A70-6B99-4E9B-9FF9-6352F0C60A17}" dt="2023-03-08T21:26:36.641" v="1498" actId="21"/>
          <ac:cxnSpMkLst>
            <pc:docMk/>
            <pc:sldMk cId="4022434736" sldId="6876"/>
            <ac:cxnSpMk id="120838" creationId="{00000000-0000-0000-0000-000000000000}"/>
          </ac:cxnSpMkLst>
        </pc:cxnChg>
        <pc:cxnChg chg="del mod">
          <ac:chgData name="Ledesma Arista, Alan" userId="88ae10eb-1237-4844-8282-0a3d09a45791" providerId="ADAL" clId="{FF547A70-6B99-4E9B-9FF9-6352F0C60A17}" dt="2023-03-08T21:26:36.641" v="1498" actId="21"/>
          <ac:cxnSpMkLst>
            <pc:docMk/>
            <pc:sldMk cId="4022434736" sldId="6876"/>
            <ac:cxnSpMk id="120842" creationId="{00000000-0000-0000-0000-000000000000}"/>
          </ac:cxnSpMkLst>
        </pc:cxnChg>
        <pc:cxnChg chg="del mod">
          <ac:chgData name="Ledesma Arista, Alan" userId="88ae10eb-1237-4844-8282-0a3d09a45791" providerId="ADAL" clId="{FF547A70-6B99-4E9B-9FF9-6352F0C60A17}" dt="2023-03-08T21:26:36.641" v="1498" actId="21"/>
          <ac:cxnSpMkLst>
            <pc:docMk/>
            <pc:sldMk cId="4022434736" sldId="6876"/>
            <ac:cxnSpMk id="120844" creationId="{00000000-0000-0000-0000-000000000000}"/>
          </ac:cxnSpMkLst>
        </pc:cxnChg>
        <pc:cxnChg chg="del mod">
          <ac:chgData name="Ledesma Arista, Alan" userId="88ae10eb-1237-4844-8282-0a3d09a45791" providerId="ADAL" clId="{FF547A70-6B99-4E9B-9FF9-6352F0C60A17}" dt="2023-03-08T21:26:36.641" v="1498" actId="21"/>
          <ac:cxnSpMkLst>
            <pc:docMk/>
            <pc:sldMk cId="4022434736" sldId="6876"/>
            <ac:cxnSpMk id="120860" creationId="{00000000-0000-0000-0000-000000000000}"/>
          </ac:cxnSpMkLst>
        </pc:cxnChg>
        <pc:cxnChg chg="del mod">
          <ac:chgData name="Ledesma Arista, Alan" userId="88ae10eb-1237-4844-8282-0a3d09a45791" providerId="ADAL" clId="{FF547A70-6B99-4E9B-9FF9-6352F0C60A17}" dt="2023-03-08T21:26:36.641" v="1498" actId="21"/>
          <ac:cxnSpMkLst>
            <pc:docMk/>
            <pc:sldMk cId="4022434736" sldId="6876"/>
            <ac:cxnSpMk id="120861" creationId="{00000000-0000-0000-0000-000000000000}"/>
          </ac:cxnSpMkLst>
        </pc:cxnChg>
      </pc:sldChg>
      <pc:sldChg chg="modSp add del mod">
        <pc:chgData name="Ledesma Arista, Alan" userId="88ae10eb-1237-4844-8282-0a3d09a45791" providerId="ADAL" clId="{FF547A70-6B99-4E9B-9FF9-6352F0C60A17}" dt="2023-03-08T21:29:00.352" v="1516" actId="47"/>
        <pc:sldMkLst>
          <pc:docMk/>
          <pc:sldMk cId="1979311379" sldId="6879"/>
        </pc:sldMkLst>
        <pc:spChg chg="mod">
          <ac:chgData name="Ledesma Arista, Alan" userId="88ae10eb-1237-4844-8282-0a3d09a45791" providerId="ADAL" clId="{FF547A70-6B99-4E9B-9FF9-6352F0C60A17}" dt="2023-03-08T21:28:22.078" v="1511" actId="20577"/>
          <ac:spMkLst>
            <pc:docMk/>
            <pc:sldMk cId="1979311379" sldId="6879"/>
            <ac:spMk id="6" creationId="{941CE4F5-3B8B-476A-9ACD-0058B9D01B97}"/>
          </ac:spMkLst>
        </pc:spChg>
        <pc:spChg chg="mod">
          <ac:chgData name="Ledesma Arista, Alan" userId="88ae10eb-1237-4844-8282-0a3d09a45791" providerId="ADAL" clId="{FF547A70-6B99-4E9B-9FF9-6352F0C60A17}" dt="2023-03-08T16:52:19.228" v="8"/>
          <ac:spMkLst>
            <pc:docMk/>
            <pc:sldMk cId="1979311379" sldId="6879"/>
            <ac:spMk id="9" creationId="{C31AC9C3-F565-4D8C-BF07-9306C6BE0609}"/>
          </ac:spMkLst>
        </pc:spChg>
        <pc:spChg chg="mod">
          <ac:chgData name="Ledesma Arista, Alan" userId="88ae10eb-1237-4844-8282-0a3d09a45791" providerId="ADAL" clId="{FF547A70-6B99-4E9B-9FF9-6352F0C60A17}" dt="2023-03-08T16:52:19.228" v="8"/>
          <ac:spMkLst>
            <pc:docMk/>
            <pc:sldMk cId="1979311379" sldId="6879"/>
            <ac:spMk id="10" creationId="{F68FBBA9-4FB8-4FD8-A199-4EE8F282837B}"/>
          </ac:spMkLst>
        </pc:spChg>
        <pc:picChg chg="mod">
          <ac:chgData name="Ledesma Arista, Alan" userId="88ae10eb-1237-4844-8282-0a3d09a45791" providerId="ADAL" clId="{FF547A70-6B99-4E9B-9FF9-6352F0C60A17}" dt="2023-03-08T16:52:19.228" v="8"/>
          <ac:picMkLst>
            <pc:docMk/>
            <pc:sldMk cId="1979311379" sldId="6879"/>
            <ac:picMk id="12" creationId="{951DE501-6541-4E40-BE7B-CBE1FFF0CE97}"/>
          </ac:picMkLst>
        </pc:picChg>
      </pc:sldChg>
      <pc:sldChg chg="modSp del modNotes">
        <pc:chgData name="Ledesma Arista, Alan" userId="88ae10eb-1237-4844-8282-0a3d09a45791" providerId="ADAL" clId="{FF547A70-6B99-4E9B-9FF9-6352F0C60A17}" dt="2023-03-08T20:58:21.864" v="1189" actId="47"/>
        <pc:sldMkLst>
          <pc:docMk/>
          <pc:sldMk cId="4065481392" sldId="6882"/>
        </pc:sldMkLst>
        <pc:spChg chg="mod">
          <ac:chgData name="Ledesma Arista, Alan" userId="88ae10eb-1237-4844-8282-0a3d09a45791" providerId="ADAL" clId="{FF547A70-6B99-4E9B-9FF9-6352F0C60A17}" dt="2023-03-08T16:52:19.228" v="8"/>
          <ac:spMkLst>
            <pc:docMk/>
            <pc:sldMk cId="4065481392" sldId="6882"/>
            <ac:spMk id="4" creationId="{00000000-0000-0000-0000-000000000000}"/>
          </ac:spMkLst>
        </pc:spChg>
        <pc:spChg chg="mod">
          <ac:chgData name="Ledesma Arista, Alan" userId="88ae10eb-1237-4844-8282-0a3d09a45791" providerId="ADAL" clId="{FF547A70-6B99-4E9B-9FF9-6352F0C60A17}" dt="2023-03-08T16:52:19.228" v="8"/>
          <ac:spMkLst>
            <pc:docMk/>
            <pc:sldMk cId="4065481392" sldId="6882"/>
            <ac:spMk id="5" creationId="{00000000-0000-0000-0000-000000000000}"/>
          </ac:spMkLst>
        </pc:spChg>
        <pc:spChg chg="mod">
          <ac:chgData name="Ledesma Arista, Alan" userId="88ae10eb-1237-4844-8282-0a3d09a45791" providerId="ADAL" clId="{FF547A70-6B99-4E9B-9FF9-6352F0C60A17}" dt="2023-03-08T16:52:19.228" v="8"/>
          <ac:spMkLst>
            <pc:docMk/>
            <pc:sldMk cId="4065481392" sldId="6882"/>
            <ac:spMk id="7" creationId="{83B58F57-2D5C-4DD8-8A7E-B678D39FD710}"/>
          </ac:spMkLst>
        </pc:spChg>
        <pc:spChg chg="mod">
          <ac:chgData name="Ledesma Arista, Alan" userId="88ae10eb-1237-4844-8282-0a3d09a45791" providerId="ADAL" clId="{FF547A70-6B99-4E9B-9FF9-6352F0C60A17}" dt="2023-03-08T16:52:19.228" v="8"/>
          <ac:spMkLst>
            <pc:docMk/>
            <pc:sldMk cId="4065481392" sldId="6882"/>
            <ac:spMk id="8" creationId="{00000000-0000-0000-0000-000000000000}"/>
          </ac:spMkLst>
        </pc:spChg>
        <pc:graphicFrameChg chg="mod">
          <ac:chgData name="Ledesma Arista, Alan" userId="88ae10eb-1237-4844-8282-0a3d09a45791" providerId="ADAL" clId="{FF547A70-6B99-4E9B-9FF9-6352F0C60A17}" dt="2023-03-08T16:52:19.228" v="8"/>
          <ac:graphicFrameMkLst>
            <pc:docMk/>
            <pc:sldMk cId="4065481392" sldId="6882"/>
            <ac:graphicFrameMk id="9" creationId="{BBBAD0F6-BAD9-08DA-12CB-C39C7C60A80C}"/>
          </ac:graphicFrameMkLst>
        </pc:graphicFrameChg>
      </pc:sldChg>
      <pc:sldChg chg="modSp del modNotes">
        <pc:chgData name="Ledesma Arista, Alan" userId="88ae10eb-1237-4844-8282-0a3d09a45791" providerId="ADAL" clId="{FF547A70-6B99-4E9B-9FF9-6352F0C60A17}" dt="2023-03-08T20:04:13.771" v="573" actId="47"/>
        <pc:sldMkLst>
          <pc:docMk/>
          <pc:sldMk cId="2579544059" sldId="6883"/>
        </pc:sldMkLst>
        <pc:spChg chg="mod">
          <ac:chgData name="Ledesma Arista, Alan" userId="88ae10eb-1237-4844-8282-0a3d09a45791" providerId="ADAL" clId="{FF547A70-6B99-4E9B-9FF9-6352F0C60A17}" dt="2023-03-08T16:52:19.228" v="8"/>
          <ac:spMkLst>
            <pc:docMk/>
            <pc:sldMk cId="2579544059" sldId="6883"/>
            <ac:spMk id="4" creationId="{00000000-0000-0000-0000-000000000000}"/>
          </ac:spMkLst>
        </pc:spChg>
        <pc:spChg chg="mod">
          <ac:chgData name="Ledesma Arista, Alan" userId="88ae10eb-1237-4844-8282-0a3d09a45791" providerId="ADAL" clId="{FF547A70-6B99-4E9B-9FF9-6352F0C60A17}" dt="2023-03-08T16:52:19.228" v="8"/>
          <ac:spMkLst>
            <pc:docMk/>
            <pc:sldMk cId="2579544059" sldId="6883"/>
            <ac:spMk id="5" creationId="{00000000-0000-0000-0000-000000000000}"/>
          </ac:spMkLst>
        </pc:spChg>
        <pc:spChg chg="mod">
          <ac:chgData name="Ledesma Arista, Alan" userId="88ae10eb-1237-4844-8282-0a3d09a45791" providerId="ADAL" clId="{FF547A70-6B99-4E9B-9FF9-6352F0C60A17}" dt="2023-03-08T16:52:19.228" v="8"/>
          <ac:spMkLst>
            <pc:docMk/>
            <pc:sldMk cId="2579544059" sldId="6883"/>
            <ac:spMk id="6" creationId="{477EAC17-91D6-4F25-B8A2-CD29C28285CB}"/>
          </ac:spMkLst>
        </pc:spChg>
        <pc:spChg chg="mod">
          <ac:chgData name="Ledesma Arista, Alan" userId="88ae10eb-1237-4844-8282-0a3d09a45791" providerId="ADAL" clId="{FF547A70-6B99-4E9B-9FF9-6352F0C60A17}" dt="2023-03-08T16:52:19.228" v="8"/>
          <ac:spMkLst>
            <pc:docMk/>
            <pc:sldMk cId="2579544059" sldId="6883"/>
            <ac:spMk id="8" creationId="{00000000-0000-0000-0000-000000000000}"/>
          </ac:spMkLst>
        </pc:spChg>
        <pc:graphicFrameChg chg="mod">
          <ac:chgData name="Ledesma Arista, Alan" userId="88ae10eb-1237-4844-8282-0a3d09a45791" providerId="ADAL" clId="{FF547A70-6B99-4E9B-9FF9-6352F0C60A17}" dt="2023-03-08T16:52:19.228" v="8"/>
          <ac:graphicFrameMkLst>
            <pc:docMk/>
            <pc:sldMk cId="2579544059" sldId="6883"/>
            <ac:graphicFrameMk id="7" creationId="{2E9726DB-7BFE-910E-D576-5C354DCC9220}"/>
          </ac:graphicFrameMkLst>
        </pc:graphicFrameChg>
      </pc:sldChg>
      <pc:sldChg chg="delSp modSp del mod">
        <pc:chgData name="Ledesma Arista, Alan" userId="88ae10eb-1237-4844-8282-0a3d09a45791" providerId="ADAL" clId="{FF547A70-6B99-4E9B-9FF9-6352F0C60A17}" dt="2023-03-08T21:32:13.021" v="1539" actId="47"/>
        <pc:sldMkLst>
          <pc:docMk/>
          <pc:sldMk cId="3326413892" sldId="6884"/>
        </pc:sldMkLst>
        <pc:spChg chg="mod">
          <ac:chgData name="Ledesma Arista, Alan" userId="88ae10eb-1237-4844-8282-0a3d09a45791" providerId="ADAL" clId="{FF547A70-6B99-4E9B-9FF9-6352F0C60A17}" dt="2023-03-08T16:52:19.228" v="8"/>
          <ac:spMkLst>
            <pc:docMk/>
            <pc:sldMk cId="3326413892" sldId="6884"/>
            <ac:spMk id="6" creationId="{6A522CFC-AEB9-4FB7-8F16-90E287E20171}"/>
          </ac:spMkLst>
        </pc:spChg>
        <pc:spChg chg="mod">
          <ac:chgData name="Ledesma Arista, Alan" userId="88ae10eb-1237-4844-8282-0a3d09a45791" providerId="ADAL" clId="{FF547A70-6B99-4E9B-9FF9-6352F0C60A17}" dt="2023-03-08T16:52:19.228" v="8"/>
          <ac:spMkLst>
            <pc:docMk/>
            <pc:sldMk cId="3326413892" sldId="6884"/>
            <ac:spMk id="7" creationId="{1D5B4548-FE98-4B73-978B-F3301BBC5CA1}"/>
          </ac:spMkLst>
        </pc:spChg>
        <pc:spChg chg="del mod">
          <ac:chgData name="Ledesma Arista, Alan" userId="88ae10eb-1237-4844-8282-0a3d09a45791" providerId="ADAL" clId="{FF547A70-6B99-4E9B-9FF9-6352F0C60A17}" dt="2023-03-08T21:32:10.500" v="1538" actId="21"/>
          <ac:spMkLst>
            <pc:docMk/>
            <pc:sldMk cId="3326413892" sldId="6884"/>
            <ac:spMk id="8" creationId="{B5098FD3-3574-4B3F-BB3A-5BA59F74C30A}"/>
          </ac:spMkLst>
        </pc:spChg>
        <pc:picChg chg="del mod">
          <ac:chgData name="Ledesma Arista, Alan" userId="88ae10eb-1237-4844-8282-0a3d09a45791" providerId="ADAL" clId="{FF547A70-6B99-4E9B-9FF9-6352F0C60A17}" dt="2023-03-08T21:32:10.500" v="1538" actId="21"/>
          <ac:picMkLst>
            <pc:docMk/>
            <pc:sldMk cId="3326413892" sldId="6884"/>
            <ac:picMk id="2" creationId="{151DD7E9-EF04-43E5-A68F-FF83EF1E36EA}"/>
          </ac:picMkLst>
        </pc:picChg>
      </pc:sldChg>
      <pc:sldChg chg="modSp mod modNotes">
        <pc:chgData name="Ledesma Arista, Alan" userId="88ae10eb-1237-4844-8282-0a3d09a45791" providerId="ADAL" clId="{FF547A70-6B99-4E9B-9FF9-6352F0C60A17}" dt="2023-03-08T17:08:51.732" v="285" actId="20577"/>
        <pc:sldMkLst>
          <pc:docMk/>
          <pc:sldMk cId="2697176766" sldId="6895"/>
        </pc:sldMkLst>
        <pc:spChg chg="mod">
          <ac:chgData name="Ledesma Arista, Alan" userId="88ae10eb-1237-4844-8282-0a3d09a45791" providerId="ADAL" clId="{FF547A70-6B99-4E9B-9FF9-6352F0C60A17}" dt="2023-03-08T17:07:08.118" v="207" actId="1038"/>
          <ac:spMkLst>
            <pc:docMk/>
            <pc:sldMk cId="2697176766" sldId="6895"/>
            <ac:spMk id="4" creationId="{00000000-0000-0000-0000-000000000000}"/>
          </ac:spMkLst>
        </pc:spChg>
        <pc:spChg chg="mod">
          <ac:chgData name="Ledesma Arista, Alan" userId="88ae10eb-1237-4844-8282-0a3d09a45791" providerId="ADAL" clId="{FF547A70-6B99-4E9B-9FF9-6352F0C60A17}" dt="2023-03-08T17:07:20.579" v="228" actId="1036"/>
          <ac:spMkLst>
            <pc:docMk/>
            <pc:sldMk cId="2697176766" sldId="6895"/>
            <ac:spMk id="5" creationId="{00000000-0000-0000-0000-000000000000}"/>
          </ac:spMkLst>
        </pc:spChg>
        <pc:spChg chg="mod">
          <ac:chgData name="Ledesma Arista, Alan" userId="88ae10eb-1237-4844-8282-0a3d09a45791" providerId="ADAL" clId="{FF547A70-6B99-4E9B-9FF9-6352F0C60A17}" dt="2023-03-08T17:08:51.732" v="285" actId="20577"/>
          <ac:spMkLst>
            <pc:docMk/>
            <pc:sldMk cId="2697176766" sldId="6895"/>
            <ac:spMk id="6" creationId="{7B2C1F28-B81F-4FC9-8116-CF021FA5C036}"/>
          </ac:spMkLst>
        </pc:spChg>
        <pc:spChg chg="mod">
          <ac:chgData name="Ledesma Arista, Alan" userId="88ae10eb-1237-4844-8282-0a3d09a45791" providerId="ADAL" clId="{FF547A70-6B99-4E9B-9FF9-6352F0C60A17}" dt="2023-03-08T17:06:29.648" v="177" actId="14100"/>
          <ac:spMkLst>
            <pc:docMk/>
            <pc:sldMk cId="2697176766" sldId="6895"/>
            <ac:spMk id="9" creationId="{04F3E0C2-902D-478F-897F-0764374424E1}"/>
          </ac:spMkLst>
        </pc:spChg>
      </pc:sldChg>
      <pc:sldChg chg="modSp mod">
        <pc:chgData name="Ledesma Arista, Alan" userId="88ae10eb-1237-4844-8282-0a3d09a45791" providerId="ADAL" clId="{FF547A70-6B99-4E9B-9FF9-6352F0C60A17}" dt="2023-03-08T19:54:40.699" v="453" actId="14100"/>
        <pc:sldMkLst>
          <pc:docMk/>
          <pc:sldMk cId="798766334" sldId="6900"/>
        </pc:sldMkLst>
        <pc:spChg chg="mod">
          <ac:chgData name="Ledesma Arista, Alan" userId="88ae10eb-1237-4844-8282-0a3d09a45791" providerId="ADAL" clId="{FF547A70-6B99-4E9B-9FF9-6352F0C60A17}" dt="2023-03-08T19:54:40.699" v="453" actId="14100"/>
          <ac:spMkLst>
            <pc:docMk/>
            <pc:sldMk cId="798766334" sldId="6900"/>
            <ac:spMk id="2" creationId="{4BC84C04-E676-4077-A2F7-BA85E11AF812}"/>
          </ac:spMkLst>
        </pc:spChg>
        <pc:spChg chg="mod">
          <ac:chgData name="Ledesma Arista, Alan" userId="88ae10eb-1237-4844-8282-0a3d09a45791" providerId="ADAL" clId="{FF547A70-6B99-4E9B-9FF9-6352F0C60A17}" dt="2023-03-08T19:54:29.543" v="451" actId="14100"/>
          <ac:spMkLst>
            <pc:docMk/>
            <pc:sldMk cId="798766334" sldId="6900"/>
            <ac:spMk id="3" creationId="{96168131-3C24-405D-B0E5-161CBAF84011}"/>
          </ac:spMkLst>
        </pc:spChg>
        <pc:spChg chg="mod">
          <ac:chgData name="Ledesma Arista, Alan" userId="88ae10eb-1237-4844-8282-0a3d09a45791" providerId="ADAL" clId="{FF547A70-6B99-4E9B-9FF9-6352F0C60A17}" dt="2023-03-08T19:54:06.470" v="448" actId="1038"/>
          <ac:spMkLst>
            <pc:docMk/>
            <pc:sldMk cId="798766334" sldId="6900"/>
            <ac:spMk id="4" creationId="{A3E1FF4C-C1DF-4181-A53C-06E351A43FD0}"/>
          </ac:spMkLst>
        </pc:spChg>
        <pc:spChg chg="mod">
          <ac:chgData name="Ledesma Arista, Alan" userId="88ae10eb-1237-4844-8282-0a3d09a45791" providerId="ADAL" clId="{FF547A70-6B99-4E9B-9FF9-6352F0C60A17}" dt="2023-03-08T19:54:17.555" v="449" actId="14100"/>
          <ac:spMkLst>
            <pc:docMk/>
            <pc:sldMk cId="798766334" sldId="6900"/>
            <ac:spMk id="5" creationId="{ECF81659-DA7B-4083-B39F-D77B4A68ED79}"/>
          </ac:spMkLst>
        </pc:spChg>
      </pc:sldChg>
      <pc:sldChg chg="modSp mod">
        <pc:chgData name="Ledesma Arista, Alan" userId="88ae10eb-1237-4844-8282-0a3d09a45791" providerId="ADAL" clId="{FF547A70-6B99-4E9B-9FF9-6352F0C60A17}" dt="2023-03-08T21:16:53.786" v="1364" actId="14100"/>
        <pc:sldMkLst>
          <pc:docMk/>
          <pc:sldMk cId="2533812746" sldId="6901"/>
        </pc:sldMkLst>
        <pc:spChg chg="mod">
          <ac:chgData name="Ledesma Arista, Alan" userId="88ae10eb-1237-4844-8282-0a3d09a45791" providerId="ADAL" clId="{FF547A70-6B99-4E9B-9FF9-6352F0C60A17}" dt="2023-03-08T21:16:53.786" v="1364" actId="14100"/>
          <ac:spMkLst>
            <pc:docMk/>
            <pc:sldMk cId="2533812746" sldId="6901"/>
            <ac:spMk id="2" creationId="{4BC84C04-E676-4077-A2F7-BA85E11AF812}"/>
          </ac:spMkLst>
        </pc:spChg>
        <pc:spChg chg="mod">
          <ac:chgData name="Ledesma Arista, Alan" userId="88ae10eb-1237-4844-8282-0a3d09a45791" providerId="ADAL" clId="{FF547A70-6B99-4E9B-9FF9-6352F0C60A17}" dt="2023-03-08T21:16:45.233" v="1362" actId="14100"/>
          <ac:spMkLst>
            <pc:docMk/>
            <pc:sldMk cId="2533812746" sldId="6901"/>
            <ac:spMk id="3" creationId="{96168131-3C24-405D-B0E5-161CBAF84011}"/>
          </ac:spMkLst>
        </pc:spChg>
        <pc:spChg chg="mod">
          <ac:chgData name="Ledesma Arista, Alan" userId="88ae10eb-1237-4844-8282-0a3d09a45791" providerId="ADAL" clId="{FF547A70-6B99-4E9B-9FF9-6352F0C60A17}" dt="2023-03-08T21:16:19.423" v="1358" actId="1038"/>
          <ac:spMkLst>
            <pc:docMk/>
            <pc:sldMk cId="2533812746" sldId="6901"/>
            <ac:spMk id="4" creationId="{A3E1FF4C-C1DF-4181-A53C-06E351A43FD0}"/>
          </ac:spMkLst>
        </pc:spChg>
        <pc:spChg chg="mod">
          <ac:chgData name="Ledesma Arista, Alan" userId="88ae10eb-1237-4844-8282-0a3d09a45791" providerId="ADAL" clId="{FF547A70-6B99-4E9B-9FF9-6352F0C60A17}" dt="2023-03-08T21:16:37.178" v="1360" actId="14100"/>
          <ac:spMkLst>
            <pc:docMk/>
            <pc:sldMk cId="2533812746" sldId="6901"/>
            <ac:spMk id="5" creationId="{ECF81659-DA7B-4083-B39F-D77B4A68ED79}"/>
          </ac:spMkLst>
        </pc:spChg>
      </pc:sldChg>
      <pc:sldChg chg="modSp del modNotes">
        <pc:chgData name="Ledesma Arista, Alan" userId="88ae10eb-1237-4844-8282-0a3d09a45791" providerId="ADAL" clId="{FF547A70-6B99-4E9B-9FF9-6352F0C60A17}" dt="2023-03-08T21:01:12.483" v="1263" actId="47"/>
        <pc:sldMkLst>
          <pc:docMk/>
          <pc:sldMk cId="3281276989" sldId="6903"/>
        </pc:sldMkLst>
        <pc:spChg chg="mod">
          <ac:chgData name="Ledesma Arista, Alan" userId="88ae10eb-1237-4844-8282-0a3d09a45791" providerId="ADAL" clId="{FF547A70-6B99-4E9B-9FF9-6352F0C60A17}" dt="2023-03-08T16:52:19.228" v="8"/>
          <ac:spMkLst>
            <pc:docMk/>
            <pc:sldMk cId="3281276989" sldId="6903"/>
            <ac:spMk id="4" creationId="{00000000-0000-0000-0000-000000000000}"/>
          </ac:spMkLst>
        </pc:spChg>
        <pc:spChg chg="mod">
          <ac:chgData name="Ledesma Arista, Alan" userId="88ae10eb-1237-4844-8282-0a3d09a45791" providerId="ADAL" clId="{FF547A70-6B99-4E9B-9FF9-6352F0C60A17}" dt="2023-03-08T16:52:19.228" v="8"/>
          <ac:spMkLst>
            <pc:docMk/>
            <pc:sldMk cId="3281276989" sldId="6903"/>
            <ac:spMk id="5" creationId="{00000000-0000-0000-0000-000000000000}"/>
          </ac:spMkLst>
        </pc:spChg>
        <pc:spChg chg="mod">
          <ac:chgData name="Ledesma Arista, Alan" userId="88ae10eb-1237-4844-8282-0a3d09a45791" providerId="ADAL" clId="{FF547A70-6B99-4E9B-9FF9-6352F0C60A17}" dt="2023-03-08T16:52:19.228" v="8"/>
          <ac:spMkLst>
            <pc:docMk/>
            <pc:sldMk cId="3281276989" sldId="6903"/>
            <ac:spMk id="6" creationId="{D3094D8D-E82C-473F-9D4B-41F7281D8CEC}"/>
          </ac:spMkLst>
        </pc:spChg>
        <pc:spChg chg="mod">
          <ac:chgData name="Ledesma Arista, Alan" userId="88ae10eb-1237-4844-8282-0a3d09a45791" providerId="ADAL" clId="{FF547A70-6B99-4E9B-9FF9-6352F0C60A17}" dt="2023-03-08T16:52:19.228" v="8"/>
          <ac:spMkLst>
            <pc:docMk/>
            <pc:sldMk cId="3281276989" sldId="6903"/>
            <ac:spMk id="8" creationId="{00000000-0000-0000-0000-000000000000}"/>
          </ac:spMkLst>
        </pc:spChg>
        <pc:spChg chg="mod">
          <ac:chgData name="Ledesma Arista, Alan" userId="88ae10eb-1237-4844-8282-0a3d09a45791" providerId="ADAL" clId="{FF547A70-6B99-4E9B-9FF9-6352F0C60A17}" dt="2023-03-08T16:52:19.228" v="8"/>
          <ac:spMkLst>
            <pc:docMk/>
            <pc:sldMk cId="3281276989" sldId="6903"/>
            <ac:spMk id="10" creationId="{660AB9CD-2044-4215-BABC-AF7EDD4B4F6F}"/>
          </ac:spMkLst>
        </pc:spChg>
      </pc:sldChg>
      <pc:sldChg chg="modSp del">
        <pc:chgData name="Ledesma Arista, Alan" userId="88ae10eb-1237-4844-8282-0a3d09a45791" providerId="ADAL" clId="{FF547A70-6B99-4E9B-9FF9-6352F0C60A17}" dt="2023-03-08T21:25:35.007" v="1477" actId="47"/>
        <pc:sldMkLst>
          <pc:docMk/>
          <pc:sldMk cId="1996348085" sldId="6904"/>
        </pc:sldMkLst>
        <pc:spChg chg="mod">
          <ac:chgData name="Ledesma Arista, Alan" userId="88ae10eb-1237-4844-8282-0a3d09a45791" providerId="ADAL" clId="{FF547A70-6B99-4E9B-9FF9-6352F0C60A17}" dt="2023-03-08T16:52:19.228" v="8"/>
          <ac:spMkLst>
            <pc:docMk/>
            <pc:sldMk cId="1996348085" sldId="6904"/>
            <ac:spMk id="2" creationId="{4BC84C04-E676-4077-A2F7-BA85E11AF812}"/>
          </ac:spMkLst>
        </pc:spChg>
        <pc:spChg chg="mod">
          <ac:chgData name="Ledesma Arista, Alan" userId="88ae10eb-1237-4844-8282-0a3d09a45791" providerId="ADAL" clId="{FF547A70-6B99-4E9B-9FF9-6352F0C60A17}" dt="2023-03-08T16:52:19.228" v="8"/>
          <ac:spMkLst>
            <pc:docMk/>
            <pc:sldMk cId="1996348085" sldId="6904"/>
            <ac:spMk id="3" creationId="{96168131-3C24-405D-B0E5-161CBAF84011}"/>
          </ac:spMkLst>
        </pc:spChg>
        <pc:spChg chg="mod">
          <ac:chgData name="Ledesma Arista, Alan" userId="88ae10eb-1237-4844-8282-0a3d09a45791" providerId="ADAL" clId="{FF547A70-6B99-4E9B-9FF9-6352F0C60A17}" dt="2023-03-08T16:52:19.228" v="8"/>
          <ac:spMkLst>
            <pc:docMk/>
            <pc:sldMk cId="1996348085" sldId="6904"/>
            <ac:spMk id="4" creationId="{A3E1FF4C-C1DF-4181-A53C-06E351A43FD0}"/>
          </ac:spMkLst>
        </pc:spChg>
        <pc:spChg chg="mod">
          <ac:chgData name="Ledesma Arista, Alan" userId="88ae10eb-1237-4844-8282-0a3d09a45791" providerId="ADAL" clId="{FF547A70-6B99-4E9B-9FF9-6352F0C60A17}" dt="2023-03-08T16:52:19.228" v="8"/>
          <ac:spMkLst>
            <pc:docMk/>
            <pc:sldMk cId="1996348085" sldId="6904"/>
            <ac:spMk id="5" creationId="{ECF81659-DA7B-4083-B39F-D77B4A68ED79}"/>
          </ac:spMkLst>
        </pc:spChg>
      </pc:sldChg>
      <pc:sldChg chg="modSp del">
        <pc:chgData name="Ledesma Arista, Alan" userId="88ae10eb-1237-4844-8282-0a3d09a45791" providerId="ADAL" clId="{FF547A70-6B99-4E9B-9FF9-6352F0C60A17}" dt="2023-03-08T21:29:59.285" v="1522" actId="47"/>
        <pc:sldMkLst>
          <pc:docMk/>
          <pc:sldMk cId="89596955" sldId="6905"/>
        </pc:sldMkLst>
        <pc:spChg chg="mod">
          <ac:chgData name="Ledesma Arista, Alan" userId="88ae10eb-1237-4844-8282-0a3d09a45791" providerId="ADAL" clId="{FF547A70-6B99-4E9B-9FF9-6352F0C60A17}" dt="2023-03-08T16:52:19.228" v="8"/>
          <ac:spMkLst>
            <pc:docMk/>
            <pc:sldMk cId="89596955" sldId="6905"/>
            <ac:spMk id="2" creationId="{4BC84C04-E676-4077-A2F7-BA85E11AF812}"/>
          </ac:spMkLst>
        </pc:spChg>
        <pc:spChg chg="mod">
          <ac:chgData name="Ledesma Arista, Alan" userId="88ae10eb-1237-4844-8282-0a3d09a45791" providerId="ADAL" clId="{FF547A70-6B99-4E9B-9FF9-6352F0C60A17}" dt="2023-03-08T16:52:19.228" v="8"/>
          <ac:spMkLst>
            <pc:docMk/>
            <pc:sldMk cId="89596955" sldId="6905"/>
            <ac:spMk id="3" creationId="{96168131-3C24-405D-B0E5-161CBAF84011}"/>
          </ac:spMkLst>
        </pc:spChg>
        <pc:spChg chg="mod">
          <ac:chgData name="Ledesma Arista, Alan" userId="88ae10eb-1237-4844-8282-0a3d09a45791" providerId="ADAL" clId="{FF547A70-6B99-4E9B-9FF9-6352F0C60A17}" dt="2023-03-08T16:52:19.228" v="8"/>
          <ac:spMkLst>
            <pc:docMk/>
            <pc:sldMk cId="89596955" sldId="6905"/>
            <ac:spMk id="4" creationId="{A3E1FF4C-C1DF-4181-A53C-06E351A43FD0}"/>
          </ac:spMkLst>
        </pc:spChg>
        <pc:spChg chg="mod">
          <ac:chgData name="Ledesma Arista, Alan" userId="88ae10eb-1237-4844-8282-0a3d09a45791" providerId="ADAL" clId="{FF547A70-6B99-4E9B-9FF9-6352F0C60A17}" dt="2023-03-08T16:52:19.228" v="8"/>
          <ac:spMkLst>
            <pc:docMk/>
            <pc:sldMk cId="89596955" sldId="6905"/>
            <ac:spMk id="5" creationId="{ECF81659-DA7B-4083-B39F-D77B4A68ED79}"/>
          </ac:spMkLst>
        </pc:spChg>
      </pc:sldChg>
      <pc:sldChg chg="addSp delSp modSp del mod">
        <pc:chgData name="Ledesma Arista, Alan" userId="88ae10eb-1237-4844-8282-0a3d09a45791" providerId="ADAL" clId="{FF547A70-6B99-4E9B-9FF9-6352F0C60A17}" dt="2023-03-08T21:33:30.394" v="1550" actId="47"/>
        <pc:sldMkLst>
          <pc:docMk/>
          <pc:sldMk cId="2896831186" sldId="6906"/>
        </pc:sldMkLst>
        <pc:spChg chg="del mod">
          <ac:chgData name="Ledesma Arista, Alan" userId="88ae10eb-1237-4844-8282-0a3d09a45791" providerId="ADAL" clId="{FF547A70-6B99-4E9B-9FF9-6352F0C60A17}" dt="2023-03-08T21:32:49.967" v="1543" actId="21"/>
          <ac:spMkLst>
            <pc:docMk/>
            <pc:sldMk cId="2896831186" sldId="6906"/>
            <ac:spMk id="2" creationId="{4BC84C04-E676-4077-A2F7-BA85E11AF812}"/>
          </ac:spMkLst>
        </pc:spChg>
        <pc:spChg chg="del mod">
          <ac:chgData name="Ledesma Arista, Alan" userId="88ae10eb-1237-4844-8282-0a3d09a45791" providerId="ADAL" clId="{FF547A70-6B99-4E9B-9FF9-6352F0C60A17}" dt="2023-03-08T21:32:49.967" v="1543" actId="21"/>
          <ac:spMkLst>
            <pc:docMk/>
            <pc:sldMk cId="2896831186" sldId="6906"/>
            <ac:spMk id="3" creationId="{96168131-3C24-405D-B0E5-161CBAF84011}"/>
          </ac:spMkLst>
        </pc:spChg>
        <pc:spChg chg="mod">
          <ac:chgData name="Ledesma Arista, Alan" userId="88ae10eb-1237-4844-8282-0a3d09a45791" providerId="ADAL" clId="{FF547A70-6B99-4E9B-9FF9-6352F0C60A17}" dt="2023-03-08T16:52:19.228" v="8"/>
          <ac:spMkLst>
            <pc:docMk/>
            <pc:sldMk cId="2896831186" sldId="6906"/>
            <ac:spMk id="4" creationId="{A3E1FF4C-C1DF-4181-A53C-06E351A43FD0}"/>
          </ac:spMkLst>
        </pc:spChg>
        <pc:spChg chg="mod">
          <ac:chgData name="Ledesma Arista, Alan" userId="88ae10eb-1237-4844-8282-0a3d09a45791" providerId="ADAL" clId="{FF547A70-6B99-4E9B-9FF9-6352F0C60A17}" dt="2023-03-08T16:52:19.228" v="8"/>
          <ac:spMkLst>
            <pc:docMk/>
            <pc:sldMk cId="2896831186" sldId="6906"/>
            <ac:spMk id="5" creationId="{ECF81659-DA7B-4083-B39F-D77B4A68ED79}"/>
          </ac:spMkLst>
        </pc:spChg>
        <pc:spChg chg="add mod">
          <ac:chgData name="Ledesma Arista, Alan" userId="88ae10eb-1237-4844-8282-0a3d09a45791" providerId="ADAL" clId="{FF547A70-6B99-4E9B-9FF9-6352F0C60A17}" dt="2023-03-08T21:32:49.967" v="1543" actId="21"/>
          <ac:spMkLst>
            <pc:docMk/>
            <pc:sldMk cId="2896831186" sldId="6906"/>
            <ac:spMk id="7" creationId="{7F02B673-7093-3B41-950C-E9CFC7A09CE6}"/>
          </ac:spMkLst>
        </pc:spChg>
        <pc:spChg chg="add mod">
          <ac:chgData name="Ledesma Arista, Alan" userId="88ae10eb-1237-4844-8282-0a3d09a45791" providerId="ADAL" clId="{FF547A70-6B99-4E9B-9FF9-6352F0C60A17}" dt="2023-03-08T21:32:49.967" v="1543" actId="21"/>
          <ac:spMkLst>
            <pc:docMk/>
            <pc:sldMk cId="2896831186" sldId="6906"/>
            <ac:spMk id="9" creationId="{21473852-0047-B777-11AE-71E207FD7C90}"/>
          </ac:spMkLst>
        </pc:spChg>
      </pc:sldChg>
      <pc:sldChg chg="modSp del">
        <pc:chgData name="Ledesma Arista, Alan" userId="88ae10eb-1237-4844-8282-0a3d09a45791" providerId="ADAL" clId="{FF547A70-6B99-4E9B-9FF9-6352F0C60A17}" dt="2023-03-08T21:01:40.026" v="1264" actId="47"/>
        <pc:sldMkLst>
          <pc:docMk/>
          <pc:sldMk cId="2116601823" sldId="6910"/>
        </pc:sldMkLst>
        <pc:spChg chg="mod">
          <ac:chgData name="Ledesma Arista, Alan" userId="88ae10eb-1237-4844-8282-0a3d09a45791" providerId="ADAL" clId="{FF547A70-6B99-4E9B-9FF9-6352F0C60A17}" dt="2023-03-08T16:52:19.228" v="8"/>
          <ac:spMkLst>
            <pc:docMk/>
            <pc:sldMk cId="2116601823" sldId="6910"/>
            <ac:spMk id="5" creationId="{B25AED38-DCB3-49E9-A40F-25CF7EC9F25F}"/>
          </ac:spMkLst>
        </pc:spChg>
        <pc:spChg chg="mod">
          <ac:chgData name="Ledesma Arista, Alan" userId="88ae10eb-1237-4844-8282-0a3d09a45791" providerId="ADAL" clId="{FF547A70-6B99-4E9B-9FF9-6352F0C60A17}" dt="2023-03-08T16:52:19.228" v="8"/>
          <ac:spMkLst>
            <pc:docMk/>
            <pc:sldMk cId="2116601823" sldId="6910"/>
            <ac:spMk id="8" creationId="{D4CCFEFD-AD27-4422-A3CF-D4B37ABA7DD9}"/>
          </ac:spMkLst>
        </pc:spChg>
        <pc:spChg chg="mod">
          <ac:chgData name="Ledesma Arista, Alan" userId="88ae10eb-1237-4844-8282-0a3d09a45791" providerId="ADAL" clId="{FF547A70-6B99-4E9B-9FF9-6352F0C60A17}" dt="2023-03-08T16:52:19.228" v="8"/>
          <ac:spMkLst>
            <pc:docMk/>
            <pc:sldMk cId="2116601823" sldId="6910"/>
            <ac:spMk id="9" creationId="{78BC21FA-92F0-4816-9875-8CB9164DB830}"/>
          </ac:spMkLst>
        </pc:spChg>
        <pc:spChg chg="mod">
          <ac:chgData name="Ledesma Arista, Alan" userId="88ae10eb-1237-4844-8282-0a3d09a45791" providerId="ADAL" clId="{FF547A70-6B99-4E9B-9FF9-6352F0C60A17}" dt="2023-03-08T16:52:19.228" v="8"/>
          <ac:spMkLst>
            <pc:docMk/>
            <pc:sldMk cId="2116601823" sldId="6910"/>
            <ac:spMk id="10" creationId="{F7CB9F6D-80FF-4690-9ED7-DBAA314EB058}"/>
          </ac:spMkLst>
        </pc:spChg>
      </pc:sldChg>
      <pc:sldChg chg="modSp mod">
        <pc:chgData name="Ledesma Arista, Alan" userId="88ae10eb-1237-4844-8282-0a3d09a45791" providerId="ADAL" clId="{FF547A70-6B99-4E9B-9FF9-6352F0C60A17}" dt="2023-03-08T20:51:16.316" v="1090" actId="14100"/>
        <pc:sldMkLst>
          <pc:docMk/>
          <pc:sldMk cId="1998957077" sldId="6911"/>
        </pc:sldMkLst>
        <pc:spChg chg="mod">
          <ac:chgData name="Ledesma Arista, Alan" userId="88ae10eb-1237-4844-8282-0a3d09a45791" providerId="ADAL" clId="{FF547A70-6B99-4E9B-9FF9-6352F0C60A17}" dt="2023-03-08T20:50:50.071" v="1087" actId="1037"/>
          <ac:spMkLst>
            <pc:docMk/>
            <pc:sldMk cId="1998957077" sldId="6911"/>
            <ac:spMk id="4" creationId="{2CAFBF9F-D24C-448B-919D-41E63299DC31}"/>
          </ac:spMkLst>
        </pc:spChg>
        <pc:spChg chg="mod">
          <ac:chgData name="Ledesma Arista, Alan" userId="88ae10eb-1237-4844-8282-0a3d09a45791" providerId="ADAL" clId="{FF547A70-6B99-4E9B-9FF9-6352F0C60A17}" dt="2023-03-08T20:50:59.692" v="1088" actId="14100"/>
          <ac:spMkLst>
            <pc:docMk/>
            <pc:sldMk cId="1998957077" sldId="6911"/>
            <ac:spMk id="5" creationId="{B15DA948-F0C2-4F55-BCFB-F5AA2BCDD545}"/>
          </ac:spMkLst>
        </pc:spChg>
        <pc:spChg chg="mod">
          <ac:chgData name="Ledesma Arista, Alan" userId="88ae10eb-1237-4844-8282-0a3d09a45791" providerId="ADAL" clId="{FF547A70-6B99-4E9B-9FF9-6352F0C60A17}" dt="2023-03-08T20:51:16.316" v="1090" actId="14100"/>
          <ac:spMkLst>
            <pc:docMk/>
            <pc:sldMk cId="1998957077" sldId="6911"/>
            <ac:spMk id="13" creationId="{E92362D6-7DDE-4F13-8C4F-CDA1475713F6}"/>
          </ac:spMkLst>
        </pc:spChg>
        <pc:picChg chg="mod">
          <ac:chgData name="Ledesma Arista, Alan" userId="88ae10eb-1237-4844-8282-0a3d09a45791" providerId="ADAL" clId="{FF547A70-6B99-4E9B-9FF9-6352F0C60A17}" dt="2023-03-08T16:52:19.228" v="8"/>
          <ac:picMkLst>
            <pc:docMk/>
            <pc:sldMk cId="1998957077" sldId="6911"/>
            <ac:picMk id="3" creationId="{3ED47596-DBEC-44F4-9418-04F446F08CB4}"/>
          </ac:picMkLst>
        </pc:picChg>
      </pc:sldChg>
      <pc:sldChg chg="modSp del modNotes">
        <pc:chgData name="Ledesma Arista, Alan" userId="88ae10eb-1237-4844-8282-0a3d09a45791" providerId="ADAL" clId="{FF547A70-6B99-4E9B-9FF9-6352F0C60A17}" dt="2023-03-08T21:23:18.705" v="1449" actId="47"/>
        <pc:sldMkLst>
          <pc:docMk/>
          <pc:sldMk cId="635956881" sldId="7157"/>
        </pc:sldMkLst>
        <pc:spChg chg="mod">
          <ac:chgData name="Ledesma Arista, Alan" userId="88ae10eb-1237-4844-8282-0a3d09a45791" providerId="ADAL" clId="{FF547A70-6B99-4E9B-9FF9-6352F0C60A17}" dt="2023-03-08T16:52:19.228" v="8"/>
          <ac:spMkLst>
            <pc:docMk/>
            <pc:sldMk cId="635956881" sldId="7157"/>
            <ac:spMk id="4" creationId="{00000000-0000-0000-0000-000000000000}"/>
          </ac:spMkLst>
        </pc:spChg>
        <pc:spChg chg="mod">
          <ac:chgData name="Ledesma Arista, Alan" userId="88ae10eb-1237-4844-8282-0a3d09a45791" providerId="ADAL" clId="{FF547A70-6B99-4E9B-9FF9-6352F0C60A17}" dt="2023-03-08T16:52:19.228" v="8"/>
          <ac:spMkLst>
            <pc:docMk/>
            <pc:sldMk cId="635956881" sldId="7157"/>
            <ac:spMk id="5" creationId="{00000000-0000-0000-0000-000000000000}"/>
          </ac:spMkLst>
        </pc:spChg>
        <pc:spChg chg="mod">
          <ac:chgData name="Ledesma Arista, Alan" userId="88ae10eb-1237-4844-8282-0a3d09a45791" providerId="ADAL" clId="{FF547A70-6B99-4E9B-9FF9-6352F0C60A17}" dt="2023-03-08T16:52:19.228" v="8"/>
          <ac:spMkLst>
            <pc:docMk/>
            <pc:sldMk cId="635956881" sldId="7157"/>
            <ac:spMk id="7" creationId="{38B3780E-356A-46DA-B223-81A480C7C3B2}"/>
          </ac:spMkLst>
        </pc:spChg>
        <pc:spChg chg="mod">
          <ac:chgData name="Ledesma Arista, Alan" userId="88ae10eb-1237-4844-8282-0a3d09a45791" providerId="ADAL" clId="{FF547A70-6B99-4E9B-9FF9-6352F0C60A17}" dt="2023-03-08T16:52:19.228" v="8"/>
          <ac:spMkLst>
            <pc:docMk/>
            <pc:sldMk cId="635956881" sldId="7157"/>
            <ac:spMk id="8" creationId="{00000000-0000-0000-0000-000000000000}"/>
          </ac:spMkLst>
        </pc:spChg>
        <pc:spChg chg="mod">
          <ac:chgData name="Ledesma Arista, Alan" userId="88ae10eb-1237-4844-8282-0a3d09a45791" providerId="ADAL" clId="{FF547A70-6B99-4E9B-9FF9-6352F0C60A17}" dt="2023-03-08T16:52:19.228" v="8"/>
          <ac:spMkLst>
            <pc:docMk/>
            <pc:sldMk cId="635956881" sldId="7157"/>
            <ac:spMk id="9" creationId="{C54CA005-286D-4877-86C1-252292548F55}"/>
          </ac:spMkLst>
        </pc:spChg>
        <pc:spChg chg="mod">
          <ac:chgData name="Ledesma Arista, Alan" userId="88ae10eb-1237-4844-8282-0a3d09a45791" providerId="ADAL" clId="{FF547A70-6B99-4E9B-9FF9-6352F0C60A17}" dt="2023-03-08T16:52:19.228" v="8"/>
          <ac:spMkLst>
            <pc:docMk/>
            <pc:sldMk cId="635956881" sldId="7157"/>
            <ac:spMk id="10" creationId="{5E72D17C-22ED-4725-94AB-7B9968957CB8}"/>
          </ac:spMkLst>
        </pc:spChg>
        <pc:spChg chg="mod">
          <ac:chgData name="Ledesma Arista, Alan" userId="88ae10eb-1237-4844-8282-0a3d09a45791" providerId="ADAL" clId="{FF547A70-6B99-4E9B-9FF9-6352F0C60A17}" dt="2023-03-08T16:52:19.228" v="8"/>
          <ac:spMkLst>
            <pc:docMk/>
            <pc:sldMk cId="635956881" sldId="7157"/>
            <ac:spMk id="11" creationId="{7D8D74A9-85C2-4C4B-96C7-FFB3062B0314}"/>
          </ac:spMkLst>
        </pc:spChg>
        <pc:spChg chg="mod">
          <ac:chgData name="Ledesma Arista, Alan" userId="88ae10eb-1237-4844-8282-0a3d09a45791" providerId="ADAL" clId="{FF547A70-6B99-4E9B-9FF9-6352F0C60A17}" dt="2023-03-08T16:52:19.228" v="8"/>
          <ac:spMkLst>
            <pc:docMk/>
            <pc:sldMk cId="635956881" sldId="7157"/>
            <ac:spMk id="12" creationId="{4F53C849-17F0-43B8-B0B3-848FF583946C}"/>
          </ac:spMkLst>
        </pc:spChg>
        <pc:spChg chg="mod">
          <ac:chgData name="Ledesma Arista, Alan" userId="88ae10eb-1237-4844-8282-0a3d09a45791" providerId="ADAL" clId="{FF547A70-6B99-4E9B-9FF9-6352F0C60A17}" dt="2023-03-08T16:52:19.228" v="8"/>
          <ac:spMkLst>
            <pc:docMk/>
            <pc:sldMk cId="635956881" sldId="7157"/>
            <ac:spMk id="13" creationId="{C92E7699-1D7E-4137-81AF-C1A652FE14C1}"/>
          </ac:spMkLst>
        </pc:spChg>
        <pc:spChg chg="mod">
          <ac:chgData name="Ledesma Arista, Alan" userId="88ae10eb-1237-4844-8282-0a3d09a45791" providerId="ADAL" clId="{FF547A70-6B99-4E9B-9FF9-6352F0C60A17}" dt="2023-03-08T16:52:19.228" v="8"/>
          <ac:spMkLst>
            <pc:docMk/>
            <pc:sldMk cId="635956881" sldId="7157"/>
            <ac:spMk id="14" creationId="{4D854280-9332-432F-86F4-D40C296EF064}"/>
          </ac:spMkLst>
        </pc:spChg>
        <pc:spChg chg="mod">
          <ac:chgData name="Ledesma Arista, Alan" userId="88ae10eb-1237-4844-8282-0a3d09a45791" providerId="ADAL" clId="{FF547A70-6B99-4E9B-9FF9-6352F0C60A17}" dt="2023-03-08T16:52:19.228" v="8"/>
          <ac:spMkLst>
            <pc:docMk/>
            <pc:sldMk cId="635956881" sldId="7157"/>
            <ac:spMk id="15" creationId="{4BF37FFA-9856-474A-944F-8A18037C3D6D}"/>
          </ac:spMkLst>
        </pc:spChg>
        <pc:spChg chg="mod">
          <ac:chgData name="Ledesma Arista, Alan" userId="88ae10eb-1237-4844-8282-0a3d09a45791" providerId="ADAL" clId="{FF547A70-6B99-4E9B-9FF9-6352F0C60A17}" dt="2023-03-08T16:52:19.228" v="8"/>
          <ac:spMkLst>
            <pc:docMk/>
            <pc:sldMk cId="635956881" sldId="7157"/>
            <ac:spMk id="16" creationId="{511193D9-682F-41A3-89AA-EDAE1E9E8BE7}"/>
          </ac:spMkLst>
        </pc:spChg>
        <pc:spChg chg="mod">
          <ac:chgData name="Ledesma Arista, Alan" userId="88ae10eb-1237-4844-8282-0a3d09a45791" providerId="ADAL" clId="{FF547A70-6B99-4E9B-9FF9-6352F0C60A17}" dt="2023-03-08T16:52:19.228" v="8"/>
          <ac:spMkLst>
            <pc:docMk/>
            <pc:sldMk cId="635956881" sldId="7157"/>
            <ac:spMk id="17" creationId="{BBB0FEEC-3148-4F54-84CC-07736352ABAC}"/>
          </ac:spMkLst>
        </pc:spChg>
        <pc:spChg chg="mod">
          <ac:chgData name="Ledesma Arista, Alan" userId="88ae10eb-1237-4844-8282-0a3d09a45791" providerId="ADAL" clId="{FF547A70-6B99-4E9B-9FF9-6352F0C60A17}" dt="2023-03-08T16:52:19.228" v="8"/>
          <ac:spMkLst>
            <pc:docMk/>
            <pc:sldMk cId="635956881" sldId="7157"/>
            <ac:spMk id="18" creationId="{FD62E9B6-CE97-4862-BD34-3973B4D55030}"/>
          </ac:spMkLst>
        </pc:spChg>
        <pc:spChg chg="mod">
          <ac:chgData name="Ledesma Arista, Alan" userId="88ae10eb-1237-4844-8282-0a3d09a45791" providerId="ADAL" clId="{FF547A70-6B99-4E9B-9FF9-6352F0C60A17}" dt="2023-03-08T16:52:19.228" v="8"/>
          <ac:spMkLst>
            <pc:docMk/>
            <pc:sldMk cId="635956881" sldId="7157"/>
            <ac:spMk id="19" creationId="{89616A58-D7C0-4AB4-8F85-4FB64F1652D4}"/>
          </ac:spMkLst>
        </pc:spChg>
        <pc:spChg chg="mod">
          <ac:chgData name="Ledesma Arista, Alan" userId="88ae10eb-1237-4844-8282-0a3d09a45791" providerId="ADAL" clId="{FF547A70-6B99-4E9B-9FF9-6352F0C60A17}" dt="2023-03-08T16:52:19.228" v="8"/>
          <ac:spMkLst>
            <pc:docMk/>
            <pc:sldMk cId="635956881" sldId="7157"/>
            <ac:spMk id="23" creationId="{A0A2D401-9E66-45E1-A45F-C748D44ADF18}"/>
          </ac:spMkLst>
        </pc:spChg>
        <pc:cxnChg chg="mod">
          <ac:chgData name="Ledesma Arista, Alan" userId="88ae10eb-1237-4844-8282-0a3d09a45791" providerId="ADAL" clId="{FF547A70-6B99-4E9B-9FF9-6352F0C60A17}" dt="2023-03-08T16:52:19.228" v="8"/>
          <ac:cxnSpMkLst>
            <pc:docMk/>
            <pc:sldMk cId="635956881" sldId="7157"/>
            <ac:cxnSpMk id="20" creationId="{50EA3D49-0F1C-4046-A087-969885962B87}"/>
          </ac:cxnSpMkLst>
        </pc:cxnChg>
        <pc:cxnChg chg="mod">
          <ac:chgData name="Ledesma Arista, Alan" userId="88ae10eb-1237-4844-8282-0a3d09a45791" providerId="ADAL" clId="{FF547A70-6B99-4E9B-9FF9-6352F0C60A17}" dt="2023-03-08T16:52:19.228" v="8"/>
          <ac:cxnSpMkLst>
            <pc:docMk/>
            <pc:sldMk cId="635956881" sldId="7157"/>
            <ac:cxnSpMk id="21" creationId="{B6BF3A67-71E5-4393-AFCE-20147FDA74A2}"/>
          </ac:cxnSpMkLst>
        </pc:cxnChg>
        <pc:cxnChg chg="mod">
          <ac:chgData name="Ledesma Arista, Alan" userId="88ae10eb-1237-4844-8282-0a3d09a45791" providerId="ADAL" clId="{FF547A70-6B99-4E9B-9FF9-6352F0C60A17}" dt="2023-03-08T16:52:19.228" v="8"/>
          <ac:cxnSpMkLst>
            <pc:docMk/>
            <pc:sldMk cId="635956881" sldId="7157"/>
            <ac:cxnSpMk id="22" creationId="{1D1A64CC-E721-4AF1-B996-BBE8C0F445C3}"/>
          </ac:cxnSpMkLst>
        </pc:cxnChg>
      </pc:sldChg>
      <pc:sldChg chg="delSp modSp del mod">
        <pc:chgData name="Ledesma Arista, Alan" userId="88ae10eb-1237-4844-8282-0a3d09a45791" providerId="ADAL" clId="{FF547A70-6B99-4E9B-9FF9-6352F0C60A17}" dt="2023-03-08T21:26:13.852" v="1483" actId="47"/>
        <pc:sldMkLst>
          <pc:docMk/>
          <pc:sldMk cId="3125110877" sldId="7159"/>
        </pc:sldMkLst>
        <pc:spChg chg="mod">
          <ac:chgData name="Ledesma Arista, Alan" userId="88ae10eb-1237-4844-8282-0a3d09a45791" providerId="ADAL" clId="{FF547A70-6B99-4E9B-9FF9-6352F0C60A17}" dt="2023-03-08T16:52:19.228" v="8"/>
          <ac:spMkLst>
            <pc:docMk/>
            <pc:sldMk cId="3125110877" sldId="7159"/>
            <ac:spMk id="4" creationId="{A3E1FF4C-C1DF-4181-A53C-06E351A43FD0}"/>
          </ac:spMkLst>
        </pc:spChg>
        <pc:spChg chg="mod">
          <ac:chgData name="Ledesma Arista, Alan" userId="88ae10eb-1237-4844-8282-0a3d09a45791" providerId="ADAL" clId="{FF547A70-6B99-4E9B-9FF9-6352F0C60A17}" dt="2023-03-08T16:52:19.228" v="8"/>
          <ac:spMkLst>
            <pc:docMk/>
            <pc:sldMk cId="3125110877" sldId="7159"/>
            <ac:spMk id="5" creationId="{ECF81659-DA7B-4083-B39F-D77B4A68ED79}"/>
          </ac:spMkLst>
        </pc:spChg>
        <pc:spChg chg="del mod">
          <ac:chgData name="Ledesma Arista, Alan" userId="88ae10eb-1237-4844-8282-0a3d09a45791" providerId="ADAL" clId="{FF547A70-6B99-4E9B-9FF9-6352F0C60A17}" dt="2023-03-08T21:24:22.179" v="1466" actId="21"/>
          <ac:spMkLst>
            <pc:docMk/>
            <pc:sldMk cId="3125110877" sldId="7159"/>
            <ac:spMk id="6" creationId="{799386CD-9AE2-4DC4-BE8D-C96A52793062}"/>
          </ac:spMkLst>
        </pc:spChg>
        <pc:picChg chg="del mod">
          <ac:chgData name="Ledesma Arista, Alan" userId="88ae10eb-1237-4844-8282-0a3d09a45791" providerId="ADAL" clId="{FF547A70-6B99-4E9B-9FF9-6352F0C60A17}" dt="2023-03-08T21:24:22.179" v="1466" actId="21"/>
          <ac:picMkLst>
            <pc:docMk/>
            <pc:sldMk cId="3125110877" sldId="7159"/>
            <ac:picMk id="2" creationId="{21187E24-220D-1E33-0813-285C7D5C9FEB}"/>
          </ac:picMkLst>
        </pc:picChg>
      </pc:sldChg>
      <pc:sldChg chg="modSp del modNotes">
        <pc:chgData name="Ledesma Arista, Alan" userId="88ae10eb-1237-4844-8282-0a3d09a45791" providerId="ADAL" clId="{FF547A70-6B99-4E9B-9FF9-6352F0C60A17}" dt="2023-03-08T21:24:53.667" v="1471" actId="47"/>
        <pc:sldMkLst>
          <pc:docMk/>
          <pc:sldMk cId="319361797" sldId="7162"/>
        </pc:sldMkLst>
        <pc:spChg chg="mod">
          <ac:chgData name="Ledesma Arista, Alan" userId="88ae10eb-1237-4844-8282-0a3d09a45791" providerId="ADAL" clId="{FF547A70-6B99-4E9B-9FF9-6352F0C60A17}" dt="2023-03-08T16:52:19.228" v="8"/>
          <ac:spMkLst>
            <pc:docMk/>
            <pc:sldMk cId="319361797" sldId="7162"/>
            <ac:spMk id="14" creationId="{C362F036-6F1B-4195-86C5-6DC586541EDE}"/>
          </ac:spMkLst>
        </pc:spChg>
        <pc:spChg chg="mod">
          <ac:chgData name="Ledesma Arista, Alan" userId="88ae10eb-1237-4844-8282-0a3d09a45791" providerId="ADAL" clId="{FF547A70-6B99-4E9B-9FF9-6352F0C60A17}" dt="2023-03-08T16:52:19.228" v="8"/>
          <ac:spMkLst>
            <pc:docMk/>
            <pc:sldMk cId="319361797" sldId="7162"/>
            <ac:spMk id="15" creationId="{4F931D78-D8E4-492E-9F4A-16A05F0F267A}"/>
          </ac:spMkLst>
        </pc:spChg>
        <pc:picChg chg="mod">
          <ac:chgData name="Ledesma Arista, Alan" userId="88ae10eb-1237-4844-8282-0a3d09a45791" providerId="ADAL" clId="{FF547A70-6B99-4E9B-9FF9-6352F0C60A17}" dt="2023-03-08T16:52:19.228" v="8"/>
          <ac:picMkLst>
            <pc:docMk/>
            <pc:sldMk cId="319361797" sldId="7162"/>
            <ac:picMk id="4" creationId="{91C79F2A-5084-492C-BAB9-8AA812C4C68F}"/>
          </ac:picMkLst>
        </pc:picChg>
      </pc:sldChg>
      <pc:sldChg chg="modSp mod">
        <pc:chgData name="Ledesma Arista, Alan" userId="88ae10eb-1237-4844-8282-0a3d09a45791" providerId="ADAL" clId="{FF547A70-6B99-4E9B-9FF9-6352F0C60A17}" dt="2023-03-08T16:54:13.201" v="28" actId="14100"/>
        <pc:sldMkLst>
          <pc:docMk/>
          <pc:sldMk cId="1561181589" sldId="7164"/>
        </pc:sldMkLst>
        <pc:spChg chg="mod">
          <ac:chgData name="Ledesma Arista, Alan" userId="88ae10eb-1237-4844-8282-0a3d09a45791" providerId="ADAL" clId="{FF547A70-6B99-4E9B-9FF9-6352F0C60A17}" dt="2023-03-08T16:54:13.201" v="28" actId="14100"/>
          <ac:spMkLst>
            <pc:docMk/>
            <pc:sldMk cId="1561181589" sldId="7164"/>
            <ac:spMk id="2" creationId="{4BC84C04-E676-4077-A2F7-BA85E11AF812}"/>
          </ac:spMkLst>
        </pc:spChg>
        <pc:spChg chg="mod">
          <ac:chgData name="Ledesma Arista, Alan" userId="88ae10eb-1237-4844-8282-0a3d09a45791" providerId="ADAL" clId="{FF547A70-6B99-4E9B-9FF9-6352F0C60A17}" dt="2023-03-08T16:54:06.141" v="26" actId="14100"/>
          <ac:spMkLst>
            <pc:docMk/>
            <pc:sldMk cId="1561181589" sldId="7164"/>
            <ac:spMk id="3" creationId="{96168131-3C24-405D-B0E5-161CBAF84011}"/>
          </ac:spMkLst>
        </pc:spChg>
        <pc:spChg chg="mod">
          <ac:chgData name="Ledesma Arista, Alan" userId="88ae10eb-1237-4844-8282-0a3d09a45791" providerId="ADAL" clId="{FF547A70-6B99-4E9B-9FF9-6352F0C60A17}" dt="2023-03-08T16:53:43.325" v="23" actId="1076"/>
          <ac:spMkLst>
            <pc:docMk/>
            <pc:sldMk cId="1561181589" sldId="7164"/>
            <ac:spMk id="4" creationId="{A3E1FF4C-C1DF-4181-A53C-06E351A43FD0}"/>
          </ac:spMkLst>
        </pc:spChg>
        <pc:spChg chg="mod">
          <ac:chgData name="Ledesma Arista, Alan" userId="88ae10eb-1237-4844-8282-0a3d09a45791" providerId="ADAL" clId="{FF547A70-6B99-4E9B-9FF9-6352F0C60A17}" dt="2023-03-08T16:53:47.431" v="24" actId="14100"/>
          <ac:spMkLst>
            <pc:docMk/>
            <pc:sldMk cId="1561181589" sldId="7164"/>
            <ac:spMk id="5" creationId="{ECF81659-DA7B-4083-B39F-D77B4A68ED79}"/>
          </ac:spMkLst>
        </pc:spChg>
      </pc:sldChg>
      <pc:sldChg chg="addSp delSp modSp mod modNotes">
        <pc:chgData name="Ledesma Arista, Alan" userId="88ae10eb-1237-4844-8282-0a3d09a45791" providerId="ADAL" clId="{FF547A70-6B99-4E9B-9FF9-6352F0C60A17}" dt="2023-03-08T20:50:15.959" v="1045" actId="20577"/>
        <pc:sldMkLst>
          <pc:docMk/>
          <pc:sldMk cId="3506420645" sldId="7165"/>
        </pc:sldMkLst>
        <pc:spChg chg="add del mod">
          <ac:chgData name="Ledesma Arista, Alan" userId="88ae10eb-1237-4844-8282-0a3d09a45791" providerId="ADAL" clId="{FF547A70-6B99-4E9B-9FF9-6352F0C60A17}" dt="2023-03-08T20:39:41.950" v="855" actId="478"/>
          <ac:spMkLst>
            <pc:docMk/>
            <pc:sldMk cId="3506420645" sldId="7165"/>
            <ac:spMk id="3" creationId="{B5FFAC0A-1473-1384-5FAE-18A99EFFF802}"/>
          </ac:spMkLst>
        </pc:spChg>
        <pc:spChg chg="mod">
          <ac:chgData name="Ledesma Arista, Alan" userId="88ae10eb-1237-4844-8282-0a3d09a45791" providerId="ADAL" clId="{FF547A70-6B99-4E9B-9FF9-6352F0C60A17}" dt="2023-03-08T20:23:55.686" v="605" actId="1037"/>
          <ac:spMkLst>
            <pc:docMk/>
            <pc:sldMk cId="3506420645" sldId="7165"/>
            <ac:spMk id="4" creationId="{00000000-0000-0000-0000-000000000000}"/>
          </ac:spMkLst>
        </pc:spChg>
        <pc:spChg chg="mod">
          <ac:chgData name="Ledesma Arista, Alan" userId="88ae10eb-1237-4844-8282-0a3d09a45791" providerId="ADAL" clId="{FF547A70-6B99-4E9B-9FF9-6352F0C60A17}" dt="2023-03-08T20:24:05.356" v="606" actId="14100"/>
          <ac:spMkLst>
            <pc:docMk/>
            <pc:sldMk cId="3506420645" sldId="7165"/>
            <ac:spMk id="5" creationId="{00000000-0000-0000-0000-000000000000}"/>
          </ac:spMkLst>
        </pc:spChg>
        <pc:spChg chg="mod">
          <ac:chgData name="Ledesma Arista, Alan" userId="88ae10eb-1237-4844-8282-0a3d09a45791" providerId="ADAL" clId="{FF547A70-6B99-4E9B-9FF9-6352F0C60A17}" dt="2023-03-08T20:50:15.959" v="1045" actId="20577"/>
          <ac:spMkLst>
            <pc:docMk/>
            <pc:sldMk cId="3506420645" sldId="7165"/>
            <ac:spMk id="6" creationId="{5201B4EA-DD47-43C4-9744-9E7F49EF0AE4}"/>
          </ac:spMkLst>
        </pc:spChg>
        <pc:spChg chg="mod">
          <ac:chgData name="Ledesma Arista, Alan" userId="88ae10eb-1237-4844-8282-0a3d09a45791" providerId="ADAL" clId="{FF547A70-6B99-4E9B-9FF9-6352F0C60A17}" dt="2023-03-08T20:24:16.789" v="608" actId="14100"/>
          <ac:spMkLst>
            <pc:docMk/>
            <pc:sldMk cId="3506420645" sldId="7165"/>
            <ac:spMk id="8" creationId="{00000000-0000-0000-0000-000000000000}"/>
          </ac:spMkLst>
        </pc:spChg>
        <pc:spChg chg="del mod">
          <ac:chgData name="Ledesma Arista, Alan" userId="88ae10eb-1237-4844-8282-0a3d09a45791" providerId="ADAL" clId="{FF547A70-6B99-4E9B-9FF9-6352F0C60A17}" dt="2023-03-08T20:25:43.584" v="631" actId="478"/>
          <ac:spMkLst>
            <pc:docMk/>
            <pc:sldMk cId="3506420645" sldId="7165"/>
            <ac:spMk id="9" creationId="{AD778107-0886-4476-BCE3-6537F726E040}"/>
          </ac:spMkLst>
        </pc:spChg>
        <pc:spChg chg="del mod">
          <ac:chgData name="Ledesma Arista, Alan" userId="88ae10eb-1237-4844-8282-0a3d09a45791" providerId="ADAL" clId="{FF547A70-6B99-4E9B-9FF9-6352F0C60A17}" dt="2023-03-08T20:26:06.016" v="636" actId="478"/>
          <ac:spMkLst>
            <pc:docMk/>
            <pc:sldMk cId="3506420645" sldId="7165"/>
            <ac:spMk id="12" creationId="{C1B0F7A9-00B0-45D5-BB6A-512DE0C9061E}"/>
          </ac:spMkLst>
        </pc:spChg>
        <pc:spChg chg="del mod">
          <ac:chgData name="Ledesma Arista, Alan" userId="88ae10eb-1237-4844-8282-0a3d09a45791" providerId="ADAL" clId="{FF547A70-6B99-4E9B-9FF9-6352F0C60A17}" dt="2023-03-08T20:39:47.445" v="857" actId="478"/>
          <ac:spMkLst>
            <pc:docMk/>
            <pc:sldMk cId="3506420645" sldId="7165"/>
            <ac:spMk id="13" creationId="{A0148713-8038-4D9D-9F38-20A7B8B2F34F}"/>
          </ac:spMkLst>
        </pc:spChg>
        <pc:graphicFrameChg chg="del mod">
          <ac:chgData name="Ledesma Arista, Alan" userId="88ae10eb-1237-4844-8282-0a3d09a45791" providerId="ADAL" clId="{FF547A70-6B99-4E9B-9FF9-6352F0C60A17}" dt="2023-03-08T20:39:44.994" v="856" actId="478"/>
          <ac:graphicFrameMkLst>
            <pc:docMk/>
            <pc:sldMk cId="3506420645" sldId="7165"/>
            <ac:graphicFrameMk id="14" creationId="{AF97047E-13E0-43CA-8816-25E37F720959}"/>
          </ac:graphicFrameMkLst>
        </pc:graphicFrameChg>
        <pc:graphicFrameChg chg="add del mod">
          <ac:chgData name="Ledesma Arista, Alan" userId="88ae10eb-1237-4844-8282-0a3d09a45791" providerId="ADAL" clId="{FF547A70-6B99-4E9B-9FF9-6352F0C60A17}" dt="2023-03-08T20:40:21.700" v="863" actId="478"/>
          <ac:graphicFrameMkLst>
            <pc:docMk/>
            <pc:sldMk cId="3506420645" sldId="7165"/>
            <ac:graphicFrameMk id="15" creationId="{7019EDA4-024A-46ED-A4BA-3F7225B06F75}"/>
          </ac:graphicFrameMkLst>
        </pc:graphicFrameChg>
      </pc:sldChg>
      <pc:sldChg chg="modSp del modNotes">
        <pc:chgData name="Ledesma Arista, Alan" userId="88ae10eb-1237-4844-8282-0a3d09a45791" providerId="ADAL" clId="{FF547A70-6B99-4E9B-9FF9-6352F0C60A17}" dt="2023-03-08T21:00:29.653" v="1255" actId="47"/>
        <pc:sldMkLst>
          <pc:docMk/>
          <pc:sldMk cId="3711699496" sldId="7168"/>
        </pc:sldMkLst>
        <pc:spChg chg="mod">
          <ac:chgData name="Ledesma Arista, Alan" userId="88ae10eb-1237-4844-8282-0a3d09a45791" providerId="ADAL" clId="{FF547A70-6B99-4E9B-9FF9-6352F0C60A17}" dt="2023-03-08T16:52:19.228" v="8"/>
          <ac:spMkLst>
            <pc:docMk/>
            <pc:sldMk cId="3711699496" sldId="7168"/>
            <ac:spMk id="34" creationId="{BCCD7B04-672F-4EE4-BC2F-0BFA416243AD}"/>
          </ac:spMkLst>
        </pc:spChg>
        <pc:spChg chg="mod">
          <ac:chgData name="Ledesma Arista, Alan" userId="88ae10eb-1237-4844-8282-0a3d09a45791" providerId="ADAL" clId="{FF547A70-6B99-4E9B-9FF9-6352F0C60A17}" dt="2023-03-08T16:52:19.228" v="8"/>
          <ac:spMkLst>
            <pc:docMk/>
            <pc:sldMk cId="3711699496" sldId="7168"/>
            <ac:spMk id="38" creationId="{94CD145B-14DD-4A78-9AAC-83E115AE2711}"/>
          </ac:spMkLst>
        </pc:spChg>
        <pc:spChg chg="mod">
          <ac:chgData name="Ledesma Arista, Alan" userId="88ae10eb-1237-4844-8282-0a3d09a45791" providerId="ADAL" clId="{FF547A70-6B99-4E9B-9FF9-6352F0C60A17}" dt="2023-03-08T16:52:19.228" v="8"/>
          <ac:spMkLst>
            <pc:docMk/>
            <pc:sldMk cId="3711699496" sldId="7168"/>
            <ac:spMk id="39" creationId="{1C080473-280F-45C4-8AFA-11B4C91ADAB7}"/>
          </ac:spMkLst>
        </pc:spChg>
        <pc:spChg chg="mod">
          <ac:chgData name="Ledesma Arista, Alan" userId="88ae10eb-1237-4844-8282-0a3d09a45791" providerId="ADAL" clId="{FF547A70-6B99-4E9B-9FF9-6352F0C60A17}" dt="2023-03-08T16:52:19.228" v="8"/>
          <ac:spMkLst>
            <pc:docMk/>
            <pc:sldMk cId="3711699496" sldId="7168"/>
            <ac:spMk id="40" creationId="{51DD67C1-BD6C-4785-BB34-A01C229F731D}"/>
          </ac:spMkLst>
        </pc:spChg>
        <pc:spChg chg="mod">
          <ac:chgData name="Ledesma Arista, Alan" userId="88ae10eb-1237-4844-8282-0a3d09a45791" providerId="ADAL" clId="{FF547A70-6B99-4E9B-9FF9-6352F0C60A17}" dt="2023-03-08T16:52:19.228" v="8"/>
          <ac:spMkLst>
            <pc:docMk/>
            <pc:sldMk cId="3711699496" sldId="7168"/>
            <ac:spMk id="41" creationId="{A0843711-DEA2-43AF-A3CB-8D76D35F7340}"/>
          </ac:spMkLst>
        </pc:spChg>
        <pc:spChg chg="mod">
          <ac:chgData name="Ledesma Arista, Alan" userId="88ae10eb-1237-4844-8282-0a3d09a45791" providerId="ADAL" clId="{FF547A70-6B99-4E9B-9FF9-6352F0C60A17}" dt="2023-03-08T16:52:19.228" v="8"/>
          <ac:spMkLst>
            <pc:docMk/>
            <pc:sldMk cId="3711699496" sldId="7168"/>
            <ac:spMk id="42" creationId="{420126D7-C4B9-475B-B63F-929BC6E8E5C0}"/>
          </ac:spMkLst>
        </pc:spChg>
        <pc:spChg chg="mod">
          <ac:chgData name="Ledesma Arista, Alan" userId="88ae10eb-1237-4844-8282-0a3d09a45791" providerId="ADAL" clId="{FF547A70-6B99-4E9B-9FF9-6352F0C60A17}" dt="2023-03-08T16:52:19.228" v="8"/>
          <ac:spMkLst>
            <pc:docMk/>
            <pc:sldMk cId="3711699496" sldId="7168"/>
            <ac:spMk id="44" creationId="{8D0B8A6E-BABA-4B38-AAEF-635634A35FD1}"/>
          </ac:spMkLst>
        </pc:spChg>
        <pc:spChg chg="mod">
          <ac:chgData name="Ledesma Arista, Alan" userId="88ae10eb-1237-4844-8282-0a3d09a45791" providerId="ADAL" clId="{FF547A70-6B99-4E9B-9FF9-6352F0C60A17}" dt="2023-03-08T16:52:19.228" v="8"/>
          <ac:spMkLst>
            <pc:docMk/>
            <pc:sldMk cId="3711699496" sldId="7168"/>
            <ac:spMk id="45" creationId="{019298BD-FDA2-461F-A890-D7D19825F0D8}"/>
          </ac:spMkLst>
        </pc:spChg>
        <pc:graphicFrameChg chg="mod">
          <ac:chgData name="Ledesma Arista, Alan" userId="88ae10eb-1237-4844-8282-0a3d09a45791" providerId="ADAL" clId="{FF547A70-6B99-4E9B-9FF9-6352F0C60A17}" dt="2023-03-08T16:52:19.228" v="8"/>
          <ac:graphicFrameMkLst>
            <pc:docMk/>
            <pc:sldMk cId="3711699496" sldId="7168"/>
            <ac:graphicFrameMk id="36" creationId="{18EA3B23-474C-435F-A4C3-180F10F29FF1}"/>
          </ac:graphicFrameMkLst>
        </pc:graphicFrameChg>
        <pc:graphicFrameChg chg="mod">
          <ac:chgData name="Ledesma Arista, Alan" userId="88ae10eb-1237-4844-8282-0a3d09a45791" providerId="ADAL" clId="{FF547A70-6B99-4E9B-9FF9-6352F0C60A17}" dt="2023-03-08T16:52:19.228" v="8"/>
          <ac:graphicFrameMkLst>
            <pc:docMk/>
            <pc:sldMk cId="3711699496" sldId="7168"/>
            <ac:graphicFrameMk id="37" creationId="{5C640EC6-9254-4855-8BF3-4157605FD844}"/>
          </ac:graphicFrameMkLst>
        </pc:graphicFrameChg>
        <pc:cxnChg chg="mod">
          <ac:chgData name="Ledesma Arista, Alan" userId="88ae10eb-1237-4844-8282-0a3d09a45791" providerId="ADAL" clId="{FF547A70-6B99-4E9B-9FF9-6352F0C60A17}" dt="2023-03-08T16:52:19.228" v="8"/>
          <ac:cxnSpMkLst>
            <pc:docMk/>
            <pc:sldMk cId="3711699496" sldId="7168"/>
            <ac:cxnSpMk id="35" creationId="{84458B34-699D-45A3-BBE8-2042D08AFBAC}"/>
          </ac:cxnSpMkLst>
        </pc:cxnChg>
      </pc:sldChg>
      <pc:sldChg chg="modSp del">
        <pc:chgData name="Ledesma Arista, Alan" userId="88ae10eb-1237-4844-8282-0a3d09a45791" providerId="ADAL" clId="{FF547A70-6B99-4E9B-9FF9-6352F0C60A17}" dt="2023-03-08T20:02:54.249" v="536" actId="47"/>
        <pc:sldMkLst>
          <pc:docMk/>
          <pc:sldMk cId="2822883537" sldId="7177"/>
        </pc:sldMkLst>
        <pc:spChg chg="mod">
          <ac:chgData name="Ledesma Arista, Alan" userId="88ae10eb-1237-4844-8282-0a3d09a45791" providerId="ADAL" clId="{FF547A70-6B99-4E9B-9FF9-6352F0C60A17}" dt="2023-03-08T16:52:19.228" v="8"/>
          <ac:spMkLst>
            <pc:docMk/>
            <pc:sldMk cId="2822883537" sldId="7177"/>
            <ac:spMk id="20" creationId="{6FDB85B3-F93D-461C-BE4F-C772FA0342B7}"/>
          </ac:spMkLst>
        </pc:spChg>
        <pc:spChg chg="mod">
          <ac:chgData name="Ledesma Arista, Alan" userId="88ae10eb-1237-4844-8282-0a3d09a45791" providerId="ADAL" clId="{FF547A70-6B99-4E9B-9FF9-6352F0C60A17}" dt="2023-03-08T16:52:19.228" v="8"/>
          <ac:spMkLst>
            <pc:docMk/>
            <pc:sldMk cId="2822883537" sldId="7177"/>
            <ac:spMk id="21" creationId="{48EFC303-CBC9-4746-A977-D0D4127E05F9}"/>
          </ac:spMkLst>
        </pc:spChg>
        <pc:spChg chg="mod">
          <ac:chgData name="Ledesma Arista, Alan" userId="88ae10eb-1237-4844-8282-0a3d09a45791" providerId="ADAL" clId="{FF547A70-6B99-4E9B-9FF9-6352F0C60A17}" dt="2023-03-08T16:52:19.228" v="8"/>
          <ac:spMkLst>
            <pc:docMk/>
            <pc:sldMk cId="2822883537" sldId="7177"/>
            <ac:spMk id="23"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24"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25"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26"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27"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28"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29"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30"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31"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33"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34"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35"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36"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37"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38"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39"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41"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42" creationId="{00000000-0000-0000-0000-000000000000}"/>
          </ac:spMkLst>
        </pc:spChg>
        <pc:spChg chg="mod">
          <ac:chgData name="Ledesma Arista, Alan" userId="88ae10eb-1237-4844-8282-0a3d09a45791" providerId="ADAL" clId="{FF547A70-6B99-4E9B-9FF9-6352F0C60A17}" dt="2023-03-08T16:52:19.228" v="8"/>
          <ac:spMkLst>
            <pc:docMk/>
            <pc:sldMk cId="2822883537" sldId="7177"/>
            <ac:spMk id="29715" creationId="{00000000-0000-0000-0000-000000000000}"/>
          </ac:spMkLst>
        </pc:spChg>
        <pc:cxnChg chg="mod">
          <ac:chgData name="Ledesma Arista, Alan" userId="88ae10eb-1237-4844-8282-0a3d09a45791" providerId="ADAL" clId="{FF547A70-6B99-4E9B-9FF9-6352F0C60A17}" dt="2023-03-08T16:52:19.228" v="8"/>
          <ac:cxnSpMkLst>
            <pc:docMk/>
            <pc:sldMk cId="2822883537" sldId="7177"/>
            <ac:cxnSpMk id="4"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9"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40"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43"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52"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58"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66"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68"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71"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73"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75"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78"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79"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80" creationId="{00000000-0000-0000-0000-000000000000}"/>
          </ac:cxnSpMkLst>
        </pc:cxnChg>
        <pc:cxnChg chg="mod">
          <ac:chgData name="Ledesma Arista, Alan" userId="88ae10eb-1237-4844-8282-0a3d09a45791" providerId="ADAL" clId="{FF547A70-6B99-4E9B-9FF9-6352F0C60A17}" dt="2023-03-08T16:52:19.228" v="8"/>
          <ac:cxnSpMkLst>
            <pc:docMk/>
            <pc:sldMk cId="2822883537" sldId="7177"/>
            <ac:cxnSpMk id="81" creationId="{00000000-0000-0000-0000-000000000000}"/>
          </ac:cxnSpMkLst>
        </pc:cxnChg>
      </pc:sldChg>
      <pc:sldChg chg="modSp del modNotes">
        <pc:chgData name="Ledesma Arista, Alan" userId="88ae10eb-1237-4844-8282-0a3d09a45791" providerId="ADAL" clId="{FF547A70-6B99-4E9B-9FF9-6352F0C60A17}" dt="2023-03-08T21:01:59.295" v="1265" actId="47"/>
        <pc:sldMkLst>
          <pc:docMk/>
          <pc:sldMk cId="1984571443" sldId="7185"/>
        </pc:sldMkLst>
        <pc:spChg chg="mod">
          <ac:chgData name="Ledesma Arista, Alan" userId="88ae10eb-1237-4844-8282-0a3d09a45791" providerId="ADAL" clId="{FF547A70-6B99-4E9B-9FF9-6352F0C60A17}" dt="2023-03-08T16:52:19.228" v="8"/>
          <ac:spMkLst>
            <pc:docMk/>
            <pc:sldMk cId="1984571443" sldId="7185"/>
            <ac:spMk id="12" creationId="{00000000-0000-0000-0000-000000000000}"/>
          </ac:spMkLst>
        </pc:spChg>
        <pc:spChg chg="mod">
          <ac:chgData name="Ledesma Arista, Alan" userId="88ae10eb-1237-4844-8282-0a3d09a45791" providerId="ADAL" clId="{FF547A70-6B99-4E9B-9FF9-6352F0C60A17}" dt="2023-03-08T16:52:19.228" v="8"/>
          <ac:spMkLst>
            <pc:docMk/>
            <pc:sldMk cId="1984571443" sldId="7185"/>
            <ac:spMk id="14" creationId="{00000000-0000-0000-0000-000000000000}"/>
          </ac:spMkLst>
        </pc:spChg>
        <pc:spChg chg="mod">
          <ac:chgData name="Ledesma Arista, Alan" userId="88ae10eb-1237-4844-8282-0a3d09a45791" providerId="ADAL" clId="{FF547A70-6B99-4E9B-9FF9-6352F0C60A17}" dt="2023-03-08T16:52:19.228" v="8"/>
          <ac:spMkLst>
            <pc:docMk/>
            <pc:sldMk cId="1984571443" sldId="7185"/>
            <ac:spMk id="4101" creationId="{00000000-0000-0000-0000-000000000000}"/>
          </ac:spMkLst>
        </pc:spChg>
        <pc:grpChg chg="mod">
          <ac:chgData name="Ledesma Arista, Alan" userId="88ae10eb-1237-4844-8282-0a3d09a45791" providerId="ADAL" clId="{FF547A70-6B99-4E9B-9FF9-6352F0C60A17}" dt="2023-03-08T16:52:19.228" v="8"/>
          <ac:grpSpMkLst>
            <pc:docMk/>
            <pc:sldMk cId="1984571443" sldId="7185"/>
            <ac:grpSpMk id="4099" creationId="{00000000-0000-0000-0000-000000000000}"/>
          </ac:grpSpMkLst>
        </pc:grpChg>
        <pc:picChg chg="mod">
          <ac:chgData name="Ledesma Arista, Alan" userId="88ae10eb-1237-4844-8282-0a3d09a45791" providerId="ADAL" clId="{FF547A70-6B99-4E9B-9FF9-6352F0C60A17}" dt="2023-03-08T16:52:19.228" v="8"/>
          <ac:picMkLst>
            <pc:docMk/>
            <pc:sldMk cId="1984571443" sldId="7185"/>
            <ac:picMk id="4100" creationId="{00000000-0000-0000-0000-000000000000}"/>
          </ac:picMkLst>
        </pc:picChg>
        <pc:picChg chg="mod">
          <ac:chgData name="Ledesma Arista, Alan" userId="88ae10eb-1237-4844-8282-0a3d09a45791" providerId="ADAL" clId="{FF547A70-6B99-4E9B-9FF9-6352F0C60A17}" dt="2023-03-08T16:52:19.228" v="8"/>
          <ac:picMkLst>
            <pc:docMk/>
            <pc:sldMk cId="1984571443" sldId="7185"/>
            <ac:picMk id="4102" creationId="{00000000-0000-0000-0000-000000000000}"/>
          </ac:picMkLst>
        </pc:picChg>
        <pc:picChg chg="mod">
          <ac:chgData name="Ledesma Arista, Alan" userId="88ae10eb-1237-4844-8282-0a3d09a45791" providerId="ADAL" clId="{FF547A70-6B99-4E9B-9FF9-6352F0C60A17}" dt="2023-03-08T16:52:19.228" v="8"/>
          <ac:picMkLst>
            <pc:docMk/>
            <pc:sldMk cId="1984571443" sldId="7185"/>
            <ac:picMk id="4103" creationId="{00000000-0000-0000-0000-000000000000}"/>
          </ac:picMkLst>
        </pc:picChg>
        <pc:picChg chg="mod">
          <ac:chgData name="Ledesma Arista, Alan" userId="88ae10eb-1237-4844-8282-0a3d09a45791" providerId="ADAL" clId="{FF547A70-6B99-4E9B-9FF9-6352F0C60A17}" dt="2023-03-08T16:52:19.228" v="8"/>
          <ac:picMkLst>
            <pc:docMk/>
            <pc:sldMk cId="1984571443" sldId="7185"/>
            <ac:picMk id="4104" creationId="{00000000-0000-0000-0000-000000000000}"/>
          </ac:picMkLst>
        </pc:picChg>
        <pc:picChg chg="mod">
          <ac:chgData name="Ledesma Arista, Alan" userId="88ae10eb-1237-4844-8282-0a3d09a45791" providerId="ADAL" clId="{FF547A70-6B99-4E9B-9FF9-6352F0C60A17}" dt="2023-03-08T16:52:19.228" v="8"/>
          <ac:picMkLst>
            <pc:docMk/>
            <pc:sldMk cId="1984571443" sldId="7185"/>
            <ac:picMk id="4105" creationId="{00000000-0000-0000-0000-000000000000}"/>
          </ac:picMkLst>
        </pc:picChg>
        <pc:picChg chg="mod">
          <ac:chgData name="Ledesma Arista, Alan" userId="88ae10eb-1237-4844-8282-0a3d09a45791" providerId="ADAL" clId="{FF547A70-6B99-4E9B-9FF9-6352F0C60A17}" dt="2023-03-08T16:52:19.228" v="8"/>
          <ac:picMkLst>
            <pc:docMk/>
            <pc:sldMk cId="1984571443" sldId="7185"/>
            <ac:picMk id="4106" creationId="{00000000-0000-0000-0000-000000000000}"/>
          </ac:picMkLst>
        </pc:picChg>
      </pc:sldChg>
      <pc:sldChg chg="modSp del modNotes">
        <pc:chgData name="Ledesma Arista, Alan" userId="88ae10eb-1237-4844-8282-0a3d09a45791" providerId="ADAL" clId="{FF547A70-6B99-4E9B-9FF9-6352F0C60A17}" dt="2023-03-08T19:54:55.471" v="454" actId="47"/>
        <pc:sldMkLst>
          <pc:docMk/>
          <pc:sldMk cId="2814815169" sldId="7186"/>
        </pc:sldMkLst>
        <pc:spChg chg="mod">
          <ac:chgData name="Ledesma Arista, Alan" userId="88ae10eb-1237-4844-8282-0a3d09a45791" providerId="ADAL" clId="{FF547A70-6B99-4E9B-9FF9-6352F0C60A17}" dt="2023-03-08T16:52:19.228" v="8"/>
          <ac:spMkLst>
            <pc:docMk/>
            <pc:sldMk cId="2814815169" sldId="7186"/>
            <ac:spMk id="34" creationId="{BCCD7B04-672F-4EE4-BC2F-0BFA416243AD}"/>
          </ac:spMkLst>
        </pc:spChg>
        <pc:spChg chg="mod">
          <ac:chgData name="Ledesma Arista, Alan" userId="88ae10eb-1237-4844-8282-0a3d09a45791" providerId="ADAL" clId="{FF547A70-6B99-4E9B-9FF9-6352F0C60A17}" dt="2023-03-08T16:52:19.228" v="8"/>
          <ac:spMkLst>
            <pc:docMk/>
            <pc:sldMk cId="2814815169" sldId="7186"/>
            <ac:spMk id="38" creationId="{94CD145B-14DD-4A78-9AAC-83E115AE2711}"/>
          </ac:spMkLst>
        </pc:spChg>
        <pc:spChg chg="mod">
          <ac:chgData name="Ledesma Arista, Alan" userId="88ae10eb-1237-4844-8282-0a3d09a45791" providerId="ADAL" clId="{FF547A70-6B99-4E9B-9FF9-6352F0C60A17}" dt="2023-03-08T16:52:19.228" v="8"/>
          <ac:spMkLst>
            <pc:docMk/>
            <pc:sldMk cId="2814815169" sldId="7186"/>
            <ac:spMk id="39" creationId="{1C080473-280F-45C4-8AFA-11B4C91ADAB7}"/>
          </ac:spMkLst>
        </pc:spChg>
        <pc:spChg chg="mod">
          <ac:chgData name="Ledesma Arista, Alan" userId="88ae10eb-1237-4844-8282-0a3d09a45791" providerId="ADAL" clId="{FF547A70-6B99-4E9B-9FF9-6352F0C60A17}" dt="2023-03-08T16:52:19.228" v="8"/>
          <ac:spMkLst>
            <pc:docMk/>
            <pc:sldMk cId="2814815169" sldId="7186"/>
            <ac:spMk id="40" creationId="{51DD67C1-BD6C-4785-BB34-A01C229F731D}"/>
          </ac:spMkLst>
        </pc:spChg>
        <pc:spChg chg="mod">
          <ac:chgData name="Ledesma Arista, Alan" userId="88ae10eb-1237-4844-8282-0a3d09a45791" providerId="ADAL" clId="{FF547A70-6B99-4E9B-9FF9-6352F0C60A17}" dt="2023-03-08T16:52:19.228" v="8"/>
          <ac:spMkLst>
            <pc:docMk/>
            <pc:sldMk cId="2814815169" sldId="7186"/>
            <ac:spMk id="41" creationId="{A0843711-DEA2-43AF-A3CB-8D76D35F7340}"/>
          </ac:spMkLst>
        </pc:spChg>
        <pc:spChg chg="mod">
          <ac:chgData name="Ledesma Arista, Alan" userId="88ae10eb-1237-4844-8282-0a3d09a45791" providerId="ADAL" clId="{FF547A70-6B99-4E9B-9FF9-6352F0C60A17}" dt="2023-03-08T16:52:19.228" v="8"/>
          <ac:spMkLst>
            <pc:docMk/>
            <pc:sldMk cId="2814815169" sldId="7186"/>
            <ac:spMk id="42" creationId="{420126D7-C4B9-475B-B63F-929BC6E8E5C0}"/>
          </ac:spMkLst>
        </pc:spChg>
        <pc:spChg chg="mod">
          <ac:chgData name="Ledesma Arista, Alan" userId="88ae10eb-1237-4844-8282-0a3d09a45791" providerId="ADAL" clId="{FF547A70-6B99-4E9B-9FF9-6352F0C60A17}" dt="2023-03-08T16:52:19.228" v="8"/>
          <ac:spMkLst>
            <pc:docMk/>
            <pc:sldMk cId="2814815169" sldId="7186"/>
            <ac:spMk id="44" creationId="{8D0B8A6E-BABA-4B38-AAEF-635634A35FD1}"/>
          </ac:spMkLst>
        </pc:spChg>
        <pc:spChg chg="mod">
          <ac:chgData name="Ledesma Arista, Alan" userId="88ae10eb-1237-4844-8282-0a3d09a45791" providerId="ADAL" clId="{FF547A70-6B99-4E9B-9FF9-6352F0C60A17}" dt="2023-03-08T16:52:19.228" v="8"/>
          <ac:spMkLst>
            <pc:docMk/>
            <pc:sldMk cId="2814815169" sldId="7186"/>
            <ac:spMk id="45" creationId="{019298BD-FDA2-461F-A890-D7D19825F0D8}"/>
          </ac:spMkLst>
        </pc:spChg>
        <pc:graphicFrameChg chg="mod">
          <ac:chgData name="Ledesma Arista, Alan" userId="88ae10eb-1237-4844-8282-0a3d09a45791" providerId="ADAL" clId="{FF547A70-6B99-4E9B-9FF9-6352F0C60A17}" dt="2023-03-08T16:52:19.228" v="8"/>
          <ac:graphicFrameMkLst>
            <pc:docMk/>
            <pc:sldMk cId="2814815169" sldId="7186"/>
            <ac:graphicFrameMk id="36" creationId="{18EA3B23-474C-435F-A4C3-180F10F29FF1}"/>
          </ac:graphicFrameMkLst>
        </pc:graphicFrameChg>
        <pc:graphicFrameChg chg="mod">
          <ac:chgData name="Ledesma Arista, Alan" userId="88ae10eb-1237-4844-8282-0a3d09a45791" providerId="ADAL" clId="{FF547A70-6B99-4E9B-9FF9-6352F0C60A17}" dt="2023-03-08T16:52:19.228" v="8"/>
          <ac:graphicFrameMkLst>
            <pc:docMk/>
            <pc:sldMk cId="2814815169" sldId="7186"/>
            <ac:graphicFrameMk id="37" creationId="{5C640EC6-9254-4855-8BF3-4157605FD844}"/>
          </ac:graphicFrameMkLst>
        </pc:graphicFrameChg>
        <pc:cxnChg chg="mod">
          <ac:chgData name="Ledesma Arista, Alan" userId="88ae10eb-1237-4844-8282-0a3d09a45791" providerId="ADAL" clId="{FF547A70-6B99-4E9B-9FF9-6352F0C60A17}" dt="2023-03-08T16:52:19.228" v="8"/>
          <ac:cxnSpMkLst>
            <pc:docMk/>
            <pc:sldMk cId="2814815169" sldId="7186"/>
            <ac:cxnSpMk id="35" creationId="{84458B34-699D-45A3-BBE8-2042D08AFBAC}"/>
          </ac:cxnSpMkLst>
        </pc:cxnChg>
      </pc:sldChg>
      <pc:sldChg chg="modSp del">
        <pc:chgData name="Ledesma Arista, Alan" userId="88ae10eb-1237-4844-8282-0a3d09a45791" providerId="ADAL" clId="{FF547A70-6B99-4E9B-9FF9-6352F0C60A17}" dt="2023-03-08T21:17:30.004" v="1371" actId="47"/>
        <pc:sldMkLst>
          <pc:docMk/>
          <pc:sldMk cId="1466615530" sldId="7187"/>
        </pc:sldMkLst>
        <pc:spChg chg="mod">
          <ac:chgData name="Ledesma Arista, Alan" userId="88ae10eb-1237-4844-8282-0a3d09a45791" providerId="ADAL" clId="{FF547A70-6B99-4E9B-9FF9-6352F0C60A17}" dt="2023-03-08T16:52:19.228" v="8"/>
          <ac:spMkLst>
            <pc:docMk/>
            <pc:sldMk cId="1466615530" sldId="7187"/>
            <ac:spMk id="2" creationId="{00000000-0000-0000-0000-000000000000}"/>
          </ac:spMkLst>
        </pc:spChg>
        <pc:spChg chg="mod">
          <ac:chgData name="Ledesma Arista, Alan" userId="88ae10eb-1237-4844-8282-0a3d09a45791" providerId="ADAL" clId="{FF547A70-6B99-4E9B-9FF9-6352F0C60A17}" dt="2023-03-08T16:52:19.228" v="8"/>
          <ac:spMkLst>
            <pc:docMk/>
            <pc:sldMk cId="1466615530" sldId="7187"/>
            <ac:spMk id="14" creationId="{DC9517CA-CD8F-44A5-A67C-BA63325BF7F1}"/>
          </ac:spMkLst>
        </pc:spChg>
        <pc:spChg chg="mod">
          <ac:chgData name="Ledesma Arista, Alan" userId="88ae10eb-1237-4844-8282-0a3d09a45791" providerId="ADAL" clId="{FF547A70-6B99-4E9B-9FF9-6352F0C60A17}" dt="2023-03-08T16:52:19.228" v="8"/>
          <ac:spMkLst>
            <pc:docMk/>
            <pc:sldMk cId="1466615530" sldId="7187"/>
            <ac:spMk id="15" creationId="{659ECEB9-675F-4CD7-B251-51EB47D496EB}"/>
          </ac:spMkLst>
        </pc:spChg>
        <pc:spChg chg="mod">
          <ac:chgData name="Ledesma Arista, Alan" userId="88ae10eb-1237-4844-8282-0a3d09a45791" providerId="ADAL" clId="{FF547A70-6B99-4E9B-9FF9-6352F0C60A17}" dt="2023-03-08T16:52:19.228" v="8"/>
          <ac:spMkLst>
            <pc:docMk/>
            <pc:sldMk cId="1466615530" sldId="7187"/>
            <ac:spMk id="16" creationId="{63B090A2-E2A7-40D5-B2BE-AD4FB4FF7642}"/>
          </ac:spMkLst>
        </pc:spChg>
        <pc:spChg chg="mod">
          <ac:chgData name="Ledesma Arista, Alan" userId="88ae10eb-1237-4844-8282-0a3d09a45791" providerId="ADAL" clId="{FF547A70-6B99-4E9B-9FF9-6352F0C60A17}" dt="2023-03-08T16:52:19.228" v="8"/>
          <ac:spMkLst>
            <pc:docMk/>
            <pc:sldMk cId="1466615530" sldId="7187"/>
            <ac:spMk id="69638" creationId="{00000000-0000-0000-0000-000000000000}"/>
          </ac:spMkLst>
        </pc:spChg>
        <pc:spChg chg="mod">
          <ac:chgData name="Ledesma Arista, Alan" userId="88ae10eb-1237-4844-8282-0a3d09a45791" providerId="ADAL" clId="{FF547A70-6B99-4E9B-9FF9-6352F0C60A17}" dt="2023-03-08T16:52:19.228" v="8"/>
          <ac:spMkLst>
            <pc:docMk/>
            <pc:sldMk cId="1466615530" sldId="7187"/>
            <ac:spMk id="69639" creationId="{00000000-0000-0000-0000-000000000000}"/>
          </ac:spMkLst>
        </pc:spChg>
        <pc:spChg chg="mod">
          <ac:chgData name="Ledesma Arista, Alan" userId="88ae10eb-1237-4844-8282-0a3d09a45791" providerId="ADAL" clId="{FF547A70-6B99-4E9B-9FF9-6352F0C60A17}" dt="2023-03-08T16:52:19.228" v="8"/>
          <ac:spMkLst>
            <pc:docMk/>
            <pc:sldMk cId="1466615530" sldId="7187"/>
            <ac:spMk id="69640" creationId="{00000000-0000-0000-0000-000000000000}"/>
          </ac:spMkLst>
        </pc:spChg>
        <pc:spChg chg="mod">
          <ac:chgData name="Ledesma Arista, Alan" userId="88ae10eb-1237-4844-8282-0a3d09a45791" providerId="ADAL" clId="{FF547A70-6B99-4E9B-9FF9-6352F0C60A17}" dt="2023-03-08T16:52:19.228" v="8"/>
          <ac:spMkLst>
            <pc:docMk/>
            <pc:sldMk cId="1466615530" sldId="7187"/>
            <ac:spMk id="69641" creationId="{00000000-0000-0000-0000-000000000000}"/>
          </ac:spMkLst>
        </pc:spChg>
        <pc:spChg chg="mod">
          <ac:chgData name="Ledesma Arista, Alan" userId="88ae10eb-1237-4844-8282-0a3d09a45791" providerId="ADAL" clId="{FF547A70-6B99-4E9B-9FF9-6352F0C60A17}" dt="2023-03-08T16:52:19.228" v="8"/>
          <ac:spMkLst>
            <pc:docMk/>
            <pc:sldMk cId="1466615530" sldId="7187"/>
            <ac:spMk id="69642" creationId="{00000000-0000-0000-0000-000000000000}"/>
          </ac:spMkLst>
        </pc:spChg>
        <pc:spChg chg="mod">
          <ac:chgData name="Ledesma Arista, Alan" userId="88ae10eb-1237-4844-8282-0a3d09a45791" providerId="ADAL" clId="{FF547A70-6B99-4E9B-9FF9-6352F0C60A17}" dt="2023-03-08T16:52:19.228" v="8"/>
          <ac:spMkLst>
            <pc:docMk/>
            <pc:sldMk cId="1466615530" sldId="7187"/>
            <ac:spMk id="69644" creationId="{00000000-0000-0000-0000-000000000000}"/>
          </ac:spMkLst>
        </pc:spChg>
        <pc:graphicFrameChg chg="mod">
          <ac:chgData name="Ledesma Arista, Alan" userId="88ae10eb-1237-4844-8282-0a3d09a45791" providerId="ADAL" clId="{FF547A70-6B99-4E9B-9FF9-6352F0C60A17}" dt="2023-03-08T16:52:19.228" v="8"/>
          <ac:graphicFrameMkLst>
            <pc:docMk/>
            <pc:sldMk cId="1466615530" sldId="7187"/>
            <ac:graphicFrameMk id="3" creationId="{00000000-0000-0000-0000-000000000000}"/>
          </ac:graphicFrameMkLst>
        </pc:graphicFrameChg>
      </pc:sldChg>
      <pc:sldChg chg="addSp delSp modSp add mod">
        <pc:chgData name="Ledesma Arista, Alan" userId="88ae10eb-1237-4844-8282-0a3d09a45791" providerId="ADAL" clId="{FF547A70-6B99-4E9B-9FF9-6352F0C60A17}" dt="2023-03-08T17:03:23.150" v="156" actId="20577"/>
        <pc:sldMkLst>
          <pc:docMk/>
          <pc:sldMk cId="1067736242" sldId="7188"/>
        </pc:sldMkLst>
        <pc:spChg chg="add mod">
          <ac:chgData name="Ledesma Arista, Alan" userId="88ae10eb-1237-4844-8282-0a3d09a45791" providerId="ADAL" clId="{FF547A70-6B99-4E9B-9FF9-6352F0C60A17}" dt="2023-03-08T17:00:56.237" v="80"/>
          <ac:spMkLst>
            <pc:docMk/>
            <pc:sldMk cId="1067736242" sldId="7188"/>
            <ac:spMk id="2" creationId="{08709674-22F8-8967-0382-65AD892D9CDE}"/>
          </ac:spMkLst>
        </pc:spChg>
        <pc:spChg chg="add mod">
          <ac:chgData name="Ledesma Arista, Alan" userId="88ae10eb-1237-4844-8282-0a3d09a45791" providerId="ADAL" clId="{FF547A70-6B99-4E9B-9FF9-6352F0C60A17}" dt="2023-03-08T17:03:23.150" v="156" actId="20577"/>
          <ac:spMkLst>
            <pc:docMk/>
            <pc:sldMk cId="1067736242" sldId="7188"/>
            <ac:spMk id="3" creationId="{853AFDE6-ECCC-6E24-C388-DF6C4DB12BED}"/>
          </ac:spMkLst>
        </pc:spChg>
        <pc:spChg chg="del">
          <ac:chgData name="Ledesma Arista, Alan" userId="88ae10eb-1237-4844-8282-0a3d09a45791" providerId="ADAL" clId="{FF547A70-6B99-4E9B-9FF9-6352F0C60A17}" dt="2023-03-08T17:00:47.204" v="79" actId="478"/>
          <ac:spMkLst>
            <pc:docMk/>
            <pc:sldMk cId="1067736242" sldId="7188"/>
            <ac:spMk id="6" creationId="{00000000-0000-0000-0000-000000000000}"/>
          </ac:spMkLst>
        </pc:spChg>
        <pc:spChg chg="del">
          <ac:chgData name="Ledesma Arista, Alan" userId="88ae10eb-1237-4844-8282-0a3d09a45791" providerId="ADAL" clId="{FF547A70-6B99-4E9B-9FF9-6352F0C60A17}" dt="2023-03-08T17:00:43.727" v="78" actId="478"/>
          <ac:spMkLst>
            <pc:docMk/>
            <pc:sldMk cId="1067736242" sldId="7188"/>
            <ac:spMk id="8" creationId="{00000000-0000-0000-0000-000000000000}"/>
          </ac:spMkLst>
        </pc:spChg>
      </pc:sldChg>
      <pc:sldChg chg="addSp delSp modSp add mod">
        <pc:chgData name="Ledesma Arista, Alan" userId="88ae10eb-1237-4844-8282-0a3d09a45791" providerId="ADAL" clId="{FF547A70-6B99-4E9B-9FF9-6352F0C60A17}" dt="2023-03-08T17:05:31.647" v="174" actId="14100"/>
        <pc:sldMkLst>
          <pc:docMk/>
          <pc:sldMk cId="1823685006" sldId="7189"/>
        </pc:sldMkLst>
        <pc:spChg chg="mod">
          <ac:chgData name="Ledesma Arista, Alan" userId="88ae10eb-1237-4844-8282-0a3d09a45791" providerId="ADAL" clId="{FF547A70-6B99-4E9B-9FF9-6352F0C60A17}" dt="2023-03-08T17:04:43.587" v="165" actId="20577"/>
          <ac:spMkLst>
            <pc:docMk/>
            <pc:sldMk cId="1823685006" sldId="7189"/>
            <ac:spMk id="2" creationId="{08709674-22F8-8967-0382-65AD892D9CDE}"/>
          </ac:spMkLst>
        </pc:spChg>
        <pc:spChg chg="del mod">
          <ac:chgData name="Ledesma Arista, Alan" userId="88ae10eb-1237-4844-8282-0a3d09a45791" providerId="ADAL" clId="{FF547A70-6B99-4E9B-9FF9-6352F0C60A17}" dt="2023-03-08T17:04:51.471" v="167" actId="478"/>
          <ac:spMkLst>
            <pc:docMk/>
            <pc:sldMk cId="1823685006" sldId="7189"/>
            <ac:spMk id="3" creationId="{853AFDE6-ECCC-6E24-C388-DF6C4DB12BED}"/>
          </ac:spMkLst>
        </pc:spChg>
        <pc:spChg chg="add mod">
          <ac:chgData name="Ledesma Arista, Alan" userId="88ae10eb-1237-4844-8282-0a3d09a45791" providerId="ADAL" clId="{FF547A70-6B99-4E9B-9FF9-6352F0C60A17}" dt="2023-03-08T17:05:20.823" v="171" actId="14100"/>
          <ac:spMkLst>
            <pc:docMk/>
            <pc:sldMk cId="1823685006" sldId="7189"/>
            <ac:spMk id="6" creationId="{575B79FF-E82E-A937-BC36-E0ABBEA854B5}"/>
          </ac:spMkLst>
        </pc:spChg>
        <pc:spChg chg="add mod">
          <ac:chgData name="Ledesma Arista, Alan" userId="88ae10eb-1237-4844-8282-0a3d09a45791" providerId="ADAL" clId="{FF547A70-6B99-4E9B-9FF9-6352F0C60A17}" dt="2023-03-08T17:05:31.647" v="174" actId="14100"/>
          <ac:spMkLst>
            <pc:docMk/>
            <pc:sldMk cId="1823685006" sldId="7189"/>
            <ac:spMk id="7" creationId="{0DA45339-801D-EF04-0C36-E5DDF9BB5D77}"/>
          </ac:spMkLst>
        </pc:spChg>
      </pc:sldChg>
      <pc:sldChg chg="addSp delSp modSp add mod">
        <pc:chgData name="Ledesma Arista, Alan" userId="88ae10eb-1237-4844-8282-0a3d09a45791" providerId="ADAL" clId="{FF547A70-6B99-4E9B-9FF9-6352F0C60A17}" dt="2023-03-08T17:10:47.420" v="363" actId="1035"/>
        <pc:sldMkLst>
          <pc:docMk/>
          <pc:sldMk cId="1442832626" sldId="7190"/>
        </pc:sldMkLst>
        <pc:spChg chg="mod">
          <ac:chgData name="Ledesma Arista, Alan" userId="88ae10eb-1237-4844-8282-0a3d09a45791" providerId="ADAL" clId="{FF547A70-6B99-4E9B-9FF9-6352F0C60A17}" dt="2023-03-08T17:10:47.420" v="363" actId="1035"/>
          <ac:spMkLst>
            <pc:docMk/>
            <pc:sldMk cId="1442832626" sldId="7190"/>
            <ac:spMk id="2" creationId="{08709674-22F8-8967-0382-65AD892D9CDE}"/>
          </ac:spMkLst>
        </pc:spChg>
        <pc:spChg chg="del mod">
          <ac:chgData name="Ledesma Arista, Alan" userId="88ae10eb-1237-4844-8282-0a3d09a45791" providerId="ADAL" clId="{FF547A70-6B99-4E9B-9FF9-6352F0C60A17}" dt="2023-03-08T17:09:24.449" v="288" actId="478"/>
          <ac:spMkLst>
            <pc:docMk/>
            <pc:sldMk cId="1442832626" sldId="7190"/>
            <ac:spMk id="6" creationId="{575B79FF-E82E-A937-BC36-E0ABBEA854B5}"/>
          </ac:spMkLst>
        </pc:spChg>
        <pc:spChg chg="del">
          <ac:chgData name="Ledesma Arista, Alan" userId="88ae10eb-1237-4844-8282-0a3d09a45791" providerId="ADAL" clId="{FF547A70-6B99-4E9B-9FF9-6352F0C60A17}" dt="2023-03-08T17:09:26.409" v="289" actId="478"/>
          <ac:spMkLst>
            <pc:docMk/>
            <pc:sldMk cId="1442832626" sldId="7190"/>
            <ac:spMk id="7" creationId="{0DA45339-801D-EF04-0C36-E5DDF9BB5D77}"/>
          </ac:spMkLst>
        </pc:spChg>
        <pc:picChg chg="add mod">
          <ac:chgData name="Ledesma Arista, Alan" userId="88ae10eb-1237-4844-8282-0a3d09a45791" providerId="ADAL" clId="{FF547A70-6B99-4E9B-9FF9-6352F0C60A17}" dt="2023-03-08T17:10:42.764" v="355" actId="1076"/>
          <ac:picMkLst>
            <pc:docMk/>
            <pc:sldMk cId="1442832626" sldId="7190"/>
            <ac:picMk id="8" creationId="{BB42C67F-EED3-F435-367D-C8A91DE69BF3}"/>
          </ac:picMkLst>
        </pc:picChg>
      </pc:sldChg>
      <pc:sldChg chg="addSp delSp modSp add mod">
        <pc:chgData name="Ledesma Arista, Alan" userId="88ae10eb-1237-4844-8282-0a3d09a45791" providerId="ADAL" clId="{FF547A70-6B99-4E9B-9FF9-6352F0C60A17}" dt="2023-03-08T19:57:08.641" v="505" actId="20577"/>
        <pc:sldMkLst>
          <pc:docMk/>
          <pc:sldMk cId="50896464" sldId="7191"/>
        </pc:sldMkLst>
        <pc:spChg chg="del">
          <ac:chgData name="Ledesma Arista, Alan" userId="88ae10eb-1237-4844-8282-0a3d09a45791" providerId="ADAL" clId="{FF547A70-6B99-4E9B-9FF9-6352F0C60A17}" dt="2023-03-08T19:55:40.091" v="457" actId="478"/>
          <ac:spMkLst>
            <pc:docMk/>
            <pc:sldMk cId="50896464" sldId="7191"/>
            <ac:spMk id="2" creationId="{4BC84C04-E676-4077-A2F7-BA85E11AF812}"/>
          </ac:spMkLst>
        </pc:spChg>
        <pc:spChg chg="del">
          <ac:chgData name="Ledesma Arista, Alan" userId="88ae10eb-1237-4844-8282-0a3d09a45791" providerId="ADAL" clId="{FF547A70-6B99-4E9B-9FF9-6352F0C60A17}" dt="2023-03-08T19:55:36.968" v="456" actId="478"/>
          <ac:spMkLst>
            <pc:docMk/>
            <pc:sldMk cId="50896464" sldId="7191"/>
            <ac:spMk id="3" creationId="{96168131-3C24-405D-B0E5-161CBAF84011}"/>
          </ac:spMkLst>
        </pc:spChg>
        <pc:spChg chg="add del mod">
          <ac:chgData name="Ledesma Arista, Alan" userId="88ae10eb-1237-4844-8282-0a3d09a45791" providerId="ADAL" clId="{FF547A70-6B99-4E9B-9FF9-6352F0C60A17}" dt="2023-03-08T19:55:45.496" v="459" actId="478"/>
          <ac:spMkLst>
            <pc:docMk/>
            <pc:sldMk cId="50896464" sldId="7191"/>
            <ac:spMk id="7" creationId="{93B9A4C3-6C30-CEF5-46EB-D6E2DBC1B0B1}"/>
          </ac:spMkLst>
        </pc:spChg>
        <pc:spChg chg="add del mod">
          <ac:chgData name="Ledesma Arista, Alan" userId="88ae10eb-1237-4844-8282-0a3d09a45791" providerId="ADAL" clId="{FF547A70-6B99-4E9B-9FF9-6352F0C60A17}" dt="2023-03-08T19:55:43.535" v="458" actId="478"/>
          <ac:spMkLst>
            <pc:docMk/>
            <pc:sldMk cId="50896464" sldId="7191"/>
            <ac:spMk id="9" creationId="{B7461A8A-F021-22F4-B207-917EB2B0A956}"/>
          </ac:spMkLst>
        </pc:spChg>
        <pc:spChg chg="add mod">
          <ac:chgData name="Ledesma Arista, Alan" userId="88ae10eb-1237-4844-8282-0a3d09a45791" providerId="ADAL" clId="{FF547A70-6B99-4E9B-9FF9-6352F0C60A17}" dt="2023-03-08T19:56:15.782" v="464" actId="14100"/>
          <ac:spMkLst>
            <pc:docMk/>
            <pc:sldMk cId="50896464" sldId="7191"/>
            <ac:spMk id="10" creationId="{D19ED712-7D5D-1160-6ECD-C06349348516}"/>
          </ac:spMkLst>
        </pc:spChg>
        <pc:spChg chg="add mod">
          <ac:chgData name="Ledesma Arista, Alan" userId="88ae10eb-1237-4844-8282-0a3d09a45791" providerId="ADAL" clId="{FF547A70-6B99-4E9B-9FF9-6352F0C60A17}" dt="2023-03-08T19:57:08.641" v="505" actId="20577"/>
          <ac:spMkLst>
            <pc:docMk/>
            <pc:sldMk cId="50896464" sldId="7191"/>
            <ac:spMk id="11" creationId="{763432DB-8D0B-23FE-16A7-59C59B10D36F}"/>
          </ac:spMkLst>
        </pc:spChg>
      </pc:sldChg>
      <pc:sldChg chg="new del">
        <pc:chgData name="Ledesma Arista, Alan" userId="88ae10eb-1237-4844-8282-0a3d09a45791" providerId="ADAL" clId="{FF547A70-6B99-4E9B-9FF9-6352F0C60A17}" dt="2023-03-08T19:53:46.292" v="365" actId="47"/>
        <pc:sldMkLst>
          <pc:docMk/>
          <pc:sldMk cId="1650611591" sldId="7191"/>
        </pc:sldMkLst>
      </pc:sldChg>
      <pc:sldChg chg="add del">
        <pc:chgData name="Ledesma Arista, Alan" userId="88ae10eb-1237-4844-8282-0a3d09a45791" providerId="ADAL" clId="{FF547A70-6B99-4E9B-9FF9-6352F0C60A17}" dt="2023-03-09T13:52:18.707" v="1566" actId="47"/>
        <pc:sldMkLst>
          <pc:docMk/>
          <pc:sldMk cId="931948585" sldId="7192"/>
        </pc:sldMkLst>
      </pc:sldChg>
      <pc:sldChg chg="addSp delSp modSp add mod">
        <pc:chgData name="Ledesma Arista, Alan" userId="88ae10eb-1237-4844-8282-0a3d09a45791" providerId="ADAL" clId="{FF547A70-6B99-4E9B-9FF9-6352F0C60A17}" dt="2023-03-08T19:59:37.863" v="535" actId="1035"/>
        <pc:sldMkLst>
          <pc:docMk/>
          <pc:sldMk cId="3874881429" sldId="7193"/>
        </pc:sldMkLst>
        <pc:spChg chg="add del mod">
          <ac:chgData name="Ledesma Arista, Alan" userId="88ae10eb-1237-4844-8282-0a3d09a45791" providerId="ADAL" clId="{FF547A70-6B99-4E9B-9FF9-6352F0C60A17}" dt="2023-03-08T19:59:01.190" v="510" actId="478"/>
          <ac:spMkLst>
            <pc:docMk/>
            <pc:sldMk cId="3874881429" sldId="7193"/>
            <ac:spMk id="2" creationId="{E4E4C428-BF70-8114-855F-47773D28030C}"/>
          </ac:spMkLst>
        </pc:spChg>
        <pc:spChg chg="add del mod">
          <ac:chgData name="Ledesma Arista, Alan" userId="88ae10eb-1237-4844-8282-0a3d09a45791" providerId="ADAL" clId="{FF547A70-6B99-4E9B-9FF9-6352F0C60A17}" dt="2023-03-08T19:59:01.190" v="510" actId="478"/>
          <ac:spMkLst>
            <pc:docMk/>
            <pc:sldMk cId="3874881429" sldId="7193"/>
            <ac:spMk id="3" creationId="{71BC82D6-B580-90ED-08CC-A423AA2C0AF2}"/>
          </ac:spMkLst>
        </pc:spChg>
        <pc:spChg chg="add mod">
          <ac:chgData name="Ledesma Arista, Alan" userId="88ae10eb-1237-4844-8282-0a3d09a45791" providerId="ADAL" clId="{FF547A70-6B99-4E9B-9FF9-6352F0C60A17}" dt="2023-03-08T19:59:26.148" v="513" actId="14100"/>
          <ac:spMkLst>
            <pc:docMk/>
            <pc:sldMk cId="3874881429" sldId="7193"/>
            <ac:spMk id="6" creationId="{52FB7D87-497C-497C-F2E9-AAF2E8A4A0FD}"/>
          </ac:spMkLst>
        </pc:spChg>
        <pc:spChg chg="add mod">
          <ac:chgData name="Ledesma Arista, Alan" userId="88ae10eb-1237-4844-8282-0a3d09a45791" providerId="ADAL" clId="{FF547A70-6B99-4E9B-9FF9-6352F0C60A17}" dt="2023-03-08T19:59:37.863" v="535" actId="1035"/>
          <ac:spMkLst>
            <pc:docMk/>
            <pc:sldMk cId="3874881429" sldId="7193"/>
            <ac:spMk id="7" creationId="{C9BE47A1-DC8C-2CFC-A905-A2313A3BA72D}"/>
          </ac:spMkLst>
        </pc:spChg>
        <pc:spChg chg="add mod">
          <ac:chgData name="Ledesma Arista, Alan" userId="88ae10eb-1237-4844-8282-0a3d09a45791" providerId="ADAL" clId="{FF547A70-6B99-4E9B-9FF9-6352F0C60A17}" dt="2023-03-08T19:59:37.863" v="535" actId="1035"/>
          <ac:spMkLst>
            <pc:docMk/>
            <pc:sldMk cId="3874881429" sldId="7193"/>
            <ac:spMk id="8" creationId="{5CA85E8D-2466-9173-CE2B-2E63417366B7}"/>
          </ac:spMkLst>
        </pc:spChg>
        <pc:spChg chg="add mod">
          <ac:chgData name="Ledesma Arista, Alan" userId="88ae10eb-1237-4844-8282-0a3d09a45791" providerId="ADAL" clId="{FF547A70-6B99-4E9B-9FF9-6352F0C60A17}" dt="2023-03-08T19:59:37.863" v="535" actId="1035"/>
          <ac:spMkLst>
            <pc:docMk/>
            <pc:sldMk cId="3874881429" sldId="7193"/>
            <ac:spMk id="9" creationId="{A876BAED-22A0-34FC-3E01-A2386F23AA3E}"/>
          </ac:spMkLst>
        </pc:spChg>
        <pc:spChg chg="del">
          <ac:chgData name="Ledesma Arista, Alan" userId="88ae10eb-1237-4844-8282-0a3d09a45791" providerId="ADAL" clId="{FF547A70-6B99-4E9B-9FF9-6352F0C60A17}" dt="2023-03-08T19:58:54.958" v="509" actId="478"/>
          <ac:spMkLst>
            <pc:docMk/>
            <pc:sldMk cId="3874881429" sldId="7193"/>
            <ac:spMk id="10" creationId="{D19ED712-7D5D-1160-6ECD-C06349348516}"/>
          </ac:spMkLst>
        </pc:spChg>
        <pc:spChg chg="del">
          <ac:chgData name="Ledesma Arista, Alan" userId="88ae10eb-1237-4844-8282-0a3d09a45791" providerId="ADAL" clId="{FF547A70-6B99-4E9B-9FF9-6352F0C60A17}" dt="2023-03-08T19:58:54.958" v="509" actId="478"/>
          <ac:spMkLst>
            <pc:docMk/>
            <pc:sldMk cId="3874881429" sldId="7193"/>
            <ac:spMk id="11" creationId="{763432DB-8D0B-23FE-16A7-59C59B10D36F}"/>
          </ac:spMkLst>
        </pc:spChg>
        <pc:spChg chg="add mod">
          <ac:chgData name="Ledesma Arista, Alan" userId="88ae10eb-1237-4844-8282-0a3d09a45791" providerId="ADAL" clId="{FF547A70-6B99-4E9B-9FF9-6352F0C60A17}" dt="2023-03-08T19:59:37.863" v="535" actId="1035"/>
          <ac:spMkLst>
            <pc:docMk/>
            <pc:sldMk cId="3874881429" sldId="7193"/>
            <ac:spMk id="12" creationId="{13D11108-F628-1BF0-BF94-01EDDACDB4C4}"/>
          </ac:spMkLst>
        </pc:spChg>
        <pc:spChg chg="add mod">
          <ac:chgData name="Ledesma Arista, Alan" userId="88ae10eb-1237-4844-8282-0a3d09a45791" providerId="ADAL" clId="{FF547A70-6B99-4E9B-9FF9-6352F0C60A17}" dt="2023-03-08T19:59:37.863" v="535" actId="1035"/>
          <ac:spMkLst>
            <pc:docMk/>
            <pc:sldMk cId="3874881429" sldId="7193"/>
            <ac:spMk id="13" creationId="{0BC183DE-D1E2-FC04-ED71-0EF29EAD70D5}"/>
          </ac:spMkLst>
        </pc:spChg>
        <pc:spChg chg="add mod">
          <ac:chgData name="Ledesma Arista, Alan" userId="88ae10eb-1237-4844-8282-0a3d09a45791" providerId="ADAL" clId="{FF547A70-6B99-4E9B-9FF9-6352F0C60A17}" dt="2023-03-08T19:59:37.863" v="535" actId="1035"/>
          <ac:spMkLst>
            <pc:docMk/>
            <pc:sldMk cId="3874881429" sldId="7193"/>
            <ac:spMk id="14" creationId="{831DB2EE-917B-B3F8-610F-982BCAECC70B}"/>
          </ac:spMkLst>
        </pc:spChg>
        <pc:spChg chg="add mod">
          <ac:chgData name="Ledesma Arista, Alan" userId="88ae10eb-1237-4844-8282-0a3d09a45791" providerId="ADAL" clId="{FF547A70-6B99-4E9B-9FF9-6352F0C60A17}" dt="2023-03-08T19:59:37.863" v="535" actId="1035"/>
          <ac:spMkLst>
            <pc:docMk/>
            <pc:sldMk cId="3874881429" sldId="7193"/>
            <ac:spMk id="15" creationId="{05EBC100-3A45-099D-DABB-F0CDFC22B931}"/>
          </ac:spMkLst>
        </pc:spChg>
        <pc:spChg chg="add mod">
          <ac:chgData name="Ledesma Arista, Alan" userId="88ae10eb-1237-4844-8282-0a3d09a45791" providerId="ADAL" clId="{FF547A70-6B99-4E9B-9FF9-6352F0C60A17}" dt="2023-03-08T19:59:37.863" v="535" actId="1035"/>
          <ac:spMkLst>
            <pc:docMk/>
            <pc:sldMk cId="3874881429" sldId="7193"/>
            <ac:spMk id="16" creationId="{5FF6FB40-4014-1C1F-763F-63894871CCB3}"/>
          </ac:spMkLst>
        </pc:spChg>
        <pc:spChg chg="add mod">
          <ac:chgData name="Ledesma Arista, Alan" userId="88ae10eb-1237-4844-8282-0a3d09a45791" providerId="ADAL" clId="{FF547A70-6B99-4E9B-9FF9-6352F0C60A17}" dt="2023-03-08T19:59:37.863" v="535" actId="1035"/>
          <ac:spMkLst>
            <pc:docMk/>
            <pc:sldMk cId="3874881429" sldId="7193"/>
            <ac:spMk id="17" creationId="{06669509-F0AF-256E-AD94-1CFF96C5348C}"/>
          </ac:spMkLst>
        </pc:spChg>
        <pc:spChg chg="add mod">
          <ac:chgData name="Ledesma Arista, Alan" userId="88ae10eb-1237-4844-8282-0a3d09a45791" providerId="ADAL" clId="{FF547A70-6B99-4E9B-9FF9-6352F0C60A17}" dt="2023-03-08T19:59:37.863" v="535" actId="1035"/>
          <ac:spMkLst>
            <pc:docMk/>
            <pc:sldMk cId="3874881429" sldId="7193"/>
            <ac:spMk id="18" creationId="{2958224C-E4F2-C5C4-058C-FF11B25A7CF7}"/>
          </ac:spMkLst>
        </pc:spChg>
        <pc:spChg chg="add mod">
          <ac:chgData name="Ledesma Arista, Alan" userId="88ae10eb-1237-4844-8282-0a3d09a45791" providerId="ADAL" clId="{FF547A70-6B99-4E9B-9FF9-6352F0C60A17}" dt="2023-03-08T19:59:37.863" v="535" actId="1035"/>
          <ac:spMkLst>
            <pc:docMk/>
            <pc:sldMk cId="3874881429" sldId="7193"/>
            <ac:spMk id="19" creationId="{DB9358E8-D4E3-F763-86F0-5EA55A21DA6C}"/>
          </ac:spMkLst>
        </pc:spChg>
        <pc:spChg chg="add mod">
          <ac:chgData name="Ledesma Arista, Alan" userId="88ae10eb-1237-4844-8282-0a3d09a45791" providerId="ADAL" clId="{FF547A70-6B99-4E9B-9FF9-6352F0C60A17}" dt="2023-03-08T19:59:37.863" v="535" actId="1035"/>
          <ac:spMkLst>
            <pc:docMk/>
            <pc:sldMk cId="3874881429" sldId="7193"/>
            <ac:spMk id="20" creationId="{3829935D-034A-567A-90B1-0E8B6FEDC420}"/>
          </ac:spMkLst>
        </pc:spChg>
        <pc:spChg chg="add mod">
          <ac:chgData name="Ledesma Arista, Alan" userId="88ae10eb-1237-4844-8282-0a3d09a45791" providerId="ADAL" clId="{FF547A70-6B99-4E9B-9FF9-6352F0C60A17}" dt="2023-03-08T19:59:37.863" v="535" actId="1035"/>
          <ac:spMkLst>
            <pc:docMk/>
            <pc:sldMk cId="3874881429" sldId="7193"/>
            <ac:spMk id="21" creationId="{3FA3D727-33E8-35DD-543A-F82CB6E7809E}"/>
          </ac:spMkLst>
        </pc:spChg>
        <pc:spChg chg="add mod">
          <ac:chgData name="Ledesma Arista, Alan" userId="88ae10eb-1237-4844-8282-0a3d09a45791" providerId="ADAL" clId="{FF547A70-6B99-4E9B-9FF9-6352F0C60A17}" dt="2023-03-08T19:59:37.863" v="535" actId="1035"/>
          <ac:spMkLst>
            <pc:docMk/>
            <pc:sldMk cId="3874881429" sldId="7193"/>
            <ac:spMk id="22" creationId="{3F20D5D7-AD14-64FC-76AE-4517751AB098}"/>
          </ac:spMkLst>
        </pc:spChg>
        <pc:spChg chg="add mod">
          <ac:chgData name="Ledesma Arista, Alan" userId="88ae10eb-1237-4844-8282-0a3d09a45791" providerId="ADAL" clId="{FF547A70-6B99-4E9B-9FF9-6352F0C60A17}" dt="2023-03-08T19:59:37.863" v="535" actId="1035"/>
          <ac:spMkLst>
            <pc:docMk/>
            <pc:sldMk cId="3874881429" sldId="7193"/>
            <ac:spMk id="23" creationId="{569755FB-EFE4-22A6-5E22-71577358D278}"/>
          </ac:spMkLst>
        </pc:spChg>
        <pc:spChg chg="add mod">
          <ac:chgData name="Ledesma Arista, Alan" userId="88ae10eb-1237-4844-8282-0a3d09a45791" providerId="ADAL" clId="{FF547A70-6B99-4E9B-9FF9-6352F0C60A17}" dt="2023-03-08T19:59:37.863" v="535" actId="1035"/>
          <ac:spMkLst>
            <pc:docMk/>
            <pc:sldMk cId="3874881429" sldId="7193"/>
            <ac:spMk id="36" creationId="{6B21DE31-A98E-CDCB-55C3-907446F9A3DC}"/>
          </ac:spMkLst>
        </pc:spChg>
        <pc:spChg chg="add mod">
          <ac:chgData name="Ledesma Arista, Alan" userId="88ae10eb-1237-4844-8282-0a3d09a45791" providerId="ADAL" clId="{FF547A70-6B99-4E9B-9FF9-6352F0C60A17}" dt="2023-03-08T19:59:37.863" v="535" actId="1035"/>
          <ac:spMkLst>
            <pc:docMk/>
            <pc:sldMk cId="3874881429" sldId="7193"/>
            <ac:spMk id="37" creationId="{1B6DF45E-6216-DFB6-C0D9-07BC4DBBC36D}"/>
          </ac:spMkLst>
        </pc:spChg>
        <pc:spChg chg="add mod">
          <ac:chgData name="Ledesma Arista, Alan" userId="88ae10eb-1237-4844-8282-0a3d09a45791" providerId="ADAL" clId="{FF547A70-6B99-4E9B-9FF9-6352F0C60A17}" dt="2023-03-08T19:59:37.863" v="535" actId="1035"/>
          <ac:spMkLst>
            <pc:docMk/>
            <pc:sldMk cId="3874881429" sldId="7193"/>
            <ac:spMk id="38" creationId="{360972A3-0982-95CB-E889-7E746B7ECE92}"/>
          </ac:spMkLst>
        </pc:spChg>
        <pc:cxnChg chg="add mod">
          <ac:chgData name="Ledesma Arista, Alan" userId="88ae10eb-1237-4844-8282-0a3d09a45791" providerId="ADAL" clId="{FF547A70-6B99-4E9B-9FF9-6352F0C60A17}" dt="2023-03-08T19:59:37.863" v="535" actId="1035"/>
          <ac:cxnSpMkLst>
            <pc:docMk/>
            <pc:sldMk cId="3874881429" sldId="7193"/>
            <ac:cxnSpMk id="24" creationId="{E60CBE65-D68A-3E7A-01E5-C7BFAB70ABAA}"/>
          </ac:cxnSpMkLst>
        </pc:cxnChg>
        <pc:cxnChg chg="add mod">
          <ac:chgData name="Ledesma Arista, Alan" userId="88ae10eb-1237-4844-8282-0a3d09a45791" providerId="ADAL" clId="{FF547A70-6B99-4E9B-9FF9-6352F0C60A17}" dt="2023-03-08T19:59:37.863" v="535" actId="1035"/>
          <ac:cxnSpMkLst>
            <pc:docMk/>
            <pc:sldMk cId="3874881429" sldId="7193"/>
            <ac:cxnSpMk id="25" creationId="{2AE0F9E9-4071-4C52-19B2-C4334200A117}"/>
          </ac:cxnSpMkLst>
        </pc:cxnChg>
        <pc:cxnChg chg="add mod">
          <ac:chgData name="Ledesma Arista, Alan" userId="88ae10eb-1237-4844-8282-0a3d09a45791" providerId="ADAL" clId="{FF547A70-6B99-4E9B-9FF9-6352F0C60A17}" dt="2023-03-08T19:59:37.863" v="535" actId="1035"/>
          <ac:cxnSpMkLst>
            <pc:docMk/>
            <pc:sldMk cId="3874881429" sldId="7193"/>
            <ac:cxnSpMk id="26" creationId="{472FAC32-300D-D32E-4029-52A7C268C0B3}"/>
          </ac:cxnSpMkLst>
        </pc:cxnChg>
        <pc:cxnChg chg="add mod">
          <ac:chgData name="Ledesma Arista, Alan" userId="88ae10eb-1237-4844-8282-0a3d09a45791" providerId="ADAL" clId="{FF547A70-6B99-4E9B-9FF9-6352F0C60A17}" dt="2023-03-08T19:59:37.863" v="535" actId="1035"/>
          <ac:cxnSpMkLst>
            <pc:docMk/>
            <pc:sldMk cId="3874881429" sldId="7193"/>
            <ac:cxnSpMk id="27" creationId="{F7FFE955-4D7D-4196-E760-8EE0A0893894}"/>
          </ac:cxnSpMkLst>
        </pc:cxnChg>
        <pc:cxnChg chg="add mod">
          <ac:chgData name="Ledesma Arista, Alan" userId="88ae10eb-1237-4844-8282-0a3d09a45791" providerId="ADAL" clId="{FF547A70-6B99-4E9B-9FF9-6352F0C60A17}" dt="2023-03-08T19:59:37.863" v="535" actId="1035"/>
          <ac:cxnSpMkLst>
            <pc:docMk/>
            <pc:sldMk cId="3874881429" sldId="7193"/>
            <ac:cxnSpMk id="28" creationId="{9C273BA8-D4EE-82E4-3A5B-946EF6C3ABEF}"/>
          </ac:cxnSpMkLst>
        </pc:cxnChg>
        <pc:cxnChg chg="add mod">
          <ac:chgData name="Ledesma Arista, Alan" userId="88ae10eb-1237-4844-8282-0a3d09a45791" providerId="ADAL" clId="{FF547A70-6B99-4E9B-9FF9-6352F0C60A17}" dt="2023-03-08T19:59:37.863" v="535" actId="1035"/>
          <ac:cxnSpMkLst>
            <pc:docMk/>
            <pc:sldMk cId="3874881429" sldId="7193"/>
            <ac:cxnSpMk id="29" creationId="{54AAE114-CEA0-9A9C-EF5F-3DE5347A6246}"/>
          </ac:cxnSpMkLst>
        </pc:cxnChg>
        <pc:cxnChg chg="add mod">
          <ac:chgData name="Ledesma Arista, Alan" userId="88ae10eb-1237-4844-8282-0a3d09a45791" providerId="ADAL" clId="{FF547A70-6B99-4E9B-9FF9-6352F0C60A17}" dt="2023-03-08T19:59:37.863" v="535" actId="1035"/>
          <ac:cxnSpMkLst>
            <pc:docMk/>
            <pc:sldMk cId="3874881429" sldId="7193"/>
            <ac:cxnSpMk id="30" creationId="{84ADF072-AE01-877D-59C5-9A6A82BA2E84}"/>
          </ac:cxnSpMkLst>
        </pc:cxnChg>
        <pc:cxnChg chg="add mod">
          <ac:chgData name="Ledesma Arista, Alan" userId="88ae10eb-1237-4844-8282-0a3d09a45791" providerId="ADAL" clId="{FF547A70-6B99-4E9B-9FF9-6352F0C60A17}" dt="2023-03-08T19:59:37.863" v="535" actId="1035"/>
          <ac:cxnSpMkLst>
            <pc:docMk/>
            <pc:sldMk cId="3874881429" sldId="7193"/>
            <ac:cxnSpMk id="31" creationId="{401534EB-41BF-37ED-0F8E-CFCF901E22CF}"/>
          </ac:cxnSpMkLst>
        </pc:cxnChg>
        <pc:cxnChg chg="add mod">
          <ac:chgData name="Ledesma Arista, Alan" userId="88ae10eb-1237-4844-8282-0a3d09a45791" providerId="ADAL" clId="{FF547A70-6B99-4E9B-9FF9-6352F0C60A17}" dt="2023-03-08T19:59:37.863" v="535" actId="1035"/>
          <ac:cxnSpMkLst>
            <pc:docMk/>
            <pc:sldMk cId="3874881429" sldId="7193"/>
            <ac:cxnSpMk id="32" creationId="{DD547357-964F-167A-E085-77605B7BC74A}"/>
          </ac:cxnSpMkLst>
        </pc:cxnChg>
        <pc:cxnChg chg="add mod">
          <ac:chgData name="Ledesma Arista, Alan" userId="88ae10eb-1237-4844-8282-0a3d09a45791" providerId="ADAL" clId="{FF547A70-6B99-4E9B-9FF9-6352F0C60A17}" dt="2023-03-08T19:59:37.863" v="535" actId="1035"/>
          <ac:cxnSpMkLst>
            <pc:docMk/>
            <pc:sldMk cId="3874881429" sldId="7193"/>
            <ac:cxnSpMk id="33" creationId="{D9A822E1-13A5-CD8F-47E3-1611F7F75A48}"/>
          </ac:cxnSpMkLst>
        </pc:cxnChg>
        <pc:cxnChg chg="add mod">
          <ac:chgData name="Ledesma Arista, Alan" userId="88ae10eb-1237-4844-8282-0a3d09a45791" providerId="ADAL" clId="{FF547A70-6B99-4E9B-9FF9-6352F0C60A17}" dt="2023-03-08T19:59:37.863" v="535" actId="1035"/>
          <ac:cxnSpMkLst>
            <pc:docMk/>
            <pc:sldMk cId="3874881429" sldId="7193"/>
            <ac:cxnSpMk id="34" creationId="{6606B314-ABA4-E95F-A114-CD4F9B17DC0E}"/>
          </ac:cxnSpMkLst>
        </pc:cxnChg>
        <pc:cxnChg chg="add mod">
          <ac:chgData name="Ledesma Arista, Alan" userId="88ae10eb-1237-4844-8282-0a3d09a45791" providerId="ADAL" clId="{FF547A70-6B99-4E9B-9FF9-6352F0C60A17}" dt="2023-03-08T19:59:37.863" v="535" actId="1035"/>
          <ac:cxnSpMkLst>
            <pc:docMk/>
            <pc:sldMk cId="3874881429" sldId="7193"/>
            <ac:cxnSpMk id="35" creationId="{E8733FCD-6EE2-1DF9-C8D5-60CD2ED53A49}"/>
          </ac:cxnSpMkLst>
        </pc:cxnChg>
        <pc:cxnChg chg="add mod">
          <ac:chgData name="Ledesma Arista, Alan" userId="88ae10eb-1237-4844-8282-0a3d09a45791" providerId="ADAL" clId="{FF547A70-6B99-4E9B-9FF9-6352F0C60A17}" dt="2023-03-08T19:59:37.863" v="535" actId="1035"/>
          <ac:cxnSpMkLst>
            <pc:docMk/>
            <pc:sldMk cId="3874881429" sldId="7193"/>
            <ac:cxnSpMk id="39" creationId="{F8D1ABC5-0581-359D-EEDA-D9B6B1AB20D7}"/>
          </ac:cxnSpMkLst>
        </pc:cxnChg>
        <pc:cxnChg chg="add mod">
          <ac:chgData name="Ledesma Arista, Alan" userId="88ae10eb-1237-4844-8282-0a3d09a45791" providerId="ADAL" clId="{FF547A70-6B99-4E9B-9FF9-6352F0C60A17}" dt="2023-03-08T19:59:37.863" v="535" actId="1035"/>
          <ac:cxnSpMkLst>
            <pc:docMk/>
            <pc:sldMk cId="3874881429" sldId="7193"/>
            <ac:cxnSpMk id="40" creationId="{1F87D75A-52C3-B017-AAE9-A35F6E446074}"/>
          </ac:cxnSpMkLst>
        </pc:cxnChg>
        <pc:cxnChg chg="add mod">
          <ac:chgData name="Ledesma Arista, Alan" userId="88ae10eb-1237-4844-8282-0a3d09a45791" providerId="ADAL" clId="{FF547A70-6B99-4E9B-9FF9-6352F0C60A17}" dt="2023-03-08T19:59:37.863" v="535" actId="1035"/>
          <ac:cxnSpMkLst>
            <pc:docMk/>
            <pc:sldMk cId="3874881429" sldId="7193"/>
            <ac:cxnSpMk id="41" creationId="{1926A7F0-AAFE-0697-4EBE-41EEC945C3FB}"/>
          </ac:cxnSpMkLst>
        </pc:cxnChg>
      </pc:sldChg>
      <pc:sldChg chg="addSp delSp modSp add mod">
        <pc:chgData name="Ledesma Arista, Alan" userId="88ae10eb-1237-4844-8282-0a3d09a45791" providerId="ADAL" clId="{FF547A70-6B99-4E9B-9FF9-6352F0C60A17}" dt="2023-03-08T21:18:16.179" v="1389"/>
        <pc:sldMkLst>
          <pc:docMk/>
          <pc:sldMk cId="436345028" sldId="7194"/>
        </pc:sldMkLst>
        <pc:spChg chg="del">
          <ac:chgData name="Ledesma Arista, Alan" userId="88ae10eb-1237-4844-8282-0a3d09a45791" providerId="ADAL" clId="{FF547A70-6B99-4E9B-9FF9-6352F0C60A17}" dt="2023-03-08T21:17:13.385" v="1368" actId="478"/>
          <ac:spMkLst>
            <pc:docMk/>
            <pc:sldMk cId="436345028" sldId="7194"/>
            <ac:spMk id="2" creationId="{4BC84C04-E676-4077-A2F7-BA85E11AF812}"/>
          </ac:spMkLst>
        </pc:spChg>
        <pc:spChg chg="del">
          <ac:chgData name="Ledesma Arista, Alan" userId="88ae10eb-1237-4844-8282-0a3d09a45791" providerId="ADAL" clId="{FF547A70-6B99-4E9B-9FF9-6352F0C60A17}" dt="2023-03-08T21:17:09.785" v="1366" actId="478"/>
          <ac:spMkLst>
            <pc:docMk/>
            <pc:sldMk cId="436345028" sldId="7194"/>
            <ac:spMk id="3" creationId="{96168131-3C24-405D-B0E5-161CBAF84011}"/>
          </ac:spMkLst>
        </pc:spChg>
        <pc:spChg chg="add del mod">
          <ac:chgData name="Ledesma Arista, Alan" userId="88ae10eb-1237-4844-8282-0a3d09a45791" providerId="ADAL" clId="{FF547A70-6B99-4E9B-9FF9-6352F0C60A17}" dt="2023-03-08T21:17:11.929" v="1367" actId="478"/>
          <ac:spMkLst>
            <pc:docMk/>
            <pc:sldMk cId="436345028" sldId="7194"/>
            <ac:spMk id="7" creationId="{35BD7A30-AF14-FA56-3633-D1460CB85EC1}"/>
          </ac:spMkLst>
        </pc:spChg>
        <pc:spChg chg="add del mod">
          <ac:chgData name="Ledesma Arista, Alan" userId="88ae10eb-1237-4844-8282-0a3d09a45791" providerId="ADAL" clId="{FF547A70-6B99-4E9B-9FF9-6352F0C60A17}" dt="2023-03-08T21:17:16.003" v="1369" actId="478"/>
          <ac:spMkLst>
            <pc:docMk/>
            <pc:sldMk cId="436345028" sldId="7194"/>
            <ac:spMk id="9" creationId="{B0EE5779-F2FD-80EB-BA11-90089BBDC1B0}"/>
          </ac:spMkLst>
        </pc:spChg>
        <pc:spChg chg="add mod">
          <ac:chgData name="Ledesma Arista, Alan" userId="88ae10eb-1237-4844-8282-0a3d09a45791" providerId="ADAL" clId="{FF547A70-6B99-4E9B-9FF9-6352F0C60A17}" dt="2023-03-08T21:17:26.035" v="1370"/>
          <ac:spMkLst>
            <pc:docMk/>
            <pc:sldMk cId="436345028" sldId="7194"/>
            <ac:spMk id="11" creationId="{724EF4EA-6676-B68C-0076-63ED0C8B8D96}"/>
          </ac:spMkLst>
        </pc:spChg>
        <pc:spChg chg="add mod">
          <ac:chgData name="Ledesma Arista, Alan" userId="88ae10eb-1237-4844-8282-0a3d09a45791" providerId="ADAL" clId="{FF547A70-6B99-4E9B-9FF9-6352F0C60A17}" dt="2023-03-08T21:17:26.035" v="1370"/>
          <ac:spMkLst>
            <pc:docMk/>
            <pc:sldMk cId="436345028" sldId="7194"/>
            <ac:spMk id="12" creationId="{F686B2DC-A957-2C5B-9F70-C692EBA8BBAB}"/>
          </ac:spMkLst>
        </pc:spChg>
        <pc:spChg chg="add mod">
          <ac:chgData name="Ledesma Arista, Alan" userId="88ae10eb-1237-4844-8282-0a3d09a45791" providerId="ADAL" clId="{FF547A70-6B99-4E9B-9FF9-6352F0C60A17}" dt="2023-03-08T21:17:26.035" v="1370"/>
          <ac:spMkLst>
            <pc:docMk/>
            <pc:sldMk cId="436345028" sldId="7194"/>
            <ac:spMk id="13" creationId="{8E2C8DEA-666B-19A3-A3A9-27519E5A6C22}"/>
          </ac:spMkLst>
        </pc:spChg>
        <pc:spChg chg="add mod">
          <ac:chgData name="Ledesma Arista, Alan" userId="88ae10eb-1237-4844-8282-0a3d09a45791" providerId="ADAL" clId="{FF547A70-6B99-4E9B-9FF9-6352F0C60A17}" dt="2023-03-08T21:17:26.035" v="1370"/>
          <ac:spMkLst>
            <pc:docMk/>
            <pc:sldMk cId="436345028" sldId="7194"/>
            <ac:spMk id="14" creationId="{F77E2132-C8F9-D447-6E18-28AA32D6CA20}"/>
          </ac:spMkLst>
        </pc:spChg>
        <pc:spChg chg="add mod">
          <ac:chgData name="Ledesma Arista, Alan" userId="88ae10eb-1237-4844-8282-0a3d09a45791" providerId="ADAL" clId="{FF547A70-6B99-4E9B-9FF9-6352F0C60A17}" dt="2023-03-08T21:17:26.035" v="1370"/>
          <ac:spMkLst>
            <pc:docMk/>
            <pc:sldMk cId="436345028" sldId="7194"/>
            <ac:spMk id="15" creationId="{B8228985-A345-D9B9-FCC3-65644A5294F9}"/>
          </ac:spMkLst>
        </pc:spChg>
        <pc:spChg chg="add mod">
          <ac:chgData name="Ledesma Arista, Alan" userId="88ae10eb-1237-4844-8282-0a3d09a45791" providerId="ADAL" clId="{FF547A70-6B99-4E9B-9FF9-6352F0C60A17}" dt="2023-03-08T21:17:26.035" v="1370"/>
          <ac:spMkLst>
            <pc:docMk/>
            <pc:sldMk cId="436345028" sldId="7194"/>
            <ac:spMk id="16" creationId="{66FAA70F-C6A3-7908-72EE-01806BF7BDAE}"/>
          </ac:spMkLst>
        </pc:spChg>
        <pc:spChg chg="add mod">
          <ac:chgData name="Ledesma Arista, Alan" userId="88ae10eb-1237-4844-8282-0a3d09a45791" providerId="ADAL" clId="{FF547A70-6B99-4E9B-9FF9-6352F0C60A17}" dt="2023-03-08T21:17:26.035" v="1370"/>
          <ac:spMkLst>
            <pc:docMk/>
            <pc:sldMk cId="436345028" sldId="7194"/>
            <ac:spMk id="17" creationId="{F0A0676D-2D1D-EA96-2FA9-828EED6B5F73}"/>
          </ac:spMkLst>
        </pc:spChg>
        <pc:spChg chg="add del mod">
          <ac:chgData name="Ledesma Arista, Alan" userId="88ae10eb-1237-4844-8282-0a3d09a45791" providerId="ADAL" clId="{FF547A70-6B99-4E9B-9FF9-6352F0C60A17}" dt="2023-03-08T21:18:16.179" v="1389"/>
          <ac:spMkLst>
            <pc:docMk/>
            <pc:sldMk cId="436345028" sldId="7194"/>
            <ac:spMk id="18" creationId="{7135CCDF-7120-7FB5-4071-B7E35BC9F1F1}"/>
          </ac:spMkLst>
        </pc:spChg>
        <pc:spChg chg="add del mod">
          <ac:chgData name="Ledesma Arista, Alan" userId="88ae10eb-1237-4844-8282-0a3d09a45791" providerId="ADAL" clId="{FF547A70-6B99-4E9B-9FF9-6352F0C60A17}" dt="2023-03-08T21:18:16.179" v="1389"/>
          <ac:spMkLst>
            <pc:docMk/>
            <pc:sldMk cId="436345028" sldId="7194"/>
            <ac:spMk id="19" creationId="{3345E979-5560-A96F-9AD5-D09ECC1F83B1}"/>
          </ac:spMkLst>
        </pc:spChg>
        <pc:spChg chg="add del mod">
          <ac:chgData name="Ledesma Arista, Alan" userId="88ae10eb-1237-4844-8282-0a3d09a45791" providerId="ADAL" clId="{FF547A70-6B99-4E9B-9FF9-6352F0C60A17}" dt="2023-03-08T21:18:16.179" v="1389"/>
          <ac:spMkLst>
            <pc:docMk/>
            <pc:sldMk cId="436345028" sldId="7194"/>
            <ac:spMk id="20" creationId="{57C99B6E-F46F-BEE3-FEA2-DD0E521B1C53}"/>
          </ac:spMkLst>
        </pc:spChg>
        <pc:spChg chg="add del mod">
          <ac:chgData name="Ledesma Arista, Alan" userId="88ae10eb-1237-4844-8282-0a3d09a45791" providerId="ADAL" clId="{FF547A70-6B99-4E9B-9FF9-6352F0C60A17}" dt="2023-03-08T21:18:16.179" v="1389"/>
          <ac:spMkLst>
            <pc:docMk/>
            <pc:sldMk cId="436345028" sldId="7194"/>
            <ac:spMk id="21" creationId="{9E4D0693-C475-273D-053F-158CF1D923A0}"/>
          </ac:spMkLst>
        </pc:spChg>
        <pc:spChg chg="add del mod">
          <ac:chgData name="Ledesma Arista, Alan" userId="88ae10eb-1237-4844-8282-0a3d09a45791" providerId="ADAL" clId="{FF547A70-6B99-4E9B-9FF9-6352F0C60A17}" dt="2023-03-08T21:18:16.179" v="1389"/>
          <ac:spMkLst>
            <pc:docMk/>
            <pc:sldMk cId="436345028" sldId="7194"/>
            <ac:spMk id="22" creationId="{D536505B-0716-E545-ED1B-7B58DBC3F4E9}"/>
          </ac:spMkLst>
        </pc:spChg>
        <pc:spChg chg="add del mod">
          <ac:chgData name="Ledesma Arista, Alan" userId="88ae10eb-1237-4844-8282-0a3d09a45791" providerId="ADAL" clId="{FF547A70-6B99-4E9B-9FF9-6352F0C60A17}" dt="2023-03-08T21:18:16.179" v="1389"/>
          <ac:spMkLst>
            <pc:docMk/>
            <pc:sldMk cId="436345028" sldId="7194"/>
            <ac:spMk id="23" creationId="{BD5B59C5-2295-3FE7-D940-9E79997C1675}"/>
          </ac:spMkLst>
        </pc:spChg>
        <pc:spChg chg="add del mod">
          <ac:chgData name="Ledesma Arista, Alan" userId="88ae10eb-1237-4844-8282-0a3d09a45791" providerId="ADAL" clId="{FF547A70-6B99-4E9B-9FF9-6352F0C60A17}" dt="2023-03-08T21:18:16.179" v="1389"/>
          <ac:spMkLst>
            <pc:docMk/>
            <pc:sldMk cId="436345028" sldId="7194"/>
            <ac:spMk id="25" creationId="{7B59A65F-C9BA-BCD8-7211-76E9275FC43A}"/>
          </ac:spMkLst>
        </pc:spChg>
        <pc:spChg chg="add del mod">
          <ac:chgData name="Ledesma Arista, Alan" userId="88ae10eb-1237-4844-8282-0a3d09a45791" providerId="ADAL" clId="{FF547A70-6B99-4E9B-9FF9-6352F0C60A17}" dt="2023-03-08T21:18:16.179" v="1389"/>
          <ac:spMkLst>
            <pc:docMk/>
            <pc:sldMk cId="436345028" sldId="7194"/>
            <ac:spMk id="28" creationId="{CA1C58DB-7D04-D6E8-026D-1727089F6AA4}"/>
          </ac:spMkLst>
        </pc:spChg>
        <pc:spChg chg="add del mod">
          <ac:chgData name="Ledesma Arista, Alan" userId="88ae10eb-1237-4844-8282-0a3d09a45791" providerId="ADAL" clId="{FF547A70-6B99-4E9B-9FF9-6352F0C60A17}" dt="2023-03-08T21:18:16.179" v="1389"/>
          <ac:spMkLst>
            <pc:docMk/>
            <pc:sldMk cId="436345028" sldId="7194"/>
            <ac:spMk id="29" creationId="{9FBC9457-1763-A6E7-7444-C12A6E733589}"/>
          </ac:spMkLst>
        </pc:spChg>
        <pc:spChg chg="add del mod">
          <ac:chgData name="Ledesma Arista, Alan" userId="88ae10eb-1237-4844-8282-0a3d09a45791" providerId="ADAL" clId="{FF547A70-6B99-4E9B-9FF9-6352F0C60A17}" dt="2023-03-08T21:18:16.179" v="1389"/>
          <ac:spMkLst>
            <pc:docMk/>
            <pc:sldMk cId="436345028" sldId="7194"/>
            <ac:spMk id="30" creationId="{C6E46995-F849-DB5B-BEB1-B30A3C69602A}"/>
          </ac:spMkLst>
        </pc:spChg>
        <pc:spChg chg="add del mod">
          <ac:chgData name="Ledesma Arista, Alan" userId="88ae10eb-1237-4844-8282-0a3d09a45791" providerId="ADAL" clId="{FF547A70-6B99-4E9B-9FF9-6352F0C60A17}" dt="2023-03-08T21:18:16.179" v="1389"/>
          <ac:spMkLst>
            <pc:docMk/>
            <pc:sldMk cId="436345028" sldId="7194"/>
            <ac:spMk id="31" creationId="{B51DF385-77A9-4341-CF39-72F4EE751581}"/>
          </ac:spMkLst>
        </pc:spChg>
        <pc:spChg chg="add del mod">
          <ac:chgData name="Ledesma Arista, Alan" userId="88ae10eb-1237-4844-8282-0a3d09a45791" providerId="ADAL" clId="{FF547A70-6B99-4E9B-9FF9-6352F0C60A17}" dt="2023-03-08T21:18:16.179" v="1389"/>
          <ac:spMkLst>
            <pc:docMk/>
            <pc:sldMk cId="436345028" sldId="7194"/>
            <ac:spMk id="32" creationId="{CD67C3C0-F35B-68FD-6841-E5E785A3E036}"/>
          </ac:spMkLst>
        </pc:spChg>
        <pc:spChg chg="add del mod">
          <ac:chgData name="Ledesma Arista, Alan" userId="88ae10eb-1237-4844-8282-0a3d09a45791" providerId="ADAL" clId="{FF547A70-6B99-4E9B-9FF9-6352F0C60A17}" dt="2023-03-08T21:18:16.179" v="1389"/>
          <ac:spMkLst>
            <pc:docMk/>
            <pc:sldMk cId="436345028" sldId="7194"/>
            <ac:spMk id="33" creationId="{80187CE8-A67F-67CF-76DB-C11B2A6F97EF}"/>
          </ac:spMkLst>
        </pc:spChg>
        <pc:spChg chg="add del mod">
          <ac:chgData name="Ledesma Arista, Alan" userId="88ae10eb-1237-4844-8282-0a3d09a45791" providerId="ADAL" clId="{FF547A70-6B99-4E9B-9FF9-6352F0C60A17}" dt="2023-03-08T21:18:16.179" v="1389"/>
          <ac:spMkLst>
            <pc:docMk/>
            <pc:sldMk cId="436345028" sldId="7194"/>
            <ac:spMk id="34" creationId="{3AEF9920-4D05-8ABF-BE56-81A141BD09E9}"/>
          </ac:spMkLst>
        </pc:spChg>
        <pc:spChg chg="add del mod">
          <ac:chgData name="Ledesma Arista, Alan" userId="88ae10eb-1237-4844-8282-0a3d09a45791" providerId="ADAL" clId="{FF547A70-6B99-4E9B-9FF9-6352F0C60A17}" dt="2023-03-08T21:18:16.179" v="1389"/>
          <ac:spMkLst>
            <pc:docMk/>
            <pc:sldMk cId="436345028" sldId="7194"/>
            <ac:spMk id="35" creationId="{612667A7-5ED3-9F63-1BDE-DAEB7EB36FCB}"/>
          </ac:spMkLst>
        </pc:spChg>
        <pc:spChg chg="add del mod">
          <ac:chgData name="Ledesma Arista, Alan" userId="88ae10eb-1237-4844-8282-0a3d09a45791" providerId="ADAL" clId="{FF547A70-6B99-4E9B-9FF9-6352F0C60A17}" dt="2023-03-08T21:18:16.179" v="1389"/>
          <ac:spMkLst>
            <pc:docMk/>
            <pc:sldMk cId="436345028" sldId="7194"/>
            <ac:spMk id="36" creationId="{F7D41D55-E24A-2553-362E-130834FF9336}"/>
          </ac:spMkLst>
        </pc:spChg>
        <pc:spChg chg="add del mod">
          <ac:chgData name="Ledesma Arista, Alan" userId="88ae10eb-1237-4844-8282-0a3d09a45791" providerId="ADAL" clId="{FF547A70-6B99-4E9B-9FF9-6352F0C60A17}" dt="2023-03-08T21:18:16.179" v="1389"/>
          <ac:spMkLst>
            <pc:docMk/>
            <pc:sldMk cId="436345028" sldId="7194"/>
            <ac:spMk id="37" creationId="{672D8900-9E0F-05A7-28E7-F9C1C050B61C}"/>
          </ac:spMkLst>
        </pc:spChg>
        <pc:spChg chg="add del mod">
          <ac:chgData name="Ledesma Arista, Alan" userId="88ae10eb-1237-4844-8282-0a3d09a45791" providerId="ADAL" clId="{FF547A70-6B99-4E9B-9FF9-6352F0C60A17}" dt="2023-03-08T21:18:16.179" v="1389"/>
          <ac:spMkLst>
            <pc:docMk/>
            <pc:sldMk cId="436345028" sldId="7194"/>
            <ac:spMk id="38" creationId="{D63BAC5C-D7A7-E42B-F66C-A1933C4438BA}"/>
          </ac:spMkLst>
        </pc:spChg>
        <pc:spChg chg="add del mod">
          <ac:chgData name="Ledesma Arista, Alan" userId="88ae10eb-1237-4844-8282-0a3d09a45791" providerId="ADAL" clId="{FF547A70-6B99-4E9B-9FF9-6352F0C60A17}" dt="2023-03-08T21:18:16.179" v="1389"/>
          <ac:spMkLst>
            <pc:docMk/>
            <pc:sldMk cId="436345028" sldId="7194"/>
            <ac:spMk id="39" creationId="{A9313ED4-9C3A-2C77-4F27-6725100404CA}"/>
          </ac:spMkLst>
        </pc:spChg>
        <pc:graphicFrameChg chg="add mod">
          <ac:chgData name="Ledesma Arista, Alan" userId="88ae10eb-1237-4844-8282-0a3d09a45791" providerId="ADAL" clId="{FF547A70-6B99-4E9B-9FF9-6352F0C60A17}" dt="2023-03-08T21:17:26.035" v="1370"/>
          <ac:graphicFrameMkLst>
            <pc:docMk/>
            <pc:sldMk cId="436345028" sldId="7194"/>
            <ac:graphicFrameMk id="10" creationId="{E4096FA5-45A0-04C7-540B-5D9D44DDCFC3}"/>
          </ac:graphicFrameMkLst>
        </pc:graphicFrameChg>
        <pc:cxnChg chg="add del mod">
          <ac:chgData name="Ledesma Arista, Alan" userId="88ae10eb-1237-4844-8282-0a3d09a45791" providerId="ADAL" clId="{FF547A70-6B99-4E9B-9FF9-6352F0C60A17}" dt="2023-03-08T21:18:16.179" v="1389"/>
          <ac:cxnSpMkLst>
            <pc:docMk/>
            <pc:sldMk cId="436345028" sldId="7194"/>
            <ac:cxnSpMk id="24" creationId="{73BB95E2-A7C8-381E-0E34-405946E2AC14}"/>
          </ac:cxnSpMkLst>
        </pc:cxnChg>
        <pc:cxnChg chg="add del mod">
          <ac:chgData name="Ledesma Arista, Alan" userId="88ae10eb-1237-4844-8282-0a3d09a45791" providerId="ADAL" clId="{FF547A70-6B99-4E9B-9FF9-6352F0C60A17}" dt="2023-03-08T21:18:16.179" v="1389"/>
          <ac:cxnSpMkLst>
            <pc:docMk/>
            <pc:sldMk cId="436345028" sldId="7194"/>
            <ac:cxnSpMk id="26" creationId="{45415653-A803-CAC7-2544-FA66500249B4}"/>
          </ac:cxnSpMkLst>
        </pc:cxnChg>
        <pc:cxnChg chg="add del mod">
          <ac:chgData name="Ledesma Arista, Alan" userId="88ae10eb-1237-4844-8282-0a3d09a45791" providerId="ADAL" clId="{FF547A70-6B99-4E9B-9FF9-6352F0C60A17}" dt="2023-03-08T21:18:16.179" v="1389"/>
          <ac:cxnSpMkLst>
            <pc:docMk/>
            <pc:sldMk cId="436345028" sldId="7194"/>
            <ac:cxnSpMk id="27" creationId="{CFCDFFD7-6432-9907-B130-D811F434932C}"/>
          </ac:cxnSpMkLst>
        </pc:cxnChg>
      </pc:sldChg>
      <pc:sldChg chg="delSp add del mod">
        <pc:chgData name="Ledesma Arista, Alan" userId="88ae10eb-1237-4844-8282-0a3d09a45791" providerId="ADAL" clId="{FF547A70-6B99-4E9B-9FF9-6352F0C60A17}" dt="2023-03-08T21:14:08.957" v="1266" actId="47"/>
        <pc:sldMkLst>
          <pc:docMk/>
          <pc:sldMk cId="3239010683" sldId="7194"/>
        </pc:sldMkLst>
        <pc:spChg chg="del">
          <ac:chgData name="Ledesma Arista, Alan" userId="88ae10eb-1237-4844-8282-0a3d09a45791" providerId="ADAL" clId="{FF547A70-6B99-4E9B-9FF9-6352F0C60A17}" dt="2023-03-08T20:56:53.418" v="1186" actId="478"/>
          <ac:spMkLst>
            <pc:docMk/>
            <pc:sldMk cId="3239010683" sldId="7194"/>
            <ac:spMk id="9" creationId="{2314BDDF-3E01-43F4-BFEF-A34432DB5D1F}"/>
          </ac:spMkLst>
        </pc:spChg>
        <pc:spChg chg="del">
          <ac:chgData name="Ledesma Arista, Alan" userId="88ae10eb-1237-4844-8282-0a3d09a45791" providerId="ADAL" clId="{FF547A70-6B99-4E9B-9FF9-6352F0C60A17}" dt="2023-03-08T20:56:55.075" v="1187" actId="478"/>
          <ac:spMkLst>
            <pc:docMk/>
            <pc:sldMk cId="3239010683" sldId="7194"/>
            <ac:spMk id="13" creationId="{E92362D6-7DDE-4F13-8C4F-CDA1475713F6}"/>
          </ac:spMkLst>
        </pc:spChg>
      </pc:sldChg>
      <pc:sldChg chg="add del">
        <pc:chgData name="Ledesma Arista, Alan" userId="88ae10eb-1237-4844-8282-0a3d09a45791" providerId="ADAL" clId="{FF547A70-6B99-4E9B-9FF9-6352F0C60A17}" dt="2023-03-08T20:56:46.535" v="1183"/>
        <pc:sldMkLst>
          <pc:docMk/>
          <pc:sldMk cId="4279670061" sldId="7194"/>
        </pc:sldMkLst>
      </pc:sldChg>
      <pc:sldChg chg="addSp delSp modSp add">
        <pc:chgData name="Ledesma Arista, Alan" userId="88ae10eb-1237-4844-8282-0a3d09a45791" providerId="ADAL" clId="{FF547A70-6B99-4E9B-9FF9-6352F0C60A17}" dt="2023-03-08T21:18:27.969" v="1391"/>
        <pc:sldMkLst>
          <pc:docMk/>
          <pc:sldMk cId="2221877309" sldId="7195"/>
        </pc:sldMkLst>
        <pc:spChg chg="add mod">
          <ac:chgData name="Ledesma Arista, Alan" userId="88ae10eb-1237-4844-8282-0a3d09a45791" providerId="ADAL" clId="{FF547A70-6B99-4E9B-9FF9-6352F0C60A17}" dt="2023-03-08T21:18:18.204" v="1390"/>
          <ac:spMkLst>
            <pc:docMk/>
            <pc:sldMk cId="2221877309" sldId="7195"/>
            <ac:spMk id="2" creationId="{EE202DF8-6375-E47F-384F-576AA0E30CB9}"/>
          </ac:spMkLst>
        </pc:spChg>
        <pc:spChg chg="add mod">
          <ac:chgData name="Ledesma Arista, Alan" userId="88ae10eb-1237-4844-8282-0a3d09a45791" providerId="ADAL" clId="{FF547A70-6B99-4E9B-9FF9-6352F0C60A17}" dt="2023-03-08T21:18:18.204" v="1390"/>
          <ac:spMkLst>
            <pc:docMk/>
            <pc:sldMk cId="2221877309" sldId="7195"/>
            <ac:spMk id="3" creationId="{EF58F27C-65A6-418E-20A1-45B80FD737C5}"/>
          </ac:spMkLst>
        </pc:spChg>
        <pc:spChg chg="add mod">
          <ac:chgData name="Ledesma Arista, Alan" userId="88ae10eb-1237-4844-8282-0a3d09a45791" providerId="ADAL" clId="{FF547A70-6B99-4E9B-9FF9-6352F0C60A17}" dt="2023-03-08T21:18:18.204" v="1390"/>
          <ac:spMkLst>
            <pc:docMk/>
            <pc:sldMk cId="2221877309" sldId="7195"/>
            <ac:spMk id="6" creationId="{CE1D7304-6880-339B-4FA7-7182740BADF5}"/>
          </ac:spMkLst>
        </pc:spChg>
        <pc:spChg chg="add mod">
          <ac:chgData name="Ledesma Arista, Alan" userId="88ae10eb-1237-4844-8282-0a3d09a45791" providerId="ADAL" clId="{FF547A70-6B99-4E9B-9FF9-6352F0C60A17}" dt="2023-03-08T21:18:18.204" v="1390"/>
          <ac:spMkLst>
            <pc:docMk/>
            <pc:sldMk cId="2221877309" sldId="7195"/>
            <ac:spMk id="7" creationId="{FBDDF2FF-D281-7646-A9D4-5C8B7D160158}"/>
          </ac:spMkLst>
        </pc:spChg>
        <pc:spChg chg="add mod">
          <ac:chgData name="Ledesma Arista, Alan" userId="88ae10eb-1237-4844-8282-0a3d09a45791" providerId="ADAL" clId="{FF547A70-6B99-4E9B-9FF9-6352F0C60A17}" dt="2023-03-08T21:18:18.204" v="1390"/>
          <ac:spMkLst>
            <pc:docMk/>
            <pc:sldMk cId="2221877309" sldId="7195"/>
            <ac:spMk id="8" creationId="{4DDAD07D-C1E2-5991-1A1B-E62F77BB1BAC}"/>
          </ac:spMkLst>
        </pc:spChg>
        <pc:spChg chg="add mod">
          <ac:chgData name="Ledesma Arista, Alan" userId="88ae10eb-1237-4844-8282-0a3d09a45791" providerId="ADAL" clId="{FF547A70-6B99-4E9B-9FF9-6352F0C60A17}" dt="2023-03-08T21:18:18.204" v="1390"/>
          <ac:spMkLst>
            <pc:docMk/>
            <pc:sldMk cId="2221877309" sldId="7195"/>
            <ac:spMk id="9" creationId="{E47F4DFC-6F5E-4898-A484-41478DBAD7E7}"/>
          </ac:spMkLst>
        </pc:spChg>
        <pc:spChg chg="del">
          <ac:chgData name="Ledesma Arista, Alan" userId="88ae10eb-1237-4844-8282-0a3d09a45791" providerId="ADAL" clId="{FF547A70-6B99-4E9B-9FF9-6352F0C60A17}" dt="2023-03-08T21:17:41.339" v="1373" actId="478"/>
          <ac:spMkLst>
            <pc:docMk/>
            <pc:sldMk cId="2221877309" sldId="7195"/>
            <ac:spMk id="11" creationId="{724EF4EA-6676-B68C-0076-63ED0C8B8D96}"/>
          </ac:spMkLst>
        </pc:spChg>
        <pc:spChg chg="del">
          <ac:chgData name="Ledesma Arista, Alan" userId="88ae10eb-1237-4844-8282-0a3d09a45791" providerId="ADAL" clId="{FF547A70-6B99-4E9B-9FF9-6352F0C60A17}" dt="2023-03-08T21:17:41.339" v="1373" actId="478"/>
          <ac:spMkLst>
            <pc:docMk/>
            <pc:sldMk cId="2221877309" sldId="7195"/>
            <ac:spMk id="12" creationId="{F686B2DC-A957-2C5B-9F70-C692EBA8BBAB}"/>
          </ac:spMkLst>
        </pc:spChg>
        <pc:spChg chg="del">
          <ac:chgData name="Ledesma Arista, Alan" userId="88ae10eb-1237-4844-8282-0a3d09a45791" providerId="ADAL" clId="{FF547A70-6B99-4E9B-9FF9-6352F0C60A17}" dt="2023-03-08T21:17:41.339" v="1373" actId="478"/>
          <ac:spMkLst>
            <pc:docMk/>
            <pc:sldMk cId="2221877309" sldId="7195"/>
            <ac:spMk id="13" creationId="{8E2C8DEA-666B-19A3-A3A9-27519E5A6C22}"/>
          </ac:spMkLst>
        </pc:spChg>
        <pc:spChg chg="del">
          <ac:chgData name="Ledesma Arista, Alan" userId="88ae10eb-1237-4844-8282-0a3d09a45791" providerId="ADAL" clId="{FF547A70-6B99-4E9B-9FF9-6352F0C60A17}" dt="2023-03-08T21:17:41.339" v="1373" actId="478"/>
          <ac:spMkLst>
            <pc:docMk/>
            <pc:sldMk cId="2221877309" sldId="7195"/>
            <ac:spMk id="14" creationId="{F77E2132-C8F9-D447-6E18-28AA32D6CA20}"/>
          </ac:spMkLst>
        </pc:spChg>
        <pc:spChg chg="del">
          <ac:chgData name="Ledesma Arista, Alan" userId="88ae10eb-1237-4844-8282-0a3d09a45791" providerId="ADAL" clId="{FF547A70-6B99-4E9B-9FF9-6352F0C60A17}" dt="2023-03-08T21:17:41.339" v="1373" actId="478"/>
          <ac:spMkLst>
            <pc:docMk/>
            <pc:sldMk cId="2221877309" sldId="7195"/>
            <ac:spMk id="15" creationId="{B8228985-A345-D9B9-FCC3-65644A5294F9}"/>
          </ac:spMkLst>
        </pc:spChg>
        <pc:spChg chg="del">
          <ac:chgData name="Ledesma Arista, Alan" userId="88ae10eb-1237-4844-8282-0a3d09a45791" providerId="ADAL" clId="{FF547A70-6B99-4E9B-9FF9-6352F0C60A17}" dt="2023-03-08T21:17:41.339" v="1373" actId="478"/>
          <ac:spMkLst>
            <pc:docMk/>
            <pc:sldMk cId="2221877309" sldId="7195"/>
            <ac:spMk id="16" creationId="{66FAA70F-C6A3-7908-72EE-01806BF7BDAE}"/>
          </ac:spMkLst>
        </pc:spChg>
        <pc:spChg chg="del">
          <ac:chgData name="Ledesma Arista, Alan" userId="88ae10eb-1237-4844-8282-0a3d09a45791" providerId="ADAL" clId="{FF547A70-6B99-4E9B-9FF9-6352F0C60A17}" dt="2023-03-08T21:17:41.339" v="1373" actId="478"/>
          <ac:spMkLst>
            <pc:docMk/>
            <pc:sldMk cId="2221877309" sldId="7195"/>
            <ac:spMk id="17" creationId="{F0A0676D-2D1D-EA96-2FA9-828EED6B5F73}"/>
          </ac:spMkLst>
        </pc:spChg>
        <pc:spChg chg="add mod">
          <ac:chgData name="Ledesma Arista, Alan" userId="88ae10eb-1237-4844-8282-0a3d09a45791" providerId="ADAL" clId="{FF547A70-6B99-4E9B-9FF9-6352F0C60A17}" dt="2023-03-08T21:18:18.204" v="1390"/>
          <ac:spMkLst>
            <pc:docMk/>
            <pc:sldMk cId="2221877309" sldId="7195"/>
            <ac:spMk id="19" creationId="{5D10E409-EAB4-083F-5CFD-1B97D101A5AC}"/>
          </ac:spMkLst>
        </pc:spChg>
        <pc:spChg chg="add mod">
          <ac:chgData name="Ledesma Arista, Alan" userId="88ae10eb-1237-4844-8282-0a3d09a45791" providerId="ADAL" clId="{FF547A70-6B99-4E9B-9FF9-6352F0C60A17}" dt="2023-03-08T21:18:18.204" v="1390"/>
          <ac:spMkLst>
            <pc:docMk/>
            <pc:sldMk cId="2221877309" sldId="7195"/>
            <ac:spMk id="22" creationId="{668651F5-A0DB-5C45-030F-24EB782E958B}"/>
          </ac:spMkLst>
        </pc:spChg>
        <pc:spChg chg="add mod">
          <ac:chgData name="Ledesma Arista, Alan" userId="88ae10eb-1237-4844-8282-0a3d09a45791" providerId="ADAL" clId="{FF547A70-6B99-4E9B-9FF9-6352F0C60A17}" dt="2023-03-08T21:18:18.204" v="1390"/>
          <ac:spMkLst>
            <pc:docMk/>
            <pc:sldMk cId="2221877309" sldId="7195"/>
            <ac:spMk id="23" creationId="{61F47952-5A90-F2F6-09E1-41D248435218}"/>
          </ac:spMkLst>
        </pc:spChg>
        <pc:spChg chg="add mod">
          <ac:chgData name="Ledesma Arista, Alan" userId="88ae10eb-1237-4844-8282-0a3d09a45791" providerId="ADAL" clId="{FF547A70-6B99-4E9B-9FF9-6352F0C60A17}" dt="2023-03-08T21:18:18.204" v="1390"/>
          <ac:spMkLst>
            <pc:docMk/>
            <pc:sldMk cId="2221877309" sldId="7195"/>
            <ac:spMk id="24" creationId="{2733AD5B-8C41-70CD-58D3-0567E3253522}"/>
          </ac:spMkLst>
        </pc:spChg>
        <pc:spChg chg="add mod">
          <ac:chgData name="Ledesma Arista, Alan" userId="88ae10eb-1237-4844-8282-0a3d09a45791" providerId="ADAL" clId="{FF547A70-6B99-4E9B-9FF9-6352F0C60A17}" dt="2023-03-08T21:18:18.204" v="1390"/>
          <ac:spMkLst>
            <pc:docMk/>
            <pc:sldMk cId="2221877309" sldId="7195"/>
            <ac:spMk id="25" creationId="{B8753993-448F-EEA4-FAAD-B87F1257A7C7}"/>
          </ac:spMkLst>
        </pc:spChg>
        <pc:spChg chg="add mod">
          <ac:chgData name="Ledesma Arista, Alan" userId="88ae10eb-1237-4844-8282-0a3d09a45791" providerId="ADAL" clId="{FF547A70-6B99-4E9B-9FF9-6352F0C60A17}" dt="2023-03-08T21:18:18.204" v="1390"/>
          <ac:spMkLst>
            <pc:docMk/>
            <pc:sldMk cId="2221877309" sldId="7195"/>
            <ac:spMk id="26" creationId="{B38D8B00-7427-0D66-3AA0-C98DA3B17186}"/>
          </ac:spMkLst>
        </pc:spChg>
        <pc:spChg chg="add mod">
          <ac:chgData name="Ledesma Arista, Alan" userId="88ae10eb-1237-4844-8282-0a3d09a45791" providerId="ADAL" clId="{FF547A70-6B99-4E9B-9FF9-6352F0C60A17}" dt="2023-03-08T21:18:18.204" v="1390"/>
          <ac:spMkLst>
            <pc:docMk/>
            <pc:sldMk cId="2221877309" sldId="7195"/>
            <ac:spMk id="27" creationId="{140B616C-8F69-B75B-2720-17814DDED551}"/>
          </ac:spMkLst>
        </pc:spChg>
        <pc:spChg chg="add mod">
          <ac:chgData name="Ledesma Arista, Alan" userId="88ae10eb-1237-4844-8282-0a3d09a45791" providerId="ADAL" clId="{FF547A70-6B99-4E9B-9FF9-6352F0C60A17}" dt="2023-03-08T21:18:18.204" v="1390"/>
          <ac:spMkLst>
            <pc:docMk/>
            <pc:sldMk cId="2221877309" sldId="7195"/>
            <ac:spMk id="28" creationId="{50E4E73F-E3A6-3D56-4BE8-EC1AEB436B41}"/>
          </ac:spMkLst>
        </pc:spChg>
        <pc:spChg chg="add mod">
          <ac:chgData name="Ledesma Arista, Alan" userId="88ae10eb-1237-4844-8282-0a3d09a45791" providerId="ADAL" clId="{FF547A70-6B99-4E9B-9FF9-6352F0C60A17}" dt="2023-03-08T21:18:18.204" v="1390"/>
          <ac:spMkLst>
            <pc:docMk/>
            <pc:sldMk cId="2221877309" sldId="7195"/>
            <ac:spMk id="29" creationId="{6A1494DB-5511-DA1E-F06A-4161ABB1CE07}"/>
          </ac:spMkLst>
        </pc:spChg>
        <pc:spChg chg="add mod">
          <ac:chgData name="Ledesma Arista, Alan" userId="88ae10eb-1237-4844-8282-0a3d09a45791" providerId="ADAL" clId="{FF547A70-6B99-4E9B-9FF9-6352F0C60A17}" dt="2023-03-08T21:18:18.204" v="1390"/>
          <ac:spMkLst>
            <pc:docMk/>
            <pc:sldMk cId="2221877309" sldId="7195"/>
            <ac:spMk id="30" creationId="{E44029FC-9F41-AA60-DD50-72ECF112F8CB}"/>
          </ac:spMkLst>
        </pc:spChg>
        <pc:spChg chg="add mod">
          <ac:chgData name="Ledesma Arista, Alan" userId="88ae10eb-1237-4844-8282-0a3d09a45791" providerId="ADAL" clId="{FF547A70-6B99-4E9B-9FF9-6352F0C60A17}" dt="2023-03-08T21:18:18.204" v="1390"/>
          <ac:spMkLst>
            <pc:docMk/>
            <pc:sldMk cId="2221877309" sldId="7195"/>
            <ac:spMk id="31" creationId="{E7A86C4F-28DE-B734-D163-4C26E402D376}"/>
          </ac:spMkLst>
        </pc:spChg>
        <pc:spChg chg="add mod">
          <ac:chgData name="Ledesma Arista, Alan" userId="88ae10eb-1237-4844-8282-0a3d09a45791" providerId="ADAL" clId="{FF547A70-6B99-4E9B-9FF9-6352F0C60A17}" dt="2023-03-08T21:18:18.204" v="1390"/>
          <ac:spMkLst>
            <pc:docMk/>
            <pc:sldMk cId="2221877309" sldId="7195"/>
            <ac:spMk id="32" creationId="{193BE951-B557-4FE8-104D-10416FB8E815}"/>
          </ac:spMkLst>
        </pc:spChg>
        <pc:spChg chg="add mod">
          <ac:chgData name="Ledesma Arista, Alan" userId="88ae10eb-1237-4844-8282-0a3d09a45791" providerId="ADAL" clId="{FF547A70-6B99-4E9B-9FF9-6352F0C60A17}" dt="2023-03-08T21:18:18.204" v="1390"/>
          <ac:spMkLst>
            <pc:docMk/>
            <pc:sldMk cId="2221877309" sldId="7195"/>
            <ac:spMk id="33" creationId="{F29AA2DD-119A-4EE1-DFC6-49B3A0CACF21}"/>
          </ac:spMkLst>
        </pc:spChg>
        <pc:spChg chg="add mod">
          <ac:chgData name="Ledesma Arista, Alan" userId="88ae10eb-1237-4844-8282-0a3d09a45791" providerId="ADAL" clId="{FF547A70-6B99-4E9B-9FF9-6352F0C60A17}" dt="2023-03-08T21:18:27.969" v="1391"/>
          <ac:spMkLst>
            <pc:docMk/>
            <pc:sldMk cId="2221877309" sldId="7195"/>
            <ac:spMk id="34" creationId="{6C976EDA-8329-32D7-878B-735DD26E2F0F}"/>
          </ac:spMkLst>
        </pc:spChg>
        <pc:graphicFrameChg chg="del">
          <ac:chgData name="Ledesma Arista, Alan" userId="88ae10eb-1237-4844-8282-0a3d09a45791" providerId="ADAL" clId="{FF547A70-6B99-4E9B-9FF9-6352F0C60A17}" dt="2023-03-08T21:17:41.339" v="1373" actId="478"/>
          <ac:graphicFrameMkLst>
            <pc:docMk/>
            <pc:sldMk cId="2221877309" sldId="7195"/>
            <ac:graphicFrameMk id="10" creationId="{E4096FA5-45A0-04C7-540B-5D9D44DDCFC3}"/>
          </ac:graphicFrameMkLst>
        </pc:graphicFrameChg>
        <pc:cxnChg chg="add mod">
          <ac:chgData name="Ledesma Arista, Alan" userId="88ae10eb-1237-4844-8282-0a3d09a45791" providerId="ADAL" clId="{FF547A70-6B99-4E9B-9FF9-6352F0C60A17}" dt="2023-03-08T21:18:18.204" v="1390"/>
          <ac:cxnSpMkLst>
            <pc:docMk/>
            <pc:sldMk cId="2221877309" sldId="7195"/>
            <ac:cxnSpMk id="18" creationId="{75E514BF-367A-0542-4421-33018B78E1E7}"/>
          </ac:cxnSpMkLst>
        </pc:cxnChg>
        <pc:cxnChg chg="add mod">
          <ac:chgData name="Ledesma Arista, Alan" userId="88ae10eb-1237-4844-8282-0a3d09a45791" providerId="ADAL" clId="{FF547A70-6B99-4E9B-9FF9-6352F0C60A17}" dt="2023-03-08T21:18:18.204" v="1390"/>
          <ac:cxnSpMkLst>
            <pc:docMk/>
            <pc:sldMk cId="2221877309" sldId="7195"/>
            <ac:cxnSpMk id="20" creationId="{2D4C44DE-6EFE-62F6-38DD-9AC00BC62433}"/>
          </ac:cxnSpMkLst>
        </pc:cxnChg>
        <pc:cxnChg chg="add mod">
          <ac:chgData name="Ledesma Arista, Alan" userId="88ae10eb-1237-4844-8282-0a3d09a45791" providerId="ADAL" clId="{FF547A70-6B99-4E9B-9FF9-6352F0C60A17}" dt="2023-03-08T21:18:18.204" v="1390"/>
          <ac:cxnSpMkLst>
            <pc:docMk/>
            <pc:sldMk cId="2221877309" sldId="7195"/>
            <ac:cxnSpMk id="21" creationId="{FDD2FC5B-5653-E7C0-2DDE-7D8F01E316F9}"/>
          </ac:cxnSpMkLst>
        </pc:cxnChg>
      </pc:sldChg>
      <pc:sldChg chg="addSp modSp add mod">
        <pc:chgData name="Ledesma Arista, Alan" userId="88ae10eb-1237-4844-8282-0a3d09a45791" providerId="ADAL" clId="{FF547A70-6B99-4E9B-9FF9-6352F0C60A17}" dt="2023-03-08T21:19:28.934" v="1402" actId="1076"/>
        <pc:sldMkLst>
          <pc:docMk/>
          <pc:sldMk cId="1865934896" sldId="7196"/>
        </pc:sldMkLst>
        <pc:spChg chg="add mod">
          <ac:chgData name="Ledesma Arista, Alan" userId="88ae10eb-1237-4844-8282-0a3d09a45791" providerId="ADAL" clId="{FF547A70-6B99-4E9B-9FF9-6352F0C60A17}" dt="2023-03-08T21:19:23.029" v="1401" actId="14100"/>
          <ac:spMkLst>
            <pc:docMk/>
            <pc:sldMk cId="1865934896" sldId="7196"/>
            <ac:spMk id="2" creationId="{0DA9C482-1A89-9830-C670-BE27C59BD268}"/>
          </ac:spMkLst>
        </pc:spChg>
        <pc:spChg chg="add mod">
          <ac:chgData name="Ledesma Arista, Alan" userId="88ae10eb-1237-4844-8282-0a3d09a45791" providerId="ADAL" clId="{FF547A70-6B99-4E9B-9FF9-6352F0C60A17}" dt="2023-03-08T21:19:13.964" v="1399" actId="14100"/>
          <ac:spMkLst>
            <pc:docMk/>
            <pc:sldMk cId="1865934896" sldId="7196"/>
            <ac:spMk id="3" creationId="{2154E79C-0E36-C99C-9F1B-860C6CA81128}"/>
          </ac:spMkLst>
        </pc:spChg>
        <pc:spChg chg="add mod">
          <ac:chgData name="Ledesma Arista, Alan" userId="88ae10eb-1237-4844-8282-0a3d09a45791" providerId="ADAL" clId="{FF547A70-6B99-4E9B-9FF9-6352F0C60A17}" dt="2023-03-08T21:19:28.934" v="1402" actId="1076"/>
          <ac:spMkLst>
            <pc:docMk/>
            <pc:sldMk cId="1865934896" sldId="7196"/>
            <ac:spMk id="6" creationId="{ADE68AB8-E2B2-7B84-544E-60A5BE0CC6E9}"/>
          </ac:spMkLst>
        </pc:spChg>
        <pc:spChg chg="add mod">
          <ac:chgData name="Ledesma Arista, Alan" userId="88ae10eb-1237-4844-8282-0a3d09a45791" providerId="ADAL" clId="{FF547A70-6B99-4E9B-9FF9-6352F0C60A17}" dt="2023-03-08T21:19:28.934" v="1402" actId="1076"/>
          <ac:spMkLst>
            <pc:docMk/>
            <pc:sldMk cId="1865934896" sldId="7196"/>
            <ac:spMk id="7" creationId="{DBFA0645-04FF-8D6C-4A30-FBB050EBA9CB}"/>
          </ac:spMkLst>
        </pc:spChg>
        <pc:spChg chg="add mod">
          <ac:chgData name="Ledesma Arista, Alan" userId="88ae10eb-1237-4844-8282-0a3d09a45791" providerId="ADAL" clId="{FF547A70-6B99-4E9B-9FF9-6352F0C60A17}" dt="2023-03-08T21:19:28.934" v="1402" actId="1076"/>
          <ac:spMkLst>
            <pc:docMk/>
            <pc:sldMk cId="1865934896" sldId="7196"/>
            <ac:spMk id="8" creationId="{183AA448-2CF0-1010-B346-48BB170F489B}"/>
          </ac:spMkLst>
        </pc:spChg>
        <pc:spChg chg="add mod">
          <ac:chgData name="Ledesma Arista, Alan" userId="88ae10eb-1237-4844-8282-0a3d09a45791" providerId="ADAL" clId="{FF547A70-6B99-4E9B-9FF9-6352F0C60A17}" dt="2023-03-08T21:19:28.934" v="1402" actId="1076"/>
          <ac:spMkLst>
            <pc:docMk/>
            <pc:sldMk cId="1865934896" sldId="7196"/>
            <ac:spMk id="9" creationId="{437304F6-B09D-D9E6-3EAD-5F8FE600FFA1}"/>
          </ac:spMkLst>
        </pc:spChg>
        <pc:spChg chg="add mod">
          <ac:chgData name="Ledesma Arista, Alan" userId="88ae10eb-1237-4844-8282-0a3d09a45791" providerId="ADAL" clId="{FF547A70-6B99-4E9B-9FF9-6352F0C60A17}" dt="2023-03-08T21:19:28.934" v="1402" actId="1076"/>
          <ac:spMkLst>
            <pc:docMk/>
            <pc:sldMk cId="1865934896" sldId="7196"/>
            <ac:spMk id="10" creationId="{31BC5228-9DD4-F600-450E-77E4045C2ACF}"/>
          </ac:spMkLst>
        </pc:spChg>
        <pc:spChg chg="add mod">
          <ac:chgData name="Ledesma Arista, Alan" userId="88ae10eb-1237-4844-8282-0a3d09a45791" providerId="ADAL" clId="{FF547A70-6B99-4E9B-9FF9-6352F0C60A17}" dt="2023-03-08T21:19:28.934" v="1402" actId="1076"/>
          <ac:spMkLst>
            <pc:docMk/>
            <pc:sldMk cId="1865934896" sldId="7196"/>
            <ac:spMk id="11" creationId="{84269BA0-3BC1-395E-CC17-3DF0F167FF69}"/>
          </ac:spMkLst>
        </pc:spChg>
        <pc:spChg chg="add mod">
          <ac:chgData name="Ledesma Arista, Alan" userId="88ae10eb-1237-4844-8282-0a3d09a45791" providerId="ADAL" clId="{FF547A70-6B99-4E9B-9FF9-6352F0C60A17}" dt="2023-03-08T21:19:28.934" v="1402" actId="1076"/>
          <ac:spMkLst>
            <pc:docMk/>
            <pc:sldMk cId="1865934896" sldId="7196"/>
            <ac:spMk id="12" creationId="{7C47699B-87E5-65A2-531D-28BE9BF97220}"/>
          </ac:spMkLst>
        </pc:spChg>
        <pc:spChg chg="add mod">
          <ac:chgData name="Ledesma Arista, Alan" userId="88ae10eb-1237-4844-8282-0a3d09a45791" providerId="ADAL" clId="{FF547A70-6B99-4E9B-9FF9-6352F0C60A17}" dt="2023-03-08T21:19:28.934" v="1402" actId="1076"/>
          <ac:spMkLst>
            <pc:docMk/>
            <pc:sldMk cId="1865934896" sldId="7196"/>
            <ac:spMk id="13" creationId="{AF2CE74F-FF32-25D6-68AC-843D888AE4FE}"/>
          </ac:spMkLst>
        </pc:spChg>
        <pc:spChg chg="add mod">
          <ac:chgData name="Ledesma Arista, Alan" userId="88ae10eb-1237-4844-8282-0a3d09a45791" providerId="ADAL" clId="{FF547A70-6B99-4E9B-9FF9-6352F0C60A17}" dt="2023-03-08T21:19:28.934" v="1402" actId="1076"/>
          <ac:spMkLst>
            <pc:docMk/>
            <pc:sldMk cId="1865934896" sldId="7196"/>
            <ac:spMk id="14" creationId="{C2DCF72B-6210-5D02-A65A-6E502B7FA0C4}"/>
          </ac:spMkLst>
        </pc:spChg>
        <pc:spChg chg="add mod">
          <ac:chgData name="Ledesma Arista, Alan" userId="88ae10eb-1237-4844-8282-0a3d09a45791" providerId="ADAL" clId="{FF547A70-6B99-4E9B-9FF9-6352F0C60A17}" dt="2023-03-08T21:19:28.934" v="1402" actId="1076"/>
          <ac:spMkLst>
            <pc:docMk/>
            <pc:sldMk cId="1865934896" sldId="7196"/>
            <ac:spMk id="15" creationId="{C2EBF34B-3212-DB61-8D9B-8DE16160FCF9}"/>
          </ac:spMkLst>
        </pc:spChg>
        <pc:spChg chg="add mod">
          <ac:chgData name="Ledesma Arista, Alan" userId="88ae10eb-1237-4844-8282-0a3d09a45791" providerId="ADAL" clId="{FF547A70-6B99-4E9B-9FF9-6352F0C60A17}" dt="2023-03-08T21:19:28.934" v="1402" actId="1076"/>
          <ac:spMkLst>
            <pc:docMk/>
            <pc:sldMk cId="1865934896" sldId="7196"/>
            <ac:spMk id="16" creationId="{E425A4CD-071A-F0B8-98FA-E25C54E8FD42}"/>
          </ac:spMkLst>
        </pc:spChg>
        <pc:spChg chg="add mod">
          <ac:chgData name="Ledesma Arista, Alan" userId="88ae10eb-1237-4844-8282-0a3d09a45791" providerId="ADAL" clId="{FF547A70-6B99-4E9B-9FF9-6352F0C60A17}" dt="2023-03-08T21:19:28.934" v="1402" actId="1076"/>
          <ac:spMkLst>
            <pc:docMk/>
            <pc:sldMk cId="1865934896" sldId="7196"/>
            <ac:spMk id="20" creationId="{366A5853-0B5C-04E8-BC17-9531F869F563}"/>
          </ac:spMkLst>
        </pc:spChg>
        <pc:cxnChg chg="add mod">
          <ac:chgData name="Ledesma Arista, Alan" userId="88ae10eb-1237-4844-8282-0a3d09a45791" providerId="ADAL" clId="{FF547A70-6B99-4E9B-9FF9-6352F0C60A17}" dt="2023-03-08T21:19:28.934" v="1402" actId="1076"/>
          <ac:cxnSpMkLst>
            <pc:docMk/>
            <pc:sldMk cId="1865934896" sldId="7196"/>
            <ac:cxnSpMk id="17" creationId="{87B49694-78B6-7980-2A12-5245793CBF89}"/>
          </ac:cxnSpMkLst>
        </pc:cxnChg>
        <pc:cxnChg chg="add mod">
          <ac:chgData name="Ledesma Arista, Alan" userId="88ae10eb-1237-4844-8282-0a3d09a45791" providerId="ADAL" clId="{FF547A70-6B99-4E9B-9FF9-6352F0C60A17}" dt="2023-03-08T21:19:28.934" v="1402" actId="1076"/>
          <ac:cxnSpMkLst>
            <pc:docMk/>
            <pc:sldMk cId="1865934896" sldId="7196"/>
            <ac:cxnSpMk id="18" creationId="{0CE087DF-C89F-D55E-AC46-140B68F273AE}"/>
          </ac:cxnSpMkLst>
        </pc:cxnChg>
        <pc:cxnChg chg="add mod">
          <ac:chgData name="Ledesma Arista, Alan" userId="88ae10eb-1237-4844-8282-0a3d09a45791" providerId="ADAL" clId="{FF547A70-6B99-4E9B-9FF9-6352F0C60A17}" dt="2023-03-08T21:19:28.934" v="1402" actId="1076"/>
          <ac:cxnSpMkLst>
            <pc:docMk/>
            <pc:sldMk cId="1865934896" sldId="7196"/>
            <ac:cxnSpMk id="19" creationId="{00489C16-0944-6A43-F3C5-68AF5EF24A8E}"/>
          </ac:cxnSpMkLst>
        </pc:cxnChg>
      </pc:sldChg>
      <pc:sldChg chg="add del">
        <pc:chgData name="Ledesma Arista, Alan" userId="88ae10eb-1237-4844-8282-0a3d09a45791" providerId="ADAL" clId="{FF547A70-6B99-4E9B-9FF9-6352F0C60A17}" dt="2023-03-08T21:17:46.687" v="1377"/>
        <pc:sldMkLst>
          <pc:docMk/>
          <pc:sldMk cId="3309962889" sldId="7196"/>
        </pc:sldMkLst>
      </pc:sldChg>
      <pc:sldChg chg="addSp modSp add mod">
        <pc:chgData name="Ledesma Arista, Alan" userId="88ae10eb-1237-4844-8282-0a3d09a45791" providerId="ADAL" clId="{FF547A70-6B99-4E9B-9FF9-6352F0C60A17}" dt="2023-03-08T21:20:25.882" v="1409" actId="1076"/>
        <pc:sldMkLst>
          <pc:docMk/>
          <pc:sldMk cId="780877789" sldId="7197"/>
        </pc:sldMkLst>
        <pc:spChg chg="add mod">
          <ac:chgData name="Ledesma Arista, Alan" userId="88ae10eb-1237-4844-8282-0a3d09a45791" providerId="ADAL" clId="{FF547A70-6B99-4E9B-9FF9-6352F0C60A17}" dt="2023-03-08T21:20:18.020" v="1408" actId="14100"/>
          <ac:spMkLst>
            <pc:docMk/>
            <pc:sldMk cId="780877789" sldId="7197"/>
            <ac:spMk id="2" creationId="{643279E1-331B-44D5-A051-DBAA7C1A6BE8}"/>
          </ac:spMkLst>
        </pc:spChg>
        <pc:spChg chg="add mod">
          <ac:chgData name="Ledesma Arista, Alan" userId="88ae10eb-1237-4844-8282-0a3d09a45791" providerId="ADAL" clId="{FF547A70-6B99-4E9B-9FF9-6352F0C60A17}" dt="2023-03-08T21:20:10.018" v="1406" actId="14100"/>
          <ac:spMkLst>
            <pc:docMk/>
            <pc:sldMk cId="780877789" sldId="7197"/>
            <ac:spMk id="3" creationId="{A3E38389-05F2-4246-524A-08AE346BDF42}"/>
          </ac:spMkLst>
        </pc:spChg>
        <pc:spChg chg="add mod">
          <ac:chgData name="Ledesma Arista, Alan" userId="88ae10eb-1237-4844-8282-0a3d09a45791" providerId="ADAL" clId="{FF547A70-6B99-4E9B-9FF9-6352F0C60A17}" dt="2023-03-08T21:20:25.882" v="1409" actId="1076"/>
          <ac:spMkLst>
            <pc:docMk/>
            <pc:sldMk cId="780877789" sldId="7197"/>
            <ac:spMk id="6" creationId="{E6FAD07E-FA1C-A3EE-E024-C61E01AA83AD}"/>
          </ac:spMkLst>
        </pc:spChg>
        <pc:spChg chg="add mod">
          <ac:chgData name="Ledesma Arista, Alan" userId="88ae10eb-1237-4844-8282-0a3d09a45791" providerId="ADAL" clId="{FF547A70-6B99-4E9B-9FF9-6352F0C60A17}" dt="2023-03-08T21:20:25.882" v="1409" actId="1076"/>
          <ac:spMkLst>
            <pc:docMk/>
            <pc:sldMk cId="780877789" sldId="7197"/>
            <ac:spMk id="7" creationId="{D3FA22E3-6433-634B-A055-BFC63DAAA91A}"/>
          </ac:spMkLst>
        </pc:spChg>
        <pc:spChg chg="add mod">
          <ac:chgData name="Ledesma Arista, Alan" userId="88ae10eb-1237-4844-8282-0a3d09a45791" providerId="ADAL" clId="{FF547A70-6B99-4E9B-9FF9-6352F0C60A17}" dt="2023-03-08T21:20:25.882" v="1409" actId="1076"/>
          <ac:spMkLst>
            <pc:docMk/>
            <pc:sldMk cId="780877789" sldId="7197"/>
            <ac:spMk id="8" creationId="{79EEDFED-F9DD-E7F8-408C-1AC3F7786778}"/>
          </ac:spMkLst>
        </pc:spChg>
        <pc:spChg chg="add mod">
          <ac:chgData name="Ledesma Arista, Alan" userId="88ae10eb-1237-4844-8282-0a3d09a45791" providerId="ADAL" clId="{FF547A70-6B99-4E9B-9FF9-6352F0C60A17}" dt="2023-03-08T21:20:25.882" v="1409" actId="1076"/>
          <ac:spMkLst>
            <pc:docMk/>
            <pc:sldMk cId="780877789" sldId="7197"/>
            <ac:spMk id="9" creationId="{82562921-5601-8408-4913-93EE901A4193}"/>
          </ac:spMkLst>
        </pc:spChg>
        <pc:spChg chg="add mod">
          <ac:chgData name="Ledesma Arista, Alan" userId="88ae10eb-1237-4844-8282-0a3d09a45791" providerId="ADAL" clId="{FF547A70-6B99-4E9B-9FF9-6352F0C60A17}" dt="2023-03-08T21:20:25.882" v="1409" actId="1076"/>
          <ac:spMkLst>
            <pc:docMk/>
            <pc:sldMk cId="780877789" sldId="7197"/>
            <ac:spMk id="10" creationId="{9B6B15C0-17D9-4318-C695-5796D240D62D}"/>
          </ac:spMkLst>
        </pc:spChg>
        <pc:spChg chg="add mod">
          <ac:chgData name="Ledesma Arista, Alan" userId="88ae10eb-1237-4844-8282-0a3d09a45791" providerId="ADAL" clId="{FF547A70-6B99-4E9B-9FF9-6352F0C60A17}" dt="2023-03-08T21:20:25.882" v="1409" actId="1076"/>
          <ac:spMkLst>
            <pc:docMk/>
            <pc:sldMk cId="780877789" sldId="7197"/>
            <ac:spMk id="11" creationId="{EB3D2FD4-6418-5BC1-FB5A-3196E7B5FC7B}"/>
          </ac:spMkLst>
        </pc:spChg>
        <pc:spChg chg="add mod">
          <ac:chgData name="Ledesma Arista, Alan" userId="88ae10eb-1237-4844-8282-0a3d09a45791" providerId="ADAL" clId="{FF547A70-6B99-4E9B-9FF9-6352F0C60A17}" dt="2023-03-08T21:20:25.882" v="1409" actId="1076"/>
          <ac:spMkLst>
            <pc:docMk/>
            <pc:sldMk cId="780877789" sldId="7197"/>
            <ac:spMk id="12" creationId="{E1036E5E-AAAC-02D7-A9AD-02F4ABCCDA26}"/>
          </ac:spMkLst>
        </pc:spChg>
        <pc:spChg chg="add mod">
          <ac:chgData name="Ledesma Arista, Alan" userId="88ae10eb-1237-4844-8282-0a3d09a45791" providerId="ADAL" clId="{FF547A70-6B99-4E9B-9FF9-6352F0C60A17}" dt="2023-03-08T21:20:25.882" v="1409" actId="1076"/>
          <ac:spMkLst>
            <pc:docMk/>
            <pc:sldMk cId="780877789" sldId="7197"/>
            <ac:spMk id="13" creationId="{52F95E7A-0CB2-4AA6-A0AE-35CC33D894EE}"/>
          </ac:spMkLst>
        </pc:spChg>
        <pc:spChg chg="add mod">
          <ac:chgData name="Ledesma Arista, Alan" userId="88ae10eb-1237-4844-8282-0a3d09a45791" providerId="ADAL" clId="{FF547A70-6B99-4E9B-9FF9-6352F0C60A17}" dt="2023-03-08T21:20:25.882" v="1409" actId="1076"/>
          <ac:spMkLst>
            <pc:docMk/>
            <pc:sldMk cId="780877789" sldId="7197"/>
            <ac:spMk id="14" creationId="{619E24D4-1B39-3ED1-B840-8CAEB3871EAC}"/>
          </ac:spMkLst>
        </pc:spChg>
        <pc:spChg chg="add mod">
          <ac:chgData name="Ledesma Arista, Alan" userId="88ae10eb-1237-4844-8282-0a3d09a45791" providerId="ADAL" clId="{FF547A70-6B99-4E9B-9FF9-6352F0C60A17}" dt="2023-03-08T21:20:25.882" v="1409" actId="1076"/>
          <ac:spMkLst>
            <pc:docMk/>
            <pc:sldMk cId="780877789" sldId="7197"/>
            <ac:spMk id="15" creationId="{68178F71-156D-BAC8-9170-8F229C3FCC5A}"/>
          </ac:spMkLst>
        </pc:spChg>
        <pc:spChg chg="add mod">
          <ac:chgData name="Ledesma Arista, Alan" userId="88ae10eb-1237-4844-8282-0a3d09a45791" providerId="ADAL" clId="{FF547A70-6B99-4E9B-9FF9-6352F0C60A17}" dt="2023-03-08T21:20:25.882" v="1409" actId="1076"/>
          <ac:spMkLst>
            <pc:docMk/>
            <pc:sldMk cId="780877789" sldId="7197"/>
            <ac:spMk id="16" creationId="{9F88A331-0933-BB58-D629-3EAFF70602D9}"/>
          </ac:spMkLst>
        </pc:spChg>
        <pc:spChg chg="add mod">
          <ac:chgData name="Ledesma Arista, Alan" userId="88ae10eb-1237-4844-8282-0a3d09a45791" providerId="ADAL" clId="{FF547A70-6B99-4E9B-9FF9-6352F0C60A17}" dt="2023-03-08T21:20:25.882" v="1409" actId="1076"/>
          <ac:spMkLst>
            <pc:docMk/>
            <pc:sldMk cId="780877789" sldId="7197"/>
            <ac:spMk id="17" creationId="{90CA929D-8862-E429-0397-E4D01A040F2F}"/>
          </ac:spMkLst>
        </pc:spChg>
        <pc:spChg chg="add mod">
          <ac:chgData name="Ledesma Arista, Alan" userId="88ae10eb-1237-4844-8282-0a3d09a45791" providerId="ADAL" clId="{FF547A70-6B99-4E9B-9FF9-6352F0C60A17}" dt="2023-03-08T21:20:25.882" v="1409" actId="1076"/>
          <ac:spMkLst>
            <pc:docMk/>
            <pc:sldMk cId="780877789" sldId="7197"/>
            <ac:spMk id="18" creationId="{8A53DEAB-562F-5208-8F90-4E37DE65712B}"/>
          </ac:spMkLst>
        </pc:spChg>
        <pc:spChg chg="add mod">
          <ac:chgData name="Ledesma Arista, Alan" userId="88ae10eb-1237-4844-8282-0a3d09a45791" providerId="ADAL" clId="{FF547A70-6B99-4E9B-9FF9-6352F0C60A17}" dt="2023-03-08T21:20:25.882" v="1409" actId="1076"/>
          <ac:spMkLst>
            <pc:docMk/>
            <pc:sldMk cId="780877789" sldId="7197"/>
            <ac:spMk id="19" creationId="{FF86ACAD-9112-3C13-D1E4-C60B3CC48CFF}"/>
          </ac:spMkLst>
        </pc:spChg>
        <pc:spChg chg="add mod">
          <ac:chgData name="Ledesma Arista, Alan" userId="88ae10eb-1237-4844-8282-0a3d09a45791" providerId="ADAL" clId="{FF547A70-6B99-4E9B-9FF9-6352F0C60A17}" dt="2023-03-08T21:20:25.882" v="1409" actId="1076"/>
          <ac:spMkLst>
            <pc:docMk/>
            <pc:sldMk cId="780877789" sldId="7197"/>
            <ac:spMk id="20" creationId="{1E3C1D92-3802-0CE5-E2B9-0674A3A71707}"/>
          </ac:spMkLst>
        </pc:spChg>
        <pc:spChg chg="add mod">
          <ac:chgData name="Ledesma Arista, Alan" userId="88ae10eb-1237-4844-8282-0a3d09a45791" providerId="ADAL" clId="{FF547A70-6B99-4E9B-9FF9-6352F0C60A17}" dt="2023-03-08T21:20:25.882" v="1409" actId="1076"/>
          <ac:spMkLst>
            <pc:docMk/>
            <pc:sldMk cId="780877789" sldId="7197"/>
            <ac:spMk id="21" creationId="{802889C1-6C68-42BB-9F04-8DA3E5CE699A}"/>
          </ac:spMkLst>
        </pc:spChg>
        <pc:spChg chg="add mod">
          <ac:chgData name="Ledesma Arista, Alan" userId="88ae10eb-1237-4844-8282-0a3d09a45791" providerId="ADAL" clId="{FF547A70-6B99-4E9B-9FF9-6352F0C60A17}" dt="2023-03-08T21:20:25.882" v="1409" actId="1076"/>
          <ac:spMkLst>
            <pc:docMk/>
            <pc:sldMk cId="780877789" sldId="7197"/>
            <ac:spMk id="26" creationId="{0C8D974F-9FAA-BB1D-33A0-EE0D098679FE}"/>
          </ac:spMkLst>
        </pc:spChg>
        <pc:spChg chg="add mod">
          <ac:chgData name="Ledesma Arista, Alan" userId="88ae10eb-1237-4844-8282-0a3d09a45791" providerId="ADAL" clId="{FF547A70-6B99-4E9B-9FF9-6352F0C60A17}" dt="2023-03-08T21:20:25.882" v="1409" actId="1076"/>
          <ac:spMkLst>
            <pc:docMk/>
            <pc:sldMk cId="780877789" sldId="7197"/>
            <ac:spMk id="29" creationId="{10FE9CD3-3431-0B9E-EE41-B99305B474FD}"/>
          </ac:spMkLst>
        </pc:spChg>
        <pc:cxnChg chg="add mod">
          <ac:chgData name="Ledesma Arista, Alan" userId="88ae10eb-1237-4844-8282-0a3d09a45791" providerId="ADAL" clId="{FF547A70-6B99-4E9B-9FF9-6352F0C60A17}" dt="2023-03-08T21:20:25.882" v="1409" actId="1076"/>
          <ac:cxnSpMkLst>
            <pc:docMk/>
            <pc:sldMk cId="780877789" sldId="7197"/>
            <ac:cxnSpMk id="22" creationId="{CF400E5B-1D17-B0EB-D232-B50907110CCF}"/>
          </ac:cxnSpMkLst>
        </pc:cxnChg>
        <pc:cxnChg chg="add mod">
          <ac:chgData name="Ledesma Arista, Alan" userId="88ae10eb-1237-4844-8282-0a3d09a45791" providerId="ADAL" clId="{FF547A70-6B99-4E9B-9FF9-6352F0C60A17}" dt="2023-03-08T21:20:25.882" v="1409" actId="1076"/>
          <ac:cxnSpMkLst>
            <pc:docMk/>
            <pc:sldMk cId="780877789" sldId="7197"/>
            <ac:cxnSpMk id="23" creationId="{0EBD13DF-CBFF-CFCA-7E23-D5E61C7F3E3E}"/>
          </ac:cxnSpMkLst>
        </pc:cxnChg>
        <pc:cxnChg chg="add mod">
          <ac:chgData name="Ledesma Arista, Alan" userId="88ae10eb-1237-4844-8282-0a3d09a45791" providerId="ADAL" clId="{FF547A70-6B99-4E9B-9FF9-6352F0C60A17}" dt="2023-03-08T21:20:25.882" v="1409" actId="1076"/>
          <ac:cxnSpMkLst>
            <pc:docMk/>
            <pc:sldMk cId="780877789" sldId="7197"/>
            <ac:cxnSpMk id="24" creationId="{87A6935C-6B1F-D399-AFBE-9ED407A3EEB0}"/>
          </ac:cxnSpMkLst>
        </pc:cxnChg>
        <pc:cxnChg chg="add mod">
          <ac:chgData name="Ledesma Arista, Alan" userId="88ae10eb-1237-4844-8282-0a3d09a45791" providerId="ADAL" clId="{FF547A70-6B99-4E9B-9FF9-6352F0C60A17}" dt="2023-03-08T21:20:25.882" v="1409" actId="1076"/>
          <ac:cxnSpMkLst>
            <pc:docMk/>
            <pc:sldMk cId="780877789" sldId="7197"/>
            <ac:cxnSpMk id="25" creationId="{1C6276F1-1BD1-262C-5BD2-192EEF67D71A}"/>
          </ac:cxnSpMkLst>
        </pc:cxnChg>
        <pc:cxnChg chg="add mod">
          <ac:chgData name="Ledesma Arista, Alan" userId="88ae10eb-1237-4844-8282-0a3d09a45791" providerId="ADAL" clId="{FF547A70-6B99-4E9B-9FF9-6352F0C60A17}" dt="2023-03-08T21:20:25.882" v="1409" actId="1076"/>
          <ac:cxnSpMkLst>
            <pc:docMk/>
            <pc:sldMk cId="780877789" sldId="7197"/>
            <ac:cxnSpMk id="27" creationId="{4D9890F7-9A0D-E548-907C-8D77EB210D73}"/>
          </ac:cxnSpMkLst>
        </pc:cxnChg>
        <pc:cxnChg chg="add mod">
          <ac:chgData name="Ledesma Arista, Alan" userId="88ae10eb-1237-4844-8282-0a3d09a45791" providerId="ADAL" clId="{FF547A70-6B99-4E9B-9FF9-6352F0C60A17}" dt="2023-03-08T21:20:25.882" v="1409" actId="1076"/>
          <ac:cxnSpMkLst>
            <pc:docMk/>
            <pc:sldMk cId="780877789" sldId="7197"/>
            <ac:cxnSpMk id="28" creationId="{26BA650F-AD5B-F368-A0E3-B70BD99FF8C4}"/>
          </ac:cxnSpMkLst>
        </pc:cxnChg>
      </pc:sldChg>
      <pc:sldChg chg="add del">
        <pc:chgData name="Ledesma Arista, Alan" userId="88ae10eb-1237-4844-8282-0a3d09a45791" providerId="ADAL" clId="{FF547A70-6B99-4E9B-9FF9-6352F0C60A17}" dt="2023-03-08T21:17:46.361" v="1376"/>
        <pc:sldMkLst>
          <pc:docMk/>
          <pc:sldMk cId="3655954567" sldId="7197"/>
        </pc:sldMkLst>
      </pc:sldChg>
      <pc:sldChg chg="addSp modSp add mod">
        <pc:chgData name="Ledesma Arista, Alan" userId="88ae10eb-1237-4844-8282-0a3d09a45791" providerId="ADAL" clId="{FF547A70-6B99-4E9B-9FF9-6352F0C60A17}" dt="2023-03-08T21:21:11.362" v="1429" actId="20577"/>
        <pc:sldMkLst>
          <pc:docMk/>
          <pc:sldMk cId="2410005780" sldId="7198"/>
        </pc:sldMkLst>
        <pc:spChg chg="add mod">
          <ac:chgData name="Ledesma Arista, Alan" userId="88ae10eb-1237-4844-8282-0a3d09a45791" providerId="ADAL" clId="{FF547A70-6B99-4E9B-9FF9-6352F0C60A17}" dt="2023-03-08T21:20:50.389" v="1411"/>
          <ac:spMkLst>
            <pc:docMk/>
            <pc:sldMk cId="2410005780" sldId="7198"/>
            <ac:spMk id="2" creationId="{40745C0B-2594-E99E-A7B9-90F244A7D6B4}"/>
          </ac:spMkLst>
        </pc:spChg>
        <pc:spChg chg="add mod">
          <ac:chgData name="Ledesma Arista, Alan" userId="88ae10eb-1237-4844-8282-0a3d09a45791" providerId="ADAL" clId="{FF547A70-6B99-4E9B-9FF9-6352F0C60A17}" dt="2023-03-08T21:21:11.362" v="1429" actId="20577"/>
          <ac:spMkLst>
            <pc:docMk/>
            <pc:sldMk cId="2410005780" sldId="7198"/>
            <ac:spMk id="10" creationId="{72A0AC29-7FAC-081D-8703-AA20518A300A}"/>
          </ac:spMkLst>
        </pc:spChg>
        <pc:picChg chg="add mod">
          <ac:chgData name="Ledesma Arista, Alan" userId="88ae10eb-1237-4844-8282-0a3d09a45791" providerId="ADAL" clId="{FF547A70-6B99-4E9B-9FF9-6352F0C60A17}" dt="2023-03-08T21:20:50.389" v="1411"/>
          <ac:picMkLst>
            <pc:docMk/>
            <pc:sldMk cId="2410005780" sldId="7198"/>
            <ac:picMk id="3" creationId="{AC6D15AB-AE75-D2F6-B040-2D4D7AD9F127}"/>
          </ac:picMkLst>
        </pc:picChg>
        <pc:picChg chg="add mod">
          <ac:chgData name="Ledesma Arista, Alan" userId="88ae10eb-1237-4844-8282-0a3d09a45791" providerId="ADAL" clId="{FF547A70-6B99-4E9B-9FF9-6352F0C60A17}" dt="2023-03-08T21:20:50.389" v="1411"/>
          <ac:picMkLst>
            <pc:docMk/>
            <pc:sldMk cId="2410005780" sldId="7198"/>
            <ac:picMk id="6" creationId="{6ECED7A7-3946-ED12-CB5D-CB1392F71648}"/>
          </ac:picMkLst>
        </pc:picChg>
        <pc:picChg chg="add mod">
          <ac:chgData name="Ledesma Arista, Alan" userId="88ae10eb-1237-4844-8282-0a3d09a45791" providerId="ADAL" clId="{FF547A70-6B99-4E9B-9FF9-6352F0C60A17}" dt="2023-03-08T21:20:50.389" v="1411"/>
          <ac:picMkLst>
            <pc:docMk/>
            <pc:sldMk cId="2410005780" sldId="7198"/>
            <ac:picMk id="7" creationId="{E4261735-1F8E-2D79-AB49-E563C7DEB684}"/>
          </ac:picMkLst>
        </pc:picChg>
        <pc:picChg chg="add mod">
          <ac:chgData name="Ledesma Arista, Alan" userId="88ae10eb-1237-4844-8282-0a3d09a45791" providerId="ADAL" clId="{FF547A70-6B99-4E9B-9FF9-6352F0C60A17}" dt="2023-03-08T21:20:50.389" v="1411"/>
          <ac:picMkLst>
            <pc:docMk/>
            <pc:sldMk cId="2410005780" sldId="7198"/>
            <ac:picMk id="8" creationId="{651CBA12-19D8-542E-1505-17000E9DC950}"/>
          </ac:picMkLst>
        </pc:picChg>
        <pc:picChg chg="add mod">
          <ac:chgData name="Ledesma Arista, Alan" userId="88ae10eb-1237-4844-8282-0a3d09a45791" providerId="ADAL" clId="{FF547A70-6B99-4E9B-9FF9-6352F0C60A17}" dt="2023-03-08T21:20:50.389" v="1411"/>
          <ac:picMkLst>
            <pc:docMk/>
            <pc:sldMk cId="2410005780" sldId="7198"/>
            <ac:picMk id="9" creationId="{439DE82B-692B-7A7E-909E-2C8D5204F6B2}"/>
          </ac:picMkLst>
        </pc:picChg>
      </pc:sldChg>
      <pc:sldChg chg="addSp modSp add mod">
        <pc:chgData name="Ledesma Arista, Alan" userId="88ae10eb-1237-4844-8282-0a3d09a45791" providerId="ADAL" clId="{FF547A70-6B99-4E9B-9FF9-6352F0C60A17}" dt="2023-03-08T21:22:12.012" v="1440" actId="1076"/>
        <pc:sldMkLst>
          <pc:docMk/>
          <pc:sldMk cId="4207314177" sldId="7199"/>
        </pc:sldMkLst>
        <pc:spChg chg="add mod">
          <ac:chgData name="Ledesma Arista, Alan" userId="88ae10eb-1237-4844-8282-0a3d09a45791" providerId="ADAL" clId="{FF547A70-6B99-4E9B-9FF9-6352F0C60A17}" dt="2023-03-08T21:22:04.010" v="1439" actId="14100"/>
          <ac:spMkLst>
            <pc:docMk/>
            <pc:sldMk cId="4207314177" sldId="7199"/>
            <ac:spMk id="2" creationId="{25F4CBF0-2DB5-997B-3C79-FD2D2C459E92}"/>
          </ac:spMkLst>
        </pc:spChg>
        <pc:spChg chg="add mod">
          <ac:chgData name="Ledesma Arista, Alan" userId="88ae10eb-1237-4844-8282-0a3d09a45791" providerId="ADAL" clId="{FF547A70-6B99-4E9B-9FF9-6352F0C60A17}" dt="2023-03-08T21:21:57.445" v="1437" actId="20577"/>
          <ac:spMkLst>
            <pc:docMk/>
            <pc:sldMk cId="4207314177" sldId="7199"/>
            <ac:spMk id="3" creationId="{58DBA0B1-AFB9-BFBE-4AED-DD837BC51831}"/>
          </ac:spMkLst>
        </pc:spChg>
        <pc:spChg chg="add mod">
          <ac:chgData name="Ledesma Arista, Alan" userId="88ae10eb-1237-4844-8282-0a3d09a45791" providerId="ADAL" clId="{FF547A70-6B99-4E9B-9FF9-6352F0C60A17}" dt="2023-03-08T21:22:12.012" v="1440" actId="1076"/>
          <ac:spMkLst>
            <pc:docMk/>
            <pc:sldMk cId="4207314177" sldId="7199"/>
            <ac:spMk id="6" creationId="{5B7B7D1D-804E-59D5-1139-A876FFF26F56}"/>
          </ac:spMkLst>
        </pc:spChg>
        <pc:spChg chg="add mod">
          <ac:chgData name="Ledesma Arista, Alan" userId="88ae10eb-1237-4844-8282-0a3d09a45791" providerId="ADAL" clId="{FF547A70-6B99-4E9B-9FF9-6352F0C60A17}" dt="2023-03-08T21:22:12.012" v="1440" actId="1076"/>
          <ac:spMkLst>
            <pc:docMk/>
            <pc:sldMk cId="4207314177" sldId="7199"/>
            <ac:spMk id="7" creationId="{465A0458-1678-FE21-8CE2-1083E2D016F8}"/>
          </ac:spMkLst>
        </pc:spChg>
        <pc:spChg chg="add mod">
          <ac:chgData name="Ledesma Arista, Alan" userId="88ae10eb-1237-4844-8282-0a3d09a45791" providerId="ADAL" clId="{FF547A70-6B99-4E9B-9FF9-6352F0C60A17}" dt="2023-03-08T21:22:12.012" v="1440" actId="1076"/>
          <ac:spMkLst>
            <pc:docMk/>
            <pc:sldMk cId="4207314177" sldId="7199"/>
            <ac:spMk id="8" creationId="{A9D26709-0107-D09B-F3ED-D190D0D6FFCE}"/>
          </ac:spMkLst>
        </pc:spChg>
        <pc:spChg chg="add mod">
          <ac:chgData name="Ledesma Arista, Alan" userId="88ae10eb-1237-4844-8282-0a3d09a45791" providerId="ADAL" clId="{FF547A70-6B99-4E9B-9FF9-6352F0C60A17}" dt="2023-03-08T21:22:12.012" v="1440" actId="1076"/>
          <ac:spMkLst>
            <pc:docMk/>
            <pc:sldMk cId="4207314177" sldId="7199"/>
            <ac:spMk id="9" creationId="{2FD65D47-B7AB-3987-D3E8-22DE26A7C85A}"/>
          </ac:spMkLst>
        </pc:spChg>
        <pc:spChg chg="add mod">
          <ac:chgData name="Ledesma Arista, Alan" userId="88ae10eb-1237-4844-8282-0a3d09a45791" providerId="ADAL" clId="{FF547A70-6B99-4E9B-9FF9-6352F0C60A17}" dt="2023-03-08T21:22:12.012" v="1440" actId="1076"/>
          <ac:spMkLst>
            <pc:docMk/>
            <pc:sldMk cId="4207314177" sldId="7199"/>
            <ac:spMk id="10" creationId="{53491D49-C87B-8267-F290-739B77D58BFA}"/>
          </ac:spMkLst>
        </pc:spChg>
        <pc:spChg chg="add mod">
          <ac:chgData name="Ledesma Arista, Alan" userId="88ae10eb-1237-4844-8282-0a3d09a45791" providerId="ADAL" clId="{FF547A70-6B99-4E9B-9FF9-6352F0C60A17}" dt="2023-03-08T21:22:12.012" v="1440" actId="1076"/>
          <ac:spMkLst>
            <pc:docMk/>
            <pc:sldMk cId="4207314177" sldId="7199"/>
            <ac:spMk id="11" creationId="{5E1E2CC2-7E71-8271-C091-B8388EF9A4A0}"/>
          </ac:spMkLst>
        </pc:spChg>
        <pc:spChg chg="add mod">
          <ac:chgData name="Ledesma Arista, Alan" userId="88ae10eb-1237-4844-8282-0a3d09a45791" providerId="ADAL" clId="{FF547A70-6B99-4E9B-9FF9-6352F0C60A17}" dt="2023-03-08T21:22:12.012" v="1440" actId="1076"/>
          <ac:spMkLst>
            <pc:docMk/>
            <pc:sldMk cId="4207314177" sldId="7199"/>
            <ac:spMk id="12" creationId="{224810D7-1655-6566-ABB2-7A8DB475A481}"/>
          </ac:spMkLst>
        </pc:spChg>
        <pc:spChg chg="add mod">
          <ac:chgData name="Ledesma Arista, Alan" userId="88ae10eb-1237-4844-8282-0a3d09a45791" providerId="ADAL" clId="{FF547A70-6B99-4E9B-9FF9-6352F0C60A17}" dt="2023-03-08T21:22:12.012" v="1440" actId="1076"/>
          <ac:spMkLst>
            <pc:docMk/>
            <pc:sldMk cId="4207314177" sldId="7199"/>
            <ac:spMk id="13" creationId="{C25891F2-113C-C1A7-1B17-E6C73BF1D354}"/>
          </ac:spMkLst>
        </pc:spChg>
        <pc:spChg chg="add mod">
          <ac:chgData name="Ledesma Arista, Alan" userId="88ae10eb-1237-4844-8282-0a3d09a45791" providerId="ADAL" clId="{FF547A70-6B99-4E9B-9FF9-6352F0C60A17}" dt="2023-03-08T21:22:12.012" v="1440" actId="1076"/>
          <ac:spMkLst>
            <pc:docMk/>
            <pc:sldMk cId="4207314177" sldId="7199"/>
            <ac:spMk id="14" creationId="{2A8427CF-3515-4074-8BCE-3CCE2D12BDCE}"/>
          </ac:spMkLst>
        </pc:spChg>
        <pc:spChg chg="add mod">
          <ac:chgData name="Ledesma Arista, Alan" userId="88ae10eb-1237-4844-8282-0a3d09a45791" providerId="ADAL" clId="{FF547A70-6B99-4E9B-9FF9-6352F0C60A17}" dt="2023-03-08T21:22:12.012" v="1440" actId="1076"/>
          <ac:spMkLst>
            <pc:docMk/>
            <pc:sldMk cId="4207314177" sldId="7199"/>
            <ac:spMk id="15" creationId="{5096E397-9E6A-B91A-29E0-368A787D5C2C}"/>
          </ac:spMkLst>
        </pc:spChg>
        <pc:spChg chg="add mod">
          <ac:chgData name="Ledesma Arista, Alan" userId="88ae10eb-1237-4844-8282-0a3d09a45791" providerId="ADAL" clId="{FF547A70-6B99-4E9B-9FF9-6352F0C60A17}" dt="2023-03-08T21:22:12.012" v="1440" actId="1076"/>
          <ac:spMkLst>
            <pc:docMk/>
            <pc:sldMk cId="4207314177" sldId="7199"/>
            <ac:spMk id="16" creationId="{520A847F-1A0A-E52A-8108-A9F7A30D6893}"/>
          </ac:spMkLst>
        </pc:spChg>
        <pc:spChg chg="add mod">
          <ac:chgData name="Ledesma Arista, Alan" userId="88ae10eb-1237-4844-8282-0a3d09a45791" providerId="ADAL" clId="{FF547A70-6B99-4E9B-9FF9-6352F0C60A17}" dt="2023-03-08T21:22:12.012" v="1440" actId="1076"/>
          <ac:spMkLst>
            <pc:docMk/>
            <pc:sldMk cId="4207314177" sldId="7199"/>
            <ac:spMk id="17" creationId="{7E64D926-0EDD-0C3F-4BDB-FB5F0996ED06}"/>
          </ac:spMkLst>
        </pc:spChg>
        <pc:spChg chg="add mod">
          <ac:chgData name="Ledesma Arista, Alan" userId="88ae10eb-1237-4844-8282-0a3d09a45791" providerId="ADAL" clId="{FF547A70-6B99-4E9B-9FF9-6352F0C60A17}" dt="2023-03-08T21:22:12.012" v="1440" actId="1076"/>
          <ac:spMkLst>
            <pc:docMk/>
            <pc:sldMk cId="4207314177" sldId="7199"/>
            <ac:spMk id="18" creationId="{21DB7DFA-6095-8C48-014A-BAB84264F472}"/>
          </ac:spMkLst>
        </pc:spChg>
        <pc:spChg chg="add mod">
          <ac:chgData name="Ledesma Arista, Alan" userId="88ae10eb-1237-4844-8282-0a3d09a45791" providerId="ADAL" clId="{FF547A70-6B99-4E9B-9FF9-6352F0C60A17}" dt="2023-03-08T21:22:12.012" v="1440" actId="1076"/>
          <ac:spMkLst>
            <pc:docMk/>
            <pc:sldMk cId="4207314177" sldId="7199"/>
            <ac:spMk id="23" creationId="{0A54F77B-24E1-8976-26B8-4D90F28E324E}"/>
          </ac:spMkLst>
        </pc:spChg>
        <pc:spChg chg="add mod">
          <ac:chgData name="Ledesma Arista, Alan" userId="88ae10eb-1237-4844-8282-0a3d09a45791" providerId="ADAL" clId="{FF547A70-6B99-4E9B-9FF9-6352F0C60A17}" dt="2023-03-08T21:22:12.012" v="1440" actId="1076"/>
          <ac:spMkLst>
            <pc:docMk/>
            <pc:sldMk cId="4207314177" sldId="7199"/>
            <ac:spMk id="26" creationId="{8CC9F8E9-CAC4-54A2-5D5F-6FC72C31C06E}"/>
          </ac:spMkLst>
        </pc:spChg>
        <pc:spChg chg="add mod">
          <ac:chgData name="Ledesma Arista, Alan" userId="88ae10eb-1237-4844-8282-0a3d09a45791" providerId="ADAL" clId="{FF547A70-6B99-4E9B-9FF9-6352F0C60A17}" dt="2023-03-08T21:22:12.012" v="1440" actId="1076"/>
          <ac:spMkLst>
            <pc:docMk/>
            <pc:sldMk cId="4207314177" sldId="7199"/>
            <ac:spMk id="27" creationId="{DC99D205-A9D2-50F7-9ABE-A8A8B38ED2E3}"/>
          </ac:spMkLst>
        </pc:spChg>
        <pc:spChg chg="add mod">
          <ac:chgData name="Ledesma Arista, Alan" userId="88ae10eb-1237-4844-8282-0a3d09a45791" providerId="ADAL" clId="{FF547A70-6B99-4E9B-9FF9-6352F0C60A17}" dt="2023-03-08T21:22:12.012" v="1440" actId="1076"/>
          <ac:spMkLst>
            <pc:docMk/>
            <pc:sldMk cId="4207314177" sldId="7199"/>
            <ac:spMk id="28" creationId="{900806FC-3E70-DF6E-A410-1EBE87B6F3A5}"/>
          </ac:spMkLst>
        </pc:spChg>
        <pc:spChg chg="add mod">
          <ac:chgData name="Ledesma Arista, Alan" userId="88ae10eb-1237-4844-8282-0a3d09a45791" providerId="ADAL" clId="{FF547A70-6B99-4E9B-9FF9-6352F0C60A17}" dt="2023-03-08T21:22:12.012" v="1440" actId="1076"/>
          <ac:spMkLst>
            <pc:docMk/>
            <pc:sldMk cId="4207314177" sldId="7199"/>
            <ac:spMk id="29" creationId="{E4AC0AEE-B4A9-8A1D-06BA-B633F6CD73FA}"/>
          </ac:spMkLst>
        </pc:spChg>
        <pc:cxnChg chg="add mod">
          <ac:chgData name="Ledesma Arista, Alan" userId="88ae10eb-1237-4844-8282-0a3d09a45791" providerId="ADAL" clId="{FF547A70-6B99-4E9B-9FF9-6352F0C60A17}" dt="2023-03-08T21:22:12.012" v="1440" actId="1076"/>
          <ac:cxnSpMkLst>
            <pc:docMk/>
            <pc:sldMk cId="4207314177" sldId="7199"/>
            <ac:cxnSpMk id="19" creationId="{96DD64E2-31D9-B5BD-DFE7-803F4CA94682}"/>
          </ac:cxnSpMkLst>
        </pc:cxnChg>
        <pc:cxnChg chg="add mod">
          <ac:chgData name="Ledesma Arista, Alan" userId="88ae10eb-1237-4844-8282-0a3d09a45791" providerId="ADAL" clId="{FF547A70-6B99-4E9B-9FF9-6352F0C60A17}" dt="2023-03-08T21:22:12.012" v="1440" actId="1076"/>
          <ac:cxnSpMkLst>
            <pc:docMk/>
            <pc:sldMk cId="4207314177" sldId="7199"/>
            <ac:cxnSpMk id="20" creationId="{7EE9B36C-5104-3BFF-A6E1-7C749EA3BF8B}"/>
          </ac:cxnSpMkLst>
        </pc:cxnChg>
        <pc:cxnChg chg="add mod">
          <ac:chgData name="Ledesma Arista, Alan" userId="88ae10eb-1237-4844-8282-0a3d09a45791" providerId="ADAL" clId="{FF547A70-6B99-4E9B-9FF9-6352F0C60A17}" dt="2023-03-08T21:22:12.012" v="1440" actId="1076"/>
          <ac:cxnSpMkLst>
            <pc:docMk/>
            <pc:sldMk cId="4207314177" sldId="7199"/>
            <ac:cxnSpMk id="21" creationId="{CD3960D7-5587-B013-F350-2C979CF0E68E}"/>
          </ac:cxnSpMkLst>
        </pc:cxnChg>
        <pc:cxnChg chg="add mod">
          <ac:chgData name="Ledesma Arista, Alan" userId="88ae10eb-1237-4844-8282-0a3d09a45791" providerId="ADAL" clId="{FF547A70-6B99-4E9B-9FF9-6352F0C60A17}" dt="2023-03-08T21:22:12.012" v="1440" actId="1076"/>
          <ac:cxnSpMkLst>
            <pc:docMk/>
            <pc:sldMk cId="4207314177" sldId="7199"/>
            <ac:cxnSpMk id="22" creationId="{05093772-7F89-7CCA-CA8C-CD19022A2FB9}"/>
          </ac:cxnSpMkLst>
        </pc:cxnChg>
        <pc:cxnChg chg="add mod">
          <ac:chgData name="Ledesma Arista, Alan" userId="88ae10eb-1237-4844-8282-0a3d09a45791" providerId="ADAL" clId="{FF547A70-6B99-4E9B-9FF9-6352F0C60A17}" dt="2023-03-08T21:22:12.012" v="1440" actId="1076"/>
          <ac:cxnSpMkLst>
            <pc:docMk/>
            <pc:sldMk cId="4207314177" sldId="7199"/>
            <ac:cxnSpMk id="24" creationId="{A8392438-2C36-3F4D-7584-78493EE5BC6C}"/>
          </ac:cxnSpMkLst>
        </pc:cxnChg>
        <pc:cxnChg chg="add mod">
          <ac:chgData name="Ledesma Arista, Alan" userId="88ae10eb-1237-4844-8282-0a3d09a45791" providerId="ADAL" clId="{FF547A70-6B99-4E9B-9FF9-6352F0C60A17}" dt="2023-03-08T21:22:12.012" v="1440" actId="1076"/>
          <ac:cxnSpMkLst>
            <pc:docMk/>
            <pc:sldMk cId="4207314177" sldId="7199"/>
            <ac:cxnSpMk id="25" creationId="{7228B0B2-6C62-BE05-AA29-38136780AF5D}"/>
          </ac:cxnSpMkLst>
        </pc:cxnChg>
      </pc:sldChg>
      <pc:sldChg chg="addSp modSp add mod">
        <pc:chgData name="Ledesma Arista, Alan" userId="88ae10eb-1237-4844-8282-0a3d09a45791" providerId="ADAL" clId="{FF547A70-6B99-4E9B-9FF9-6352F0C60A17}" dt="2023-03-08T21:23:08.115" v="1448" actId="14100"/>
        <pc:sldMkLst>
          <pc:docMk/>
          <pc:sldMk cId="2442917336" sldId="7200"/>
        </pc:sldMkLst>
        <pc:spChg chg="add mod">
          <ac:chgData name="Ledesma Arista, Alan" userId="88ae10eb-1237-4844-8282-0a3d09a45791" providerId="ADAL" clId="{FF547A70-6B99-4E9B-9FF9-6352F0C60A17}" dt="2023-03-08T21:23:08.115" v="1448" actId="14100"/>
          <ac:spMkLst>
            <pc:docMk/>
            <pc:sldMk cId="2442917336" sldId="7200"/>
            <ac:spMk id="2" creationId="{7540808C-8567-F47C-FF9F-3717FC2E6AE2}"/>
          </ac:spMkLst>
        </pc:spChg>
        <pc:spChg chg="add mod">
          <ac:chgData name="Ledesma Arista, Alan" userId="88ae10eb-1237-4844-8282-0a3d09a45791" providerId="ADAL" clId="{FF547A70-6B99-4E9B-9FF9-6352F0C60A17}" dt="2023-03-08T21:23:00.893" v="1446" actId="14100"/>
          <ac:spMkLst>
            <pc:docMk/>
            <pc:sldMk cId="2442917336" sldId="7200"/>
            <ac:spMk id="3" creationId="{7CA6512C-D41D-EBC4-E672-D762E58D5AEC}"/>
          </ac:spMkLst>
        </pc:spChg>
        <pc:spChg chg="add mod">
          <ac:chgData name="Ledesma Arista, Alan" userId="88ae10eb-1237-4844-8282-0a3d09a45791" providerId="ADAL" clId="{FF547A70-6B99-4E9B-9FF9-6352F0C60A17}" dt="2023-03-08T21:22:33.723" v="1442"/>
          <ac:spMkLst>
            <pc:docMk/>
            <pc:sldMk cId="2442917336" sldId="7200"/>
            <ac:spMk id="6" creationId="{96A2A013-6FF4-F682-3758-71E20991B5F9}"/>
          </ac:spMkLst>
        </pc:spChg>
        <pc:spChg chg="add mod">
          <ac:chgData name="Ledesma Arista, Alan" userId="88ae10eb-1237-4844-8282-0a3d09a45791" providerId="ADAL" clId="{FF547A70-6B99-4E9B-9FF9-6352F0C60A17}" dt="2023-03-08T21:22:33.723" v="1442"/>
          <ac:spMkLst>
            <pc:docMk/>
            <pc:sldMk cId="2442917336" sldId="7200"/>
            <ac:spMk id="7" creationId="{31FC7547-AA24-09D5-4BF9-7690D0D4C5FA}"/>
          </ac:spMkLst>
        </pc:spChg>
        <pc:spChg chg="add mod">
          <ac:chgData name="Ledesma Arista, Alan" userId="88ae10eb-1237-4844-8282-0a3d09a45791" providerId="ADAL" clId="{FF547A70-6B99-4E9B-9FF9-6352F0C60A17}" dt="2023-03-08T21:22:33.723" v="1442"/>
          <ac:spMkLst>
            <pc:docMk/>
            <pc:sldMk cId="2442917336" sldId="7200"/>
            <ac:spMk id="8" creationId="{B3A2A6E9-F152-074B-3F8C-143D7BF7CA36}"/>
          </ac:spMkLst>
        </pc:spChg>
        <pc:spChg chg="add mod">
          <ac:chgData name="Ledesma Arista, Alan" userId="88ae10eb-1237-4844-8282-0a3d09a45791" providerId="ADAL" clId="{FF547A70-6B99-4E9B-9FF9-6352F0C60A17}" dt="2023-03-08T21:22:33.723" v="1442"/>
          <ac:spMkLst>
            <pc:docMk/>
            <pc:sldMk cId="2442917336" sldId="7200"/>
            <ac:spMk id="9" creationId="{A72BCD96-FBA2-ADAB-CED9-C5BEBD6E6400}"/>
          </ac:spMkLst>
        </pc:spChg>
        <pc:spChg chg="add mod">
          <ac:chgData name="Ledesma Arista, Alan" userId="88ae10eb-1237-4844-8282-0a3d09a45791" providerId="ADAL" clId="{FF547A70-6B99-4E9B-9FF9-6352F0C60A17}" dt="2023-03-08T21:22:33.723" v="1442"/>
          <ac:spMkLst>
            <pc:docMk/>
            <pc:sldMk cId="2442917336" sldId="7200"/>
            <ac:spMk id="10" creationId="{00B376F0-07C7-79FA-BFD7-42E8044CBB06}"/>
          </ac:spMkLst>
        </pc:spChg>
        <pc:spChg chg="add mod">
          <ac:chgData name="Ledesma Arista, Alan" userId="88ae10eb-1237-4844-8282-0a3d09a45791" providerId="ADAL" clId="{FF547A70-6B99-4E9B-9FF9-6352F0C60A17}" dt="2023-03-08T21:22:33.723" v="1442"/>
          <ac:spMkLst>
            <pc:docMk/>
            <pc:sldMk cId="2442917336" sldId="7200"/>
            <ac:spMk id="11" creationId="{8636D773-38BF-0A7C-8EF7-72B7B255128B}"/>
          </ac:spMkLst>
        </pc:spChg>
        <pc:spChg chg="add mod">
          <ac:chgData name="Ledesma Arista, Alan" userId="88ae10eb-1237-4844-8282-0a3d09a45791" providerId="ADAL" clId="{FF547A70-6B99-4E9B-9FF9-6352F0C60A17}" dt="2023-03-08T21:22:33.723" v="1442"/>
          <ac:spMkLst>
            <pc:docMk/>
            <pc:sldMk cId="2442917336" sldId="7200"/>
            <ac:spMk id="12" creationId="{4B166683-D9BE-D421-2E33-36682DBE05EA}"/>
          </ac:spMkLst>
        </pc:spChg>
        <pc:spChg chg="add mod">
          <ac:chgData name="Ledesma Arista, Alan" userId="88ae10eb-1237-4844-8282-0a3d09a45791" providerId="ADAL" clId="{FF547A70-6B99-4E9B-9FF9-6352F0C60A17}" dt="2023-03-08T21:22:33.723" v="1442"/>
          <ac:spMkLst>
            <pc:docMk/>
            <pc:sldMk cId="2442917336" sldId="7200"/>
            <ac:spMk id="13" creationId="{D4935D7F-347F-DF01-59D4-5227C9EBF95F}"/>
          </ac:spMkLst>
        </pc:spChg>
        <pc:spChg chg="add mod">
          <ac:chgData name="Ledesma Arista, Alan" userId="88ae10eb-1237-4844-8282-0a3d09a45791" providerId="ADAL" clId="{FF547A70-6B99-4E9B-9FF9-6352F0C60A17}" dt="2023-03-08T21:22:33.723" v="1442"/>
          <ac:spMkLst>
            <pc:docMk/>
            <pc:sldMk cId="2442917336" sldId="7200"/>
            <ac:spMk id="14" creationId="{063F3330-32EC-135A-4619-6D134572711F}"/>
          </ac:spMkLst>
        </pc:spChg>
        <pc:spChg chg="add mod">
          <ac:chgData name="Ledesma Arista, Alan" userId="88ae10eb-1237-4844-8282-0a3d09a45791" providerId="ADAL" clId="{FF547A70-6B99-4E9B-9FF9-6352F0C60A17}" dt="2023-03-08T21:22:33.723" v="1442"/>
          <ac:spMkLst>
            <pc:docMk/>
            <pc:sldMk cId="2442917336" sldId="7200"/>
            <ac:spMk id="15" creationId="{8B9F75CA-09C2-F052-286E-34326646445B}"/>
          </ac:spMkLst>
        </pc:spChg>
        <pc:spChg chg="add mod">
          <ac:chgData name="Ledesma Arista, Alan" userId="88ae10eb-1237-4844-8282-0a3d09a45791" providerId="ADAL" clId="{FF547A70-6B99-4E9B-9FF9-6352F0C60A17}" dt="2023-03-08T21:22:33.723" v="1442"/>
          <ac:spMkLst>
            <pc:docMk/>
            <pc:sldMk cId="2442917336" sldId="7200"/>
            <ac:spMk id="16" creationId="{9AE5B04C-490C-4839-6018-65743EB4A104}"/>
          </ac:spMkLst>
        </pc:spChg>
        <pc:spChg chg="add mod">
          <ac:chgData name="Ledesma Arista, Alan" userId="88ae10eb-1237-4844-8282-0a3d09a45791" providerId="ADAL" clId="{FF547A70-6B99-4E9B-9FF9-6352F0C60A17}" dt="2023-03-08T21:22:33.723" v="1442"/>
          <ac:spMkLst>
            <pc:docMk/>
            <pc:sldMk cId="2442917336" sldId="7200"/>
            <ac:spMk id="20" creationId="{3488A27C-4BF1-5872-DAF2-906D5F70D3DC}"/>
          </ac:spMkLst>
        </pc:spChg>
        <pc:cxnChg chg="add mod">
          <ac:chgData name="Ledesma Arista, Alan" userId="88ae10eb-1237-4844-8282-0a3d09a45791" providerId="ADAL" clId="{FF547A70-6B99-4E9B-9FF9-6352F0C60A17}" dt="2023-03-08T21:22:33.723" v="1442"/>
          <ac:cxnSpMkLst>
            <pc:docMk/>
            <pc:sldMk cId="2442917336" sldId="7200"/>
            <ac:cxnSpMk id="17" creationId="{7BCC803F-B1FD-C60B-4315-0D52ED128A31}"/>
          </ac:cxnSpMkLst>
        </pc:cxnChg>
        <pc:cxnChg chg="add mod">
          <ac:chgData name="Ledesma Arista, Alan" userId="88ae10eb-1237-4844-8282-0a3d09a45791" providerId="ADAL" clId="{FF547A70-6B99-4E9B-9FF9-6352F0C60A17}" dt="2023-03-08T21:22:33.723" v="1442"/>
          <ac:cxnSpMkLst>
            <pc:docMk/>
            <pc:sldMk cId="2442917336" sldId="7200"/>
            <ac:cxnSpMk id="18" creationId="{0AFEBC4D-FDEC-0E71-AFB4-E11C202E02E0}"/>
          </ac:cxnSpMkLst>
        </pc:cxnChg>
        <pc:cxnChg chg="add mod">
          <ac:chgData name="Ledesma Arista, Alan" userId="88ae10eb-1237-4844-8282-0a3d09a45791" providerId="ADAL" clId="{FF547A70-6B99-4E9B-9FF9-6352F0C60A17}" dt="2023-03-08T21:22:33.723" v="1442"/>
          <ac:cxnSpMkLst>
            <pc:docMk/>
            <pc:sldMk cId="2442917336" sldId="7200"/>
            <ac:cxnSpMk id="19" creationId="{B61F3B37-E6C4-E8B1-8F11-14B70A65C60D}"/>
          </ac:cxnSpMkLst>
        </pc:cxnChg>
      </pc:sldChg>
      <pc:sldChg chg="addSp modSp add mod">
        <pc:chgData name="Ledesma Arista, Alan" userId="88ae10eb-1237-4844-8282-0a3d09a45791" providerId="ADAL" clId="{FF547A70-6B99-4E9B-9FF9-6352F0C60A17}" dt="2023-03-08T21:23:59.447" v="1464" actId="14100"/>
        <pc:sldMkLst>
          <pc:docMk/>
          <pc:sldMk cId="2897068981" sldId="7201"/>
        </pc:sldMkLst>
        <pc:spChg chg="add mod">
          <ac:chgData name="Ledesma Arista, Alan" userId="88ae10eb-1237-4844-8282-0a3d09a45791" providerId="ADAL" clId="{FF547A70-6B99-4E9B-9FF9-6352F0C60A17}" dt="2023-03-08T21:23:59.447" v="1464" actId="14100"/>
          <ac:spMkLst>
            <pc:docMk/>
            <pc:sldMk cId="2897068981" sldId="7201"/>
            <ac:spMk id="2" creationId="{424D6FEC-DA89-F651-9AD0-F24718598B5E}"/>
          </ac:spMkLst>
        </pc:spChg>
        <pc:spChg chg="add mod">
          <ac:chgData name="Ledesma Arista, Alan" userId="88ae10eb-1237-4844-8282-0a3d09a45791" providerId="ADAL" clId="{FF547A70-6B99-4E9B-9FF9-6352F0C60A17}" dt="2023-03-08T21:23:52.228" v="1462" actId="14100"/>
          <ac:spMkLst>
            <pc:docMk/>
            <pc:sldMk cId="2897068981" sldId="7201"/>
            <ac:spMk id="3" creationId="{29E83E2F-1037-9CB4-05F9-F07BC694DA41}"/>
          </ac:spMkLst>
        </pc:spChg>
        <pc:picChg chg="add mod">
          <ac:chgData name="Ledesma Arista, Alan" userId="88ae10eb-1237-4844-8282-0a3d09a45791" providerId="ADAL" clId="{FF547A70-6B99-4E9B-9FF9-6352F0C60A17}" dt="2023-03-08T21:23:33.731" v="1450"/>
          <ac:picMkLst>
            <pc:docMk/>
            <pc:sldMk cId="2897068981" sldId="7201"/>
            <ac:picMk id="6" creationId="{5DAA43AC-1DB4-08F9-C880-CFD646A8F448}"/>
          </ac:picMkLst>
        </pc:picChg>
        <pc:picChg chg="add mod">
          <ac:chgData name="Ledesma Arista, Alan" userId="88ae10eb-1237-4844-8282-0a3d09a45791" providerId="ADAL" clId="{FF547A70-6B99-4E9B-9FF9-6352F0C60A17}" dt="2023-03-08T21:23:33.731" v="1450"/>
          <ac:picMkLst>
            <pc:docMk/>
            <pc:sldMk cId="2897068981" sldId="7201"/>
            <ac:picMk id="7" creationId="{86224046-F817-C2F1-57E1-516F40E3781E}"/>
          </ac:picMkLst>
        </pc:picChg>
        <pc:picChg chg="add mod">
          <ac:chgData name="Ledesma Arista, Alan" userId="88ae10eb-1237-4844-8282-0a3d09a45791" providerId="ADAL" clId="{FF547A70-6B99-4E9B-9FF9-6352F0C60A17}" dt="2023-03-08T21:23:33.731" v="1450"/>
          <ac:picMkLst>
            <pc:docMk/>
            <pc:sldMk cId="2897068981" sldId="7201"/>
            <ac:picMk id="8" creationId="{82E46406-50FB-156D-26CA-AAF288095D96}"/>
          </ac:picMkLst>
        </pc:picChg>
      </pc:sldChg>
      <pc:sldChg chg="addSp modSp add mod">
        <pc:chgData name="Ledesma Arista, Alan" userId="88ae10eb-1237-4844-8282-0a3d09a45791" providerId="ADAL" clId="{FF547A70-6B99-4E9B-9FF9-6352F0C60A17}" dt="2023-03-08T21:24:33.254" v="1469" actId="14100"/>
        <pc:sldMkLst>
          <pc:docMk/>
          <pc:sldMk cId="1223883625" sldId="7202"/>
        </pc:sldMkLst>
        <pc:spChg chg="add mod">
          <ac:chgData name="Ledesma Arista, Alan" userId="88ae10eb-1237-4844-8282-0a3d09a45791" providerId="ADAL" clId="{FF547A70-6B99-4E9B-9FF9-6352F0C60A17}" dt="2023-03-08T21:24:33.254" v="1469" actId="14100"/>
          <ac:spMkLst>
            <pc:docMk/>
            <pc:sldMk cId="1223883625" sldId="7202"/>
            <ac:spMk id="2" creationId="{584F40CB-BF2F-70B4-AC17-3242261C7DFD}"/>
          </ac:spMkLst>
        </pc:spChg>
        <pc:picChg chg="add mod">
          <ac:chgData name="Ledesma Arista, Alan" userId="88ae10eb-1237-4844-8282-0a3d09a45791" providerId="ADAL" clId="{FF547A70-6B99-4E9B-9FF9-6352F0C60A17}" dt="2023-03-08T21:24:24.337" v="1467"/>
          <ac:picMkLst>
            <pc:docMk/>
            <pc:sldMk cId="1223883625" sldId="7202"/>
            <ac:picMk id="3" creationId="{33817DA9-AFDE-D8FC-F5FD-9407328BFA20}"/>
          </ac:picMkLst>
        </pc:picChg>
      </pc:sldChg>
      <pc:sldChg chg="addSp modSp add mod">
        <pc:chgData name="Ledesma Arista, Alan" userId="88ae10eb-1237-4844-8282-0a3d09a45791" providerId="ADAL" clId="{FF547A70-6B99-4E9B-9FF9-6352F0C60A17}" dt="2023-03-08T21:25:26.312" v="1476" actId="14100"/>
        <pc:sldMkLst>
          <pc:docMk/>
          <pc:sldMk cId="3639914101" sldId="7203"/>
        </pc:sldMkLst>
        <pc:spChg chg="add mod">
          <ac:chgData name="Ledesma Arista, Alan" userId="88ae10eb-1237-4844-8282-0a3d09a45791" providerId="ADAL" clId="{FF547A70-6B99-4E9B-9FF9-6352F0C60A17}" dt="2023-03-08T21:25:26.312" v="1476" actId="14100"/>
          <ac:spMkLst>
            <pc:docMk/>
            <pc:sldMk cId="3639914101" sldId="7203"/>
            <ac:spMk id="2" creationId="{E805CF85-07E2-6B5E-0FCB-F1703C021784}"/>
          </ac:spMkLst>
        </pc:spChg>
        <pc:spChg chg="add mod">
          <ac:chgData name="Ledesma Arista, Alan" userId="88ae10eb-1237-4844-8282-0a3d09a45791" providerId="ADAL" clId="{FF547A70-6B99-4E9B-9FF9-6352F0C60A17}" dt="2023-03-08T21:25:21.671" v="1475" actId="14100"/>
          <ac:spMkLst>
            <pc:docMk/>
            <pc:sldMk cId="3639914101" sldId="7203"/>
            <ac:spMk id="3" creationId="{E7FD3AFA-066D-DC18-CC36-C9C8C4BC2A8D}"/>
          </ac:spMkLst>
        </pc:spChg>
      </pc:sldChg>
      <pc:sldChg chg="add del">
        <pc:chgData name="Ledesma Arista, Alan" userId="88ae10eb-1237-4844-8282-0a3d09a45791" providerId="ADAL" clId="{FF547A70-6B99-4E9B-9FF9-6352F0C60A17}" dt="2023-03-08T21:18:03.632" v="1387"/>
        <pc:sldMkLst>
          <pc:docMk/>
          <pc:sldMk cId="129573382" sldId="7204"/>
        </pc:sldMkLst>
      </pc:sldChg>
      <pc:sldChg chg="addSp delSp modSp add mod">
        <pc:chgData name="Ledesma Arista, Alan" userId="88ae10eb-1237-4844-8282-0a3d09a45791" providerId="ADAL" clId="{FF547A70-6B99-4E9B-9FF9-6352F0C60A17}" dt="2023-03-08T21:26:50.170" v="1501" actId="14100"/>
        <pc:sldMkLst>
          <pc:docMk/>
          <pc:sldMk cId="3251098887" sldId="7204"/>
        </pc:sldMkLst>
        <pc:spChg chg="del">
          <ac:chgData name="Ledesma Arista, Alan" userId="88ae10eb-1237-4844-8282-0a3d09a45791" providerId="ADAL" clId="{FF547A70-6B99-4E9B-9FF9-6352F0C60A17}" dt="2023-03-08T21:26:03.972" v="1480" actId="478"/>
          <ac:spMkLst>
            <pc:docMk/>
            <pc:sldMk cId="3251098887" sldId="7204"/>
            <ac:spMk id="2" creationId="{E805CF85-07E2-6B5E-0FCB-F1703C021784}"/>
          </ac:spMkLst>
        </pc:spChg>
        <pc:spChg chg="del">
          <ac:chgData name="Ledesma Arista, Alan" userId="88ae10eb-1237-4844-8282-0a3d09a45791" providerId="ADAL" clId="{FF547A70-6B99-4E9B-9FF9-6352F0C60A17}" dt="2023-03-08T21:26:01.703" v="1479" actId="478"/>
          <ac:spMkLst>
            <pc:docMk/>
            <pc:sldMk cId="3251098887" sldId="7204"/>
            <ac:spMk id="3" creationId="{E7FD3AFA-066D-DC18-CC36-C9C8C4BC2A8D}"/>
          </ac:spMkLst>
        </pc:spChg>
        <pc:spChg chg="add del mod">
          <ac:chgData name="Ledesma Arista, Alan" userId="88ae10eb-1237-4844-8282-0a3d09a45791" providerId="ADAL" clId="{FF547A70-6B99-4E9B-9FF9-6352F0C60A17}" dt="2023-03-08T21:26:08.181" v="1482" actId="478"/>
          <ac:spMkLst>
            <pc:docMk/>
            <pc:sldMk cId="3251098887" sldId="7204"/>
            <ac:spMk id="7" creationId="{91F01FA3-E0FB-49A5-76CA-76D7405249C9}"/>
          </ac:spMkLst>
        </pc:spChg>
        <pc:spChg chg="add del mod">
          <ac:chgData name="Ledesma Arista, Alan" userId="88ae10eb-1237-4844-8282-0a3d09a45791" providerId="ADAL" clId="{FF547A70-6B99-4E9B-9FF9-6352F0C60A17}" dt="2023-03-08T21:26:06.211" v="1481" actId="478"/>
          <ac:spMkLst>
            <pc:docMk/>
            <pc:sldMk cId="3251098887" sldId="7204"/>
            <ac:spMk id="9" creationId="{D2806871-BE8C-DF71-EDCC-3040F9E52B87}"/>
          </ac:spMkLst>
        </pc:spChg>
        <pc:spChg chg="add mod">
          <ac:chgData name="Ledesma Arista, Alan" userId="88ae10eb-1237-4844-8282-0a3d09a45791" providerId="ADAL" clId="{FF547A70-6B99-4E9B-9FF9-6352F0C60A17}" dt="2023-03-08T21:26:43.072" v="1499"/>
          <ac:spMkLst>
            <pc:docMk/>
            <pc:sldMk cId="3251098887" sldId="7204"/>
            <ac:spMk id="10" creationId="{428C579B-5163-4DCC-73A9-ABA2698FDFE8}"/>
          </ac:spMkLst>
        </pc:spChg>
        <pc:spChg chg="add mod">
          <ac:chgData name="Ledesma Arista, Alan" userId="88ae10eb-1237-4844-8282-0a3d09a45791" providerId="ADAL" clId="{FF547A70-6B99-4E9B-9FF9-6352F0C60A17}" dt="2023-03-08T21:26:43.072" v="1499"/>
          <ac:spMkLst>
            <pc:docMk/>
            <pc:sldMk cId="3251098887" sldId="7204"/>
            <ac:spMk id="11" creationId="{947791EB-3EC0-1AE9-B6FF-38EA521C2B4D}"/>
          </ac:spMkLst>
        </pc:spChg>
        <pc:spChg chg="add mod">
          <ac:chgData name="Ledesma Arista, Alan" userId="88ae10eb-1237-4844-8282-0a3d09a45791" providerId="ADAL" clId="{FF547A70-6B99-4E9B-9FF9-6352F0C60A17}" dt="2023-03-08T21:26:43.072" v="1499"/>
          <ac:spMkLst>
            <pc:docMk/>
            <pc:sldMk cId="3251098887" sldId="7204"/>
            <ac:spMk id="12" creationId="{B2187E1D-F97D-8876-20C7-03BB0929F20D}"/>
          </ac:spMkLst>
        </pc:spChg>
        <pc:spChg chg="add mod">
          <ac:chgData name="Ledesma Arista, Alan" userId="88ae10eb-1237-4844-8282-0a3d09a45791" providerId="ADAL" clId="{FF547A70-6B99-4E9B-9FF9-6352F0C60A17}" dt="2023-03-08T21:26:43.072" v="1499"/>
          <ac:spMkLst>
            <pc:docMk/>
            <pc:sldMk cId="3251098887" sldId="7204"/>
            <ac:spMk id="15" creationId="{856FC80A-B485-00A5-D40C-1EA2B2EC3711}"/>
          </ac:spMkLst>
        </pc:spChg>
        <pc:spChg chg="add mod">
          <ac:chgData name="Ledesma Arista, Alan" userId="88ae10eb-1237-4844-8282-0a3d09a45791" providerId="ADAL" clId="{FF547A70-6B99-4E9B-9FF9-6352F0C60A17}" dt="2023-03-08T21:26:43.072" v="1499"/>
          <ac:spMkLst>
            <pc:docMk/>
            <pc:sldMk cId="3251098887" sldId="7204"/>
            <ac:spMk id="16" creationId="{08B5C483-4871-27A3-938F-1D68557703FE}"/>
          </ac:spMkLst>
        </pc:spChg>
        <pc:spChg chg="add mod">
          <ac:chgData name="Ledesma Arista, Alan" userId="88ae10eb-1237-4844-8282-0a3d09a45791" providerId="ADAL" clId="{FF547A70-6B99-4E9B-9FF9-6352F0C60A17}" dt="2023-03-08T21:26:43.072" v="1499"/>
          <ac:spMkLst>
            <pc:docMk/>
            <pc:sldMk cId="3251098887" sldId="7204"/>
            <ac:spMk id="17" creationId="{33C6DBAB-5AF6-ABAC-61CE-8727B01BCC94}"/>
          </ac:spMkLst>
        </pc:spChg>
        <pc:spChg chg="add mod">
          <ac:chgData name="Ledesma Arista, Alan" userId="88ae10eb-1237-4844-8282-0a3d09a45791" providerId="ADAL" clId="{FF547A70-6B99-4E9B-9FF9-6352F0C60A17}" dt="2023-03-08T21:26:43.072" v="1499"/>
          <ac:spMkLst>
            <pc:docMk/>
            <pc:sldMk cId="3251098887" sldId="7204"/>
            <ac:spMk id="19" creationId="{8304D56B-F0EE-ED88-3A17-24549A5A266B}"/>
          </ac:spMkLst>
        </pc:spChg>
        <pc:spChg chg="add mod">
          <ac:chgData name="Ledesma Arista, Alan" userId="88ae10eb-1237-4844-8282-0a3d09a45791" providerId="ADAL" clId="{FF547A70-6B99-4E9B-9FF9-6352F0C60A17}" dt="2023-03-08T21:26:50.170" v="1501" actId="14100"/>
          <ac:spMkLst>
            <pc:docMk/>
            <pc:sldMk cId="3251098887" sldId="7204"/>
            <ac:spMk id="21" creationId="{744139C4-09C8-E9E5-6F0D-CBC00DA0E76E}"/>
          </ac:spMkLst>
        </pc:spChg>
        <pc:spChg chg="add mod">
          <ac:chgData name="Ledesma Arista, Alan" userId="88ae10eb-1237-4844-8282-0a3d09a45791" providerId="ADAL" clId="{FF547A70-6B99-4E9B-9FF9-6352F0C60A17}" dt="2023-03-08T21:26:43.072" v="1499"/>
          <ac:spMkLst>
            <pc:docMk/>
            <pc:sldMk cId="3251098887" sldId="7204"/>
            <ac:spMk id="23" creationId="{815C4503-360E-6ED1-D2B1-9A33BCB77ED1}"/>
          </ac:spMkLst>
        </pc:spChg>
        <pc:spChg chg="add mod">
          <ac:chgData name="Ledesma Arista, Alan" userId="88ae10eb-1237-4844-8282-0a3d09a45791" providerId="ADAL" clId="{FF547A70-6B99-4E9B-9FF9-6352F0C60A17}" dt="2023-03-08T21:26:43.072" v="1499"/>
          <ac:spMkLst>
            <pc:docMk/>
            <pc:sldMk cId="3251098887" sldId="7204"/>
            <ac:spMk id="25" creationId="{A638A8E3-AF17-F0BE-8CDA-EB49EB7C99BF}"/>
          </ac:spMkLst>
        </pc:spChg>
        <pc:spChg chg="add mod">
          <ac:chgData name="Ledesma Arista, Alan" userId="88ae10eb-1237-4844-8282-0a3d09a45791" providerId="ADAL" clId="{FF547A70-6B99-4E9B-9FF9-6352F0C60A17}" dt="2023-03-08T21:26:43.072" v="1499"/>
          <ac:spMkLst>
            <pc:docMk/>
            <pc:sldMk cId="3251098887" sldId="7204"/>
            <ac:spMk id="27" creationId="{7E3CF081-8423-D92A-E310-A44F17561B9C}"/>
          </ac:spMkLst>
        </pc:spChg>
        <pc:spChg chg="add mod">
          <ac:chgData name="Ledesma Arista, Alan" userId="88ae10eb-1237-4844-8282-0a3d09a45791" providerId="ADAL" clId="{FF547A70-6B99-4E9B-9FF9-6352F0C60A17}" dt="2023-03-08T21:26:43.072" v="1499"/>
          <ac:spMkLst>
            <pc:docMk/>
            <pc:sldMk cId="3251098887" sldId="7204"/>
            <ac:spMk id="28" creationId="{2E066678-07A0-8A12-A358-BB116E1E0EB6}"/>
          </ac:spMkLst>
        </pc:spChg>
        <pc:spChg chg="add mod">
          <ac:chgData name="Ledesma Arista, Alan" userId="88ae10eb-1237-4844-8282-0a3d09a45791" providerId="ADAL" clId="{FF547A70-6B99-4E9B-9FF9-6352F0C60A17}" dt="2023-03-08T21:26:43.072" v="1499"/>
          <ac:spMkLst>
            <pc:docMk/>
            <pc:sldMk cId="3251098887" sldId="7204"/>
            <ac:spMk id="29" creationId="{E131091F-603D-F3C4-8410-26FAC533EBCE}"/>
          </ac:spMkLst>
        </pc:spChg>
        <pc:spChg chg="add mod">
          <ac:chgData name="Ledesma Arista, Alan" userId="88ae10eb-1237-4844-8282-0a3d09a45791" providerId="ADAL" clId="{FF547A70-6B99-4E9B-9FF9-6352F0C60A17}" dt="2023-03-08T21:26:43.072" v="1499"/>
          <ac:spMkLst>
            <pc:docMk/>
            <pc:sldMk cId="3251098887" sldId="7204"/>
            <ac:spMk id="30" creationId="{74E3F2F9-64BD-B5A4-DC48-E9782969EDAB}"/>
          </ac:spMkLst>
        </pc:spChg>
        <pc:spChg chg="add mod">
          <ac:chgData name="Ledesma Arista, Alan" userId="88ae10eb-1237-4844-8282-0a3d09a45791" providerId="ADAL" clId="{FF547A70-6B99-4E9B-9FF9-6352F0C60A17}" dt="2023-03-08T21:26:43.072" v="1499"/>
          <ac:spMkLst>
            <pc:docMk/>
            <pc:sldMk cId="3251098887" sldId="7204"/>
            <ac:spMk id="31" creationId="{199A4241-DEC5-7CB7-86DB-ADB0B1087C1B}"/>
          </ac:spMkLst>
        </pc:spChg>
        <pc:spChg chg="add mod">
          <ac:chgData name="Ledesma Arista, Alan" userId="88ae10eb-1237-4844-8282-0a3d09a45791" providerId="ADAL" clId="{FF547A70-6B99-4E9B-9FF9-6352F0C60A17}" dt="2023-03-08T21:26:43.072" v="1499"/>
          <ac:spMkLst>
            <pc:docMk/>
            <pc:sldMk cId="3251098887" sldId="7204"/>
            <ac:spMk id="33" creationId="{9E6CCBAC-1D07-5A33-F0A6-5DF42FDA794D}"/>
          </ac:spMkLst>
        </pc:spChg>
        <pc:spChg chg="add mod">
          <ac:chgData name="Ledesma Arista, Alan" userId="88ae10eb-1237-4844-8282-0a3d09a45791" providerId="ADAL" clId="{FF547A70-6B99-4E9B-9FF9-6352F0C60A17}" dt="2023-03-08T21:26:43.072" v="1499"/>
          <ac:spMkLst>
            <pc:docMk/>
            <pc:sldMk cId="3251098887" sldId="7204"/>
            <ac:spMk id="34" creationId="{533D02DD-26D8-6434-D007-96D29E19D7F8}"/>
          </ac:spMkLst>
        </pc:spChg>
        <pc:spChg chg="add mod">
          <ac:chgData name="Ledesma Arista, Alan" userId="88ae10eb-1237-4844-8282-0a3d09a45791" providerId="ADAL" clId="{FF547A70-6B99-4E9B-9FF9-6352F0C60A17}" dt="2023-03-08T21:26:43.072" v="1499"/>
          <ac:spMkLst>
            <pc:docMk/>
            <pc:sldMk cId="3251098887" sldId="7204"/>
            <ac:spMk id="35" creationId="{F7FE5A7C-87AC-9C9C-BB8A-BD26CA536EB1}"/>
          </ac:spMkLst>
        </pc:spChg>
        <pc:spChg chg="add mod">
          <ac:chgData name="Ledesma Arista, Alan" userId="88ae10eb-1237-4844-8282-0a3d09a45791" providerId="ADAL" clId="{FF547A70-6B99-4E9B-9FF9-6352F0C60A17}" dt="2023-03-08T21:26:43.072" v="1499"/>
          <ac:spMkLst>
            <pc:docMk/>
            <pc:sldMk cId="3251098887" sldId="7204"/>
            <ac:spMk id="39" creationId="{8B4A8C19-2D86-C94F-6FD9-8F85AE59DA57}"/>
          </ac:spMkLst>
        </pc:spChg>
        <pc:spChg chg="add mod">
          <ac:chgData name="Ledesma Arista, Alan" userId="88ae10eb-1237-4844-8282-0a3d09a45791" providerId="ADAL" clId="{FF547A70-6B99-4E9B-9FF9-6352F0C60A17}" dt="2023-03-08T21:26:43.072" v="1499"/>
          <ac:spMkLst>
            <pc:docMk/>
            <pc:sldMk cId="3251098887" sldId="7204"/>
            <ac:spMk id="40" creationId="{1454DB90-10E0-80FF-27D8-A823C6D058C8}"/>
          </ac:spMkLst>
        </pc:spChg>
        <pc:spChg chg="add mod">
          <ac:chgData name="Ledesma Arista, Alan" userId="88ae10eb-1237-4844-8282-0a3d09a45791" providerId="ADAL" clId="{FF547A70-6B99-4E9B-9FF9-6352F0C60A17}" dt="2023-03-08T21:26:43.072" v="1499"/>
          <ac:spMkLst>
            <pc:docMk/>
            <pc:sldMk cId="3251098887" sldId="7204"/>
            <ac:spMk id="41" creationId="{A4A56B29-AE7E-A0F0-1E9E-4B0A08392FE1}"/>
          </ac:spMkLst>
        </pc:spChg>
        <pc:spChg chg="add mod">
          <ac:chgData name="Ledesma Arista, Alan" userId="88ae10eb-1237-4844-8282-0a3d09a45791" providerId="ADAL" clId="{FF547A70-6B99-4E9B-9FF9-6352F0C60A17}" dt="2023-03-08T21:26:43.072" v="1499"/>
          <ac:spMkLst>
            <pc:docMk/>
            <pc:sldMk cId="3251098887" sldId="7204"/>
            <ac:spMk id="42" creationId="{4603401A-A92D-FD61-B39E-414BA8C87522}"/>
          </ac:spMkLst>
        </pc:spChg>
        <pc:graphicFrameChg chg="add mod">
          <ac:chgData name="Ledesma Arista, Alan" userId="88ae10eb-1237-4844-8282-0a3d09a45791" providerId="ADAL" clId="{FF547A70-6B99-4E9B-9FF9-6352F0C60A17}" dt="2023-03-08T21:26:43.072" v="1499"/>
          <ac:graphicFrameMkLst>
            <pc:docMk/>
            <pc:sldMk cId="3251098887" sldId="7204"/>
            <ac:graphicFrameMk id="2" creationId="{1A8A58F4-F0DE-100E-DBE8-90F5A8F0126E}"/>
          </ac:graphicFrameMkLst>
        </pc:graphicFrameChg>
        <pc:graphicFrameChg chg="add mod">
          <ac:chgData name="Ledesma Arista, Alan" userId="88ae10eb-1237-4844-8282-0a3d09a45791" providerId="ADAL" clId="{FF547A70-6B99-4E9B-9FF9-6352F0C60A17}" dt="2023-03-08T21:26:43.072" v="1499"/>
          <ac:graphicFrameMkLst>
            <pc:docMk/>
            <pc:sldMk cId="3251098887" sldId="7204"/>
            <ac:graphicFrameMk id="6" creationId="{5C28A17E-5F88-B894-A61E-F8790E42B85D}"/>
          </ac:graphicFrameMkLst>
        </pc:graphicFrameChg>
        <pc:graphicFrameChg chg="add mod">
          <ac:chgData name="Ledesma Arista, Alan" userId="88ae10eb-1237-4844-8282-0a3d09a45791" providerId="ADAL" clId="{FF547A70-6B99-4E9B-9FF9-6352F0C60A17}" dt="2023-03-08T21:26:43.072" v="1499"/>
          <ac:graphicFrameMkLst>
            <pc:docMk/>
            <pc:sldMk cId="3251098887" sldId="7204"/>
            <ac:graphicFrameMk id="8" creationId="{A19C9C58-74D5-3E7A-CB8B-4FF6A7C1B6A5}"/>
          </ac:graphicFrameMkLst>
        </pc:graphicFrameChg>
        <pc:graphicFrameChg chg="add mod">
          <ac:chgData name="Ledesma Arista, Alan" userId="88ae10eb-1237-4844-8282-0a3d09a45791" providerId="ADAL" clId="{FF547A70-6B99-4E9B-9FF9-6352F0C60A17}" dt="2023-03-08T21:26:43.072" v="1499"/>
          <ac:graphicFrameMkLst>
            <pc:docMk/>
            <pc:sldMk cId="3251098887" sldId="7204"/>
            <ac:graphicFrameMk id="43" creationId="{2B1340A0-77D6-5476-D348-4C7486FCDFAC}"/>
          </ac:graphicFrameMkLst>
        </pc:graphicFrameChg>
        <pc:graphicFrameChg chg="add mod">
          <ac:chgData name="Ledesma Arista, Alan" userId="88ae10eb-1237-4844-8282-0a3d09a45791" providerId="ADAL" clId="{FF547A70-6B99-4E9B-9FF9-6352F0C60A17}" dt="2023-03-08T21:26:43.072" v="1499"/>
          <ac:graphicFrameMkLst>
            <pc:docMk/>
            <pc:sldMk cId="3251098887" sldId="7204"/>
            <ac:graphicFrameMk id="45" creationId="{BDFA5EA3-AF06-EB42-1E57-6F5ADD625C51}"/>
          </ac:graphicFrameMkLst>
        </pc:graphicFrameChg>
        <pc:cxnChg chg="add mod">
          <ac:chgData name="Ledesma Arista, Alan" userId="88ae10eb-1237-4844-8282-0a3d09a45791" providerId="ADAL" clId="{FF547A70-6B99-4E9B-9FF9-6352F0C60A17}" dt="2023-03-08T21:26:43.072" v="1499"/>
          <ac:cxnSpMkLst>
            <pc:docMk/>
            <pc:sldMk cId="3251098887" sldId="7204"/>
            <ac:cxnSpMk id="13" creationId="{9CEF3629-04B7-4040-0978-AA1403241C93}"/>
          </ac:cxnSpMkLst>
        </pc:cxnChg>
        <pc:cxnChg chg="add mod">
          <ac:chgData name="Ledesma Arista, Alan" userId="88ae10eb-1237-4844-8282-0a3d09a45791" providerId="ADAL" clId="{FF547A70-6B99-4E9B-9FF9-6352F0C60A17}" dt="2023-03-08T21:26:43.072" v="1499"/>
          <ac:cxnSpMkLst>
            <pc:docMk/>
            <pc:sldMk cId="3251098887" sldId="7204"/>
            <ac:cxnSpMk id="14" creationId="{A59FFD51-2CE6-6D24-5EE1-E88FEEFCCC02}"/>
          </ac:cxnSpMkLst>
        </pc:cxnChg>
        <pc:cxnChg chg="add mod">
          <ac:chgData name="Ledesma Arista, Alan" userId="88ae10eb-1237-4844-8282-0a3d09a45791" providerId="ADAL" clId="{FF547A70-6B99-4E9B-9FF9-6352F0C60A17}" dt="2023-03-08T21:26:43.072" v="1499"/>
          <ac:cxnSpMkLst>
            <pc:docMk/>
            <pc:sldMk cId="3251098887" sldId="7204"/>
            <ac:cxnSpMk id="18" creationId="{C5CC2825-5F70-A90A-98A9-156CB3558930}"/>
          </ac:cxnSpMkLst>
        </pc:cxnChg>
        <pc:cxnChg chg="add mod">
          <ac:chgData name="Ledesma Arista, Alan" userId="88ae10eb-1237-4844-8282-0a3d09a45791" providerId="ADAL" clId="{FF547A70-6B99-4E9B-9FF9-6352F0C60A17}" dt="2023-03-08T21:26:43.072" v="1499"/>
          <ac:cxnSpMkLst>
            <pc:docMk/>
            <pc:sldMk cId="3251098887" sldId="7204"/>
            <ac:cxnSpMk id="20" creationId="{41D0657D-2F11-580F-AA6E-BACB6B00D1D4}"/>
          </ac:cxnSpMkLst>
        </pc:cxnChg>
        <pc:cxnChg chg="add mod">
          <ac:chgData name="Ledesma Arista, Alan" userId="88ae10eb-1237-4844-8282-0a3d09a45791" providerId="ADAL" clId="{FF547A70-6B99-4E9B-9FF9-6352F0C60A17}" dt="2023-03-08T21:26:43.072" v="1499"/>
          <ac:cxnSpMkLst>
            <pc:docMk/>
            <pc:sldMk cId="3251098887" sldId="7204"/>
            <ac:cxnSpMk id="36" creationId="{A320ABA2-F0AB-64E0-B798-D9E53240C22D}"/>
          </ac:cxnSpMkLst>
        </pc:cxnChg>
        <pc:cxnChg chg="add mod">
          <ac:chgData name="Ledesma Arista, Alan" userId="88ae10eb-1237-4844-8282-0a3d09a45791" providerId="ADAL" clId="{FF547A70-6B99-4E9B-9FF9-6352F0C60A17}" dt="2023-03-08T21:26:43.072" v="1499"/>
          <ac:cxnSpMkLst>
            <pc:docMk/>
            <pc:sldMk cId="3251098887" sldId="7204"/>
            <ac:cxnSpMk id="37" creationId="{DBCEAA40-548A-9DCC-5322-0E91C33D7986}"/>
          </ac:cxnSpMkLst>
        </pc:cxnChg>
      </pc:sldChg>
      <pc:sldChg chg="addSp modSp add mod">
        <pc:chgData name="Ledesma Arista, Alan" userId="88ae10eb-1237-4844-8282-0a3d09a45791" providerId="ADAL" clId="{FF547A70-6B99-4E9B-9FF9-6352F0C60A17}" dt="2023-03-08T21:27:57.223" v="1510" actId="14100"/>
        <pc:sldMkLst>
          <pc:docMk/>
          <pc:sldMk cId="555908294" sldId="7205"/>
        </pc:sldMkLst>
        <pc:spChg chg="add mod">
          <ac:chgData name="Ledesma Arista, Alan" userId="88ae10eb-1237-4844-8282-0a3d09a45791" providerId="ADAL" clId="{FF547A70-6B99-4E9B-9FF9-6352F0C60A17}" dt="2023-03-08T21:27:26.878" v="1504"/>
          <ac:spMkLst>
            <pc:docMk/>
            <pc:sldMk cId="555908294" sldId="7205"/>
            <ac:spMk id="2" creationId="{DE29FE25-27A2-9038-0A0C-8B9F425F8B24}"/>
          </ac:spMkLst>
        </pc:spChg>
        <pc:spChg chg="add mod">
          <ac:chgData name="Ledesma Arista, Alan" userId="88ae10eb-1237-4844-8282-0a3d09a45791" providerId="ADAL" clId="{FF547A70-6B99-4E9B-9FF9-6352F0C60A17}" dt="2023-03-08T21:27:26.878" v="1504"/>
          <ac:spMkLst>
            <pc:docMk/>
            <pc:sldMk cId="555908294" sldId="7205"/>
            <ac:spMk id="3" creationId="{7ABCD0FA-5316-D637-4860-EADEBBDC9AB1}"/>
          </ac:spMkLst>
        </pc:spChg>
        <pc:spChg chg="add mod">
          <ac:chgData name="Ledesma Arista, Alan" userId="88ae10eb-1237-4844-8282-0a3d09a45791" providerId="ADAL" clId="{FF547A70-6B99-4E9B-9FF9-6352F0C60A17}" dt="2023-03-08T21:27:26.878" v="1504"/>
          <ac:spMkLst>
            <pc:docMk/>
            <pc:sldMk cId="555908294" sldId="7205"/>
            <ac:spMk id="6" creationId="{5E668EBF-36BA-587F-85C0-8D2580CE1DBF}"/>
          </ac:spMkLst>
        </pc:spChg>
        <pc:spChg chg="add mod">
          <ac:chgData name="Ledesma Arista, Alan" userId="88ae10eb-1237-4844-8282-0a3d09a45791" providerId="ADAL" clId="{FF547A70-6B99-4E9B-9FF9-6352F0C60A17}" dt="2023-03-08T21:27:38.907" v="1506" actId="14100"/>
          <ac:spMkLst>
            <pc:docMk/>
            <pc:sldMk cId="555908294" sldId="7205"/>
            <ac:spMk id="7" creationId="{42BDCC88-52EC-82FD-D30B-F1BFBB2E1E23}"/>
          </ac:spMkLst>
        </pc:spChg>
        <pc:spChg chg="add mod">
          <ac:chgData name="Ledesma Arista, Alan" userId="88ae10eb-1237-4844-8282-0a3d09a45791" providerId="ADAL" clId="{FF547A70-6B99-4E9B-9FF9-6352F0C60A17}" dt="2023-03-08T21:27:26.878" v="1504"/>
          <ac:spMkLst>
            <pc:docMk/>
            <pc:sldMk cId="555908294" sldId="7205"/>
            <ac:spMk id="8" creationId="{166AB095-AB03-CFE2-DE48-8EF68A5EA815}"/>
          </ac:spMkLst>
        </pc:spChg>
        <pc:spChg chg="add mod">
          <ac:chgData name="Ledesma Arista, Alan" userId="88ae10eb-1237-4844-8282-0a3d09a45791" providerId="ADAL" clId="{FF547A70-6B99-4E9B-9FF9-6352F0C60A17}" dt="2023-03-08T21:27:26.878" v="1504"/>
          <ac:spMkLst>
            <pc:docMk/>
            <pc:sldMk cId="555908294" sldId="7205"/>
            <ac:spMk id="9" creationId="{E9E626CB-5458-178A-D6B0-B1503059941D}"/>
          </ac:spMkLst>
        </pc:spChg>
        <pc:spChg chg="add mod">
          <ac:chgData name="Ledesma Arista, Alan" userId="88ae10eb-1237-4844-8282-0a3d09a45791" providerId="ADAL" clId="{FF547A70-6B99-4E9B-9FF9-6352F0C60A17}" dt="2023-03-08T21:27:26.878" v="1504"/>
          <ac:spMkLst>
            <pc:docMk/>
            <pc:sldMk cId="555908294" sldId="7205"/>
            <ac:spMk id="10" creationId="{4AA0F958-5299-2841-3A52-31E1673C34A7}"/>
          </ac:spMkLst>
        </pc:spChg>
        <pc:spChg chg="add mod">
          <ac:chgData name="Ledesma Arista, Alan" userId="88ae10eb-1237-4844-8282-0a3d09a45791" providerId="ADAL" clId="{FF547A70-6B99-4E9B-9FF9-6352F0C60A17}" dt="2023-03-08T21:27:49.338" v="1508" actId="14100"/>
          <ac:spMkLst>
            <pc:docMk/>
            <pc:sldMk cId="555908294" sldId="7205"/>
            <ac:spMk id="11" creationId="{DC624E7D-4B62-EABC-750B-CDA8E49A981F}"/>
          </ac:spMkLst>
        </pc:spChg>
        <pc:spChg chg="add mod">
          <ac:chgData name="Ledesma Arista, Alan" userId="88ae10eb-1237-4844-8282-0a3d09a45791" providerId="ADAL" clId="{FF547A70-6B99-4E9B-9FF9-6352F0C60A17}" dt="2023-03-08T21:27:57.223" v="1510" actId="14100"/>
          <ac:spMkLst>
            <pc:docMk/>
            <pc:sldMk cId="555908294" sldId="7205"/>
            <ac:spMk id="12" creationId="{A67A21FB-ECB8-1757-74CA-E9F606C64DDB}"/>
          </ac:spMkLst>
        </pc:spChg>
      </pc:sldChg>
      <pc:sldChg chg="addSp modSp add mod">
        <pc:chgData name="Ledesma Arista, Alan" userId="88ae10eb-1237-4844-8282-0a3d09a45791" providerId="ADAL" clId="{FF547A70-6B99-4E9B-9FF9-6352F0C60A17}" dt="2023-03-08T21:28:46.479" v="1515" actId="122"/>
        <pc:sldMkLst>
          <pc:docMk/>
          <pc:sldMk cId="582607575" sldId="7206"/>
        </pc:sldMkLst>
        <pc:spChg chg="add mod">
          <ac:chgData name="Ledesma Arista, Alan" userId="88ae10eb-1237-4844-8282-0a3d09a45791" providerId="ADAL" clId="{FF547A70-6B99-4E9B-9FF9-6352F0C60A17}" dt="2023-03-08T21:28:46.479" v="1515" actId="122"/>
          <ac:spMkLst>
            <pc:docMk/>
            <pc:sldMk cId="582607575" sldId="7206"/>
            <ac:spMk id="2" creationId="{CBA5D5B7-08BF-3B84-F58E-5EDB703510DC}"/>
          </ac:spMkLst>
        </pc:spChg>
        <pc:picChg chg="add mod">
          <ac:chgData name="Ledesma Arista, Alan" userId="88ae10eb-1237-4844-8282-0a3d09a45791" providerId="ADAL" clId="{FF547A70-6B99-4E9B-9FF9-6352F0C60A17}" dt="2023-03-08T21:28:34.743" v="1512"/>
          <ac:picMkLst>
            <pc:docMk/>
            <pc:sldMk cId="582607575" sldId="7206"/>
            <ac:picMk id="3" creationId="{088BDBF4-51A4-BA6A-610C-C601A0ABF970}"/>
          </ac:picMkLst>
        </pc:picChg>
      </pc:sldChg>
      <pc:sldChg chg="addSp modSp add mod">
        <pc:chgData name="Ledesma Arista, Alan" userId="88ae10eb-1237-4844-8282-0a3d09a45791" providerId="ADAL" clId="{FF547A70-6B99-4E9B-9FF9-6352F0C60A17}" dt="2023-03-08T21:29:34.318" v="1521" actId="14100"/>
        <pc:sldMkLst>
          <pc:docMk/>
          <pc:sldMk cId="3401492750" sldId="7207"/>
        </pc:sldMkLst>
        <pc:spChg chg="add mod">
          <ac:chgData name="Ledesma Arista, Alan" userId="88ae10eb-1237-4844-8282-0a3d09a45791" providerId="ADAL" clId="{FF547A70-6B99-4E9B-9FF9-6352F0C60A17}" dt="2023-03-08T21:29:34.318" v="1521" actId="14100"/>
          <ac:spMkLst>
            <pc:docMk/>
            <pc:sldMk cId="3401492750" sldId="7207"/>
            <ac:spMk id="2" creationId="{B6F55A4D-ADF0-E007-3CA9-865C71D9CADC}"/>
          </ac:spMkLst>
        </pc:spChg>
        <pc:spChg chg="add mod">
          <ac:chgData name="Ledesma Arista, Alan" userId="88ae10eb-1237-4844-8282-0a3d09a45791" providerId="ADAL" clId="{FF547A70-6B99-4E9B-9FF9-6352F0C60A17}" dt="2023-03-08T21:29:26.046" v="1519" actId="14100"/>
          <ac:spMkLst>
            <pc:docMk/>
            <pc:sldMk cId="3401492750" sldId="7207"/>
            <ac:spMk id="3" creationId="{32FEA0E3-4827-8768-ACB5-9D3208841802}"/>
          </ac:spMkLst>
        </pc:spChg>
      </pc:sldChg>
      <pc:sldChg chg="addSp modSp add mod">
        <pc:chgData name="Ledesma Arista, Alan" userId="88ae10eb-1237-4844-8282-0a3d09a45791" providerId="ADAL" clId="{FF547A70-6B99-4E9B-9FF9-6352F0C60A17}" dt="2023-03-08T21:30:48.280" v="1531" actId="14100"/>
        <pc:sldMkLst>
          <pc:docMk/>
          <pc:sldMk cId="2913047034" sldId="7208"/>
        </pc:sldMkLst>
        <pc:spChg chg="add mod">
          <ac:chgData name="Ledesma Arista, Alan" userId="88ae10eb-1237-4844-8282-0a3d09a45791" providerId="ADAL" clId="{FF547A70-6B99-4E9B-9FF9-6352F0C60A17}" dt="2023-03-08T21:30:33.130" v="1527" actId="14100"/>
          <ac:spMkLst>
            <pc:docMk/>
            <pc:sldMk cId="2913047034" sldId="7208"/>
            <ac:spMk id="3" creationId="{D11D87C5-3A0A-F6F3-8B5D-DCEA3E14F9CD}"/>
          </ac:spMkLst>
        </pc:spChg>
        <pc:spChg chg="add mod">
          <ac:chgData name="Ledesma Arista, Alan" userId="88ae10eb-1237-4844-8282-0a3d09a45791" providerId="ADAL" clId="{FF547A70-6B99-4E9B-9FF9-6352F0C60A17}" dt="2023-03-08T21:30:25.788" v="1525" actId="14100"/>
          <ac:spMkLst>
            <pc:docMk/>
            <pc:sldMk cId="2913047034" sldId="7208"/>
            <ac:spMk id="6" creationId="{6FF477BF-524C-FC86-4247-A0CA5281E8F1}"/>
          </ac:spMkLst>
        </pc:spChg>
        <pc:spChg chg="add mod">
          <ac:chgData name="Ledesma Arista, Alan" userId="88ae10eb-1237-4844-8282-0a3d09a45791" providerId="ADAL" clId="{FF547A70-6B99-4E9B-9FF9-6352F0C60A17}" dt="2023-03-08T21:30:48.280" v="1531" actId="14100"/>
          <ac:spMkLst>
            <pc:docMk/>
            <pc:sldMk cId="2913047034" sldId="7208"/>
            <ac:spMk id="7" creationId="{CAEE8E5A-0265-F45E-C104-A46F859A22FC}"/>
          </ac:spMkLst>
        </pc:spChg>
        <pc:spChg chg="add mod">
          <ac:chgData name="Ledesma Arista, Alan" userId="88ae10eb-1237-4844-8282-0a3d09a45791" providerId="ADAL" clId="{FF547A70-6B99-4E9B-9FF9-6352F0C60A17}" dt="2023-03-08T21:30:17.726" v="1523"/>
          <ac:spMkLst>
            <pc:docMk/>
            <pc:sldMk cId="2913047034" sldId="7208"/>
            <ac:spMk id="8" creationId="{8F17BF6B-B44E-1ACC-FAD0-4FB52BAA7D31}"/>
          </ac:spMkLst>
        </pc:spChg>
        <pc:graphicFrameChg chg="add mod">
          <ac:chgData name="Ledesma Arista, Alan" userId="88ae10eb-1237-4844-8282-0a3d09a45791" providerId="ADAL" clId="{FF547A70-6B99-4E9B-9FF9-6352F0C60A17}" dt="2023-03-08T21:30:17.726" v="1523"/>
          <ac:graphicFrameMkLst>
            <pc:docMk/>
            <pc:sldMk cId="2913047034" sldId="7208"/>
            <ac:graphicFrameMk id="2" creationId="{FFDF5283-B19F-CAD3-1378-35C645BEA61B}"/>
          </ac:graphicFrameMkLst>
        </pc:graphicFrameChg>
      </pc:sldChg>
      <pc:sldChg chg="addSp modSp add mod">
        <pc:chgData name="Ledesma Arista, Alan" userId="88ae10eb-1237-4844-8282-0a3d09a45791" providerId="ADAL" clId="{FF547A70-6B99-4E9B-9FF9-6352F0C60A17}" dt="2023-03-08T21:31:38.843" v="1536" actId="14100"/>
        <pc:sldMkLst>
          <pc:docMk/>
          <pc:sldMk cId="1791553932" sldId="7209"/>
        </pc:sldMkLst>
        <pc:spChg chg="add mod">
          <ac:chgData name="Ledesma Arista, Alan" userId="88ae10eb-1237-4844-8282-0a3d09a45791" providerId="ADAL" clId="{FF547A70-6B99-4E9B-9FF9-6352F0C60A17}" dt="2023-03-08T21:31:29.785" v="1534"/>
          <ac:spMkLst>
            <pc:docMk/>
            <pc:sldMk cId="1791553932" sldId="7209"/>
            <ac:spMk id="3" creationId="{E431B715-D250-9605-658E-6EE3C003C0C0}"/>
          </ac:spMkLst>
        </pc:spChg>
        <pc:spChg chg="add mod">
          <ac:chgData name="Ledesma Arista, Alan" userId="88ae10eb-1237-4844-8282-0a3d09a45791" providerId="ADAL" clId="{FF547A70-6B99-4E9B-9FF9-6352F0C60A17}" dt="2023-03-08T21:31:38.843" v="1536" actId="14100"/>
          <ac:spMkLst>
            <pc:docMk/>
            <pc:sldMk cId="1791553932" sldId="7209"/>
            <ac:spMk id="6" creationId="{8A716A79-832B-432E-FCAF-D9A6E7E86B77}"/>
          </ac:spMkLst>
        </pc:spChg>
        <pc:picChg chg="add mod">
          <ac:chgData name="Ledesma Arista, Alan" userId="88ae10eb-1237-4844-8282-0a3d09a45791" providerId="ADAL" clId="{FF547A70-6B99-4E9B-9FF9-6352F0C60A17}" dt="2023-03-08T21:31:29.785" v="1534"/>
          <ac:picMkLst>
            <pc:docMk/>
            <pc:sldMk cId="1791553932" sldId="7209"/>
            <ac:picMk id="2" creationId="{1A394F7C-CE68-E0FD-31E5-09C46641E2DA}"/>
          </ac:picMkLst>
        </pc:picChg>
      </pc:sldChg>
      <pc:sldChg chg="addSp modSp add mod">
        <pc:chgData name="Ledesma Arista, Alan" userId="88ae10eb-1237-4844-8282-0a3d09a45791" providerId="ADAL" clId="{FF547A70-6B99-4E9B-9FF9-6352F0C60A17}" dt="2023-03-08T21:32:24.837" v="1542" actId="14100"/>
        <pc:sldMkLst>
          <pc:docMk/>
          <pc:sldMk cId="3056857713" sldId="7210"/>
        </pc:sldMkLst>
        <pc:spChg chg="add mod">
          <ac:chgData name="Ledesma Arista, Alan" userId="88ae10eb-1237-4844-8282-0a3d09a45791" providerId="ADAL" clId="{FF547A70-6B99-4E9B-9FF9-6352F0C60A17}" dt="2023-03-08T21:32:24.837" v="1542" actId="14100"/>
          <ac:spMkLst>
            <pc:docMk/>
            <pc:sldMk cId="3056857713" sldId="7210"/>
            <ac:spMk id="2" creationId="{7949AFEA-CD60-1A33-2D8B-9458422EBFA0}"/>
          </ac:spMkLst>
        </pc:spChg>
        <pc:picChg chg="add mod">
          <ac:chgData name="Ledesma Arista, Alan" userId="88ae10eb-1237-4844-8282-0a3d09a45791" providerId="ADAL" clId="{FF547A70-6B99-4E9B-9FF9-6352F0C60A17}" dt="2023-03-08T21:32:16.423" v="1540"/>
          <ac:picMkLst>
            <pc:docMk/>
            <pc:sldMk cId="3056857713" sldId="7210"/>
            <ac:picMk id="3" creationId="{7967A41C-9CE2-5274-A72F-0F0E9E49B055}"/>
          </ac:picMkLst>
        </pc:picChg>
      </pc:sldChg>
      <pc:sldChg chg="addSp modSp add mod">
        <pc:chgData name="Ledesma Arista, Alan" userId="88ae10eb-1237-4844-8282-0a3d09a45791" providerId="ADAL" clId="{FF547A70-6B99-4E9B-9FF9-6352F0C60A17}" dt="2023-03-08T21:33:11.365" v="1548" actId="14100"/>
        <pc:sldMkLst>
          <pc:docMk/>
          <pc:sldMk cId="206029606" sldId="7211"/>
        </pc:sldMkLst>
        <pc:spChg chg="add mod">
          <ac:chgData name="Ledesma Arista, Alan" userId="88ae10eb-1237-4844-8282-0a3d09a45791" providerId="ADAL" clId="{FF547A70-6B99-4E9B-9FF9-6352F0C60A17}" dt="2023-03-08T21:33:11.365" v="1548" actId="14100"/>
          <ac:spMkLst>
            <pc:docMk/>
            <pc:sldMk cId="206029606" sldId="7211"/>
            <ac:spMk id="2" creationId="{C8EB40C1-C307-6332-E613-A4F357D9D043}"/>
          </ac:spMkLst>
        </pc:spChg>
        <pc:spChg chg="add mod">
          <ac:chgData name="Ledesma Arista, Alan" userId="88ae10eb-1237-4844-8282-0a3d09a45791" providerId="ADAL" clId="{FF547A70-6B99-4E9B-9FF9-6352F0C60A17}" dt="2023-03-08T21:33:01.474" v="1546" actId="14100"/>
          <ac:spMkLst>
            <pc:docMk/>
            <pc:sldMk cId="206029606" sldId="7211"/>
            <ac:spMk id="3" creationId="{37BB7FA1-C3D1-8872-0C1B-1E5C67E37434}"/>
          </ac:spMkLst>
        </pc:spChg>
      </pc:sldChg>
      <pc:sldChg chg="addSp modSp add mod">
        <pc:chgData name="Ledesma Arista, Alan" userId="88ae10eb-1237-4844-8282-0a3d09a45791" providerId="ADAL" clId="{FF547A70-6B99-4E9B-9FF9-6352F0C60A17}" dt="2023-03-08T21:34:47.502" v="1561" actId="14100"/>
        <pc:sldMkLst>
          <pc:docMk/>
          <pc:sldMk cId="3751522800" sldId="7212"/>
        </pc:sldMkLst>
        <pc:spChg chg="add mod">
          <ac:chgData name="Ledesma Arista, Alan" userId="88ae10eb-1237-4844-8282-0a3d09a45791" providerId="ADAL" clId="{FF547A70-6B99-4E9B-9FF9-6352F0C60A17}" dt="2023-03-08T21:34:47.502" v="1561" actId="14100"/>
          <ac:spMkLst>
            <pc:docMk/>
            <pc:sldMk cId="3751522800" sldId="7212"/>
            <ac:spMk id="2" creationId="{0F50757B-161D-500F-4DEE-A4207A66D423}"/>
          </ac:spMkLst>
        </pc:spChg>
        <pc:spChg chg="add mod">
          <ac:chgData name="Ledesma Arista, Alan" userId="88ae10eb-1237-4844-8282-0a3d09a45791" providerId="ADAL" clId="{FF547A70-6B99-4E9B-9FF9-6352F0C60A17}" dt="2023-03-08T21:34:37.823" v="1559" actId="14100"/>
          <ac:spMkLst>
            <pc:docMk/>
            <pc:sldMk cId="3751522800" sldId="7212"/>
            <ac:spMk id="3" creationId="{03F01991-C098-38BF-E3AE-F87F70A86F6A}"/>
          </ac:spMkLst>
        </pc:spChg>
        <pc:picChg chg="add mod">
          <ac:chgData name="Ledesma Arista, Alan" userId="88ae10eb-1237-4844-8282-0a3d09a45791" providerId="ADAL" clId="{FF547A70-6B99-4E9B-9FF9-6352F0C60A17}" dt="2023-03-08T21:33:45.420" v="1552"/>
          <ac:picMkLst>
            <pc:docMk/>
            <pc:sldMk cId="3751522800" sldId="7212"/>
            <ac:picMk id="6" creationId="{0C7C20BA-B76C-C934-0BF0-65663920B81E}"/>
          </ac:picMkLst>
        </pc:picChg>
      </pc:sldChg>
      <pc:sldChg chg="addSp modSp add mod">
        <pc:chgData name="Ledesma Arista, Alan" userId="88ae10eb-1237-4844-8282-0a3d09a45791" providerId="ADAL" clId="{FF547A70-6B99-4E9B-9FF9-6352F0C60A17}" dt="2023-03-08T21:35:16.994" v="1565" actId="14100"/>
        <pc:sldMkLst>
          <pc:docMk/>
          <pc:sldMk cId="1027700836" sldId="7213"/>
        </pc:sldMkLst>
        <pc:spChg chg="add mod">
          <ac:chgData name="Ledesma Arista, Alan" userId="88ae10eb-1237-4844-8282-0a3d09a45791" providerId="ADAL" clId="{FF547A70-6B99-4E9B-9FF9-6352F0C60A17}" dt="2023-03-08T21:35:16.994" v="1565" actId="14100"/>
          <ac:spMkLst>
            <pc:docMk/>
            <pc:sldMk cId="1027700836" sldId="7213"/>
            <ac:spMk id="2" creationId="{4B86326C-D1DA-2FE2-C3FC-DACE8F5AC7BB}"/>
          </ac:spMkLst>
        </pc:spChg>
        <pc:picChg chg="add mod">
          <ac:chgData name="Ledesma Arista, Alan" userId="88ae10eb-1237-4844-8282-0a3d09a45791" providerId="ADAL" clId="{FF547A70-6B99-4E9B-9FF9-6352F0C60A17}" dt="2023-03-08T21:33:58.251" v="1554"/>
          <ac:picMkLst>
            <pc:docMk/>
            <pc:sldMk cId="1027700836" sldId="7213"/>
            <ac:picMk id="3" creationId="{3D88AD58-B1AB-21B6-69AF-71FC7DA660F4}"/>
          </ac:picMkLst>
        </pc:picChg>
      </pc:sldChg>
      <pc:sldChg chg="addSp modSp add">
        <pc:chgData name="Ledesma Arista, Alan" userId="88ae10eb-1237-4844-8282-0a3d09a45791" providerId="ADAL" clId="{FF547A70-6B99-4E9B-9FF9-6352F0C60A17}" dt="2023-03-08T21:34:20.307" v="1556"/>
        <pc:sldMkLst>
          <pc:docMk/>
          <pc:sldMk cId="3596475937" sldId="7214"/>
        </pc:sldMkLst>
        <pc:spChg chg="add mod">
          <ac:chgData name="Ledesma Arista, Alan" userId="88ae10eb-1237-4844-8282-0a3d09a45791" providerId="ADAL" clId="{FF547A70-6B99-4E9B-9FF9-6352F0C60A17}" dt="2023-03-08T21:34:20.307" v="1556"/>
          <ac:spMkLst>
            <pc:docMk/>
            <pc:sldMk cId="3596475937" sldId="7214"/>
            <ac:spMk id="2" creationId="{E1F4131A-77F8-C97D-C67A-4AA410CEDA98}"/>
          </ac:spMkLst>
        </pc:spChg>
        <pc:picChg chg="add mod">
          <ac:chgData name="Ledesma Arista, Alan" userId="88ae10eb-1237-4844-8282-0a3d09a45791" providerId="ADAL" clId="{FF547A70-6B99-4E9B-9FF9-6352F0C60A17}" dt="2023-03-08T21:34:20.307" v="1556"/>
          <ac:picMkLst>
            <pc:docMk/>
            <pc:sldMk cId="3596475937" sldId="7214"/>
            <ac:picMk id="3" creationId="{7B42938B-31C1-6841-3326-57B74C6BDCC4}"/>
          </ac:picMkLst>
        </pc:picChg>
      </pc:sldChg>
      <pc:sldChg chg="add del">
        <pc:chgData name="Ledesma Arista, Alan" userId="88ae10eb-1237-4844-8282-0a3d09a45791" providerId="ADAL" clId="{FF547A70-6B99-4E9B-9FF9-6352F0C60A17}" dt="2023-03-08T21:34:25.387" v="1557" actId="47"/>
        <pc:sldMkLst>
          <pc:docMk/>
          <pc:sldMk cId="3549197834" sldId="7215"/>
        </pc:sldMkLst>
      </pc:sldChg>
      <pc:sldChg chg="add del">
        <pc:chgData name="Ledesma Arista, Alan" userId="88ae10eb-1237-4844-8282-0a3d09a45791" providerId="ADAL" clId="{FF547A70-6B99-4E9B-9FF9-6352F0C60A17}" dt="2023-03-08T21:34:25.387" v="1557" actId="47"/>
        <pc:sldMkLst>
          <pc:docMk/>
          <pc:sldMk cId="2573068852" sldId="7216"/>
        </pc:sldMkLst>
      </pc:sldChg>
      <pc:sldChg chg="add del">
        <pc:chgData name="Ledesma Arista, Alan" userId="88ae10eb-1237-4844-8282-0a3d09a45791" providerId="ADAL" clId="{FF547A70-6B99-4E9B-9FF9-6352F0C60A17}" dt="2023-03-08T21:34:25.387" v="1557" actId="47"/>
        <pc:sldMkLst>
          <pc:docMk/>
          <pc:sldMk cId="3752757490" sldId="7217"/>
        </pc:sldMkLst>
      </pc:sldChg>
      <pc:sldChg chg="add del">
        <pc:chgData name="Ledesma Arista, Alan" userId="88ae10eb-1237-4844-8282-0a3d09a45791" providerId="ADAL" clId="{FF547A70-6B99-4E9B-9FF9-6352F0C60A17}" dt="2023-03-08T21:34:25.387" v="1557" actId="47"/>
        <pc:sldMkLst>
          <pc:docMk/>
          <pc:sldMk cId="1723607779" sldId="7218"/>
        </pc:sldMkLst>
      </pc:sldChg>
      <pc:sldMasterChg chg="modSp modSldLayout">
        <pc:chgData name="Ledesma Arista, Alan" userId="88ae10eb-1237-4844-8282-0a3d09a45791" providerId="ADAL" clId="{FF547A70-6B99-4E9B-9FF9-6352F0C60A17}" dt="2023-03-08T16:52:19.228" v="8"/>
        <pc:sldMasterMkLst>
          <pc:docMk/>
          <pc:sldMasterMk cId="748912695" sldId="2147483660"/>
        </pc:sldMasterMkLst>
        <pc:spChg chg="mod">
          <ac:chgData name="Ledesma Arista, Alan" userId="88ae10eb-1237-4844-8282-0a3d09a45791" providerId="ADAL" clId="{FF547A70-6B99-4E9B-9FF9-6352F0C60A17}" dt="2023-03-08T16:52:19.228" v="8"/>
          <ac:spMkLst>
            <pc:docMk/>
            <pc:sldMasterMk cId="748912695" sldId="2147483660"/>
            <ac:spMk id="2"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ac:spMk id="3"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ac:spMk id="4"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ac:spMk id="5"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ac:spMk id="6" creationId="{00000000-0000-0000-0000-000000000000}"/>
          </ac:spMkLst>
        </pc:spChg>
        <pc:sldLayoutChg chg="modSp">
          <pc:chgData name="Ledesma Arista, Alan" userId="88ae10eb-1237-4844-8282-0a3d09a45791" providerId="ADAL" clId="{FF547A70-6B99-4E9B-9FF9-6352F0C60A17}" dt="2023-03-08T16:52:19.228" v="8"/>
          <pc:sldLayoutMkLst>
            <pc:docMk/>
            <pc:sldMasterMk cId="748912695" sldId="2147483660"/>
            <pc:sldLayoutMk cId="3369119703" sldId="2147483661"/>
          </pc:sldLayoutMkLst>
          <pc:spChg chg="mod">
            <ac:chgData name="Ledesma Arista, Alan" userId="88ae10eb-1237-4844-8282-0a3d09a45791" providerId="ADAL" clId="{FF547A70-6B99-4E9B-9FF9-6352F0C60A17}" dt="2023-03-08T16:52:19.228" v="8"/>
            <ac:spMkLst>
              <pc:docMk/>
              <pc:sldMasterMk cId="748912695" sldId="2147483660"/>
              <pc:sldLayoutMk cId="3369119703" sldId="2147483661"/>
              <ac:spMk id="2"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3369119703" sldId="2147483661"/>
              <ac:spMk id="3" creationId="{00000000-0000-0000-0000-000000000000}"/>
            </ac:spMkLst>
          </pc:spChg>
        </pc:sldLayoutChg>
        <pc:sldLayoutChg chg="modSp">
          <pc:chgData name="Ledesma Arista, Alan" userId="88ae10eb-1237-4844-8282-0a3d09a45791" providerId="ADAL" clId="{FF547A70-6B99-4E9B-9FF9-6352F0C60A17}" dt="2023-03-08T16:52:19.228" v="8"/>
          <pc:sldLayoutMkLst>
            <pc:docMk/>
            <pc:sldMasterMk cId="748912695" sldId="2147483660"/>
            <pc:sldLayoutMk cId="1916081638" sldId="2147483663"/>
          </pc:sldLayoutMkLst>
          <pc:spChg chg="mod">
            <ac:chgData name="Ledesma Arista, Alan" userId="88ae10eb-1237-4844-8282-0a3d09a45791" providerId="ADAL" clId="{FF547A70-6B99-4E9B-9FF9-6352F0C60A17}" dt="2023-03-08T16:52:19.228" v="8"/>
            <ac:spMkLst>
              <pc:docMk/>
              <pc:sldMasterMk cId="748912695" sldId="2147483660"/>
              <pc:sldLayoutMk cId="1916081638" sldId="2147483663"/>
              <ac:spMk id="2"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1916081638" sldId="2147483663"/>
              <ac:spMk id="3" creationId="{00000000-0000-0000-0000-000000000000}"/>
            </ac:spMkLst>
          </pc:spChg>
        </pc:sldLayoutChg>
        <pc:sldLayoutChg chg="modSp">
          <pc:chgData name="Ledesma Arista, Alan" userId="88ae10eb-1237-4844-8282-0a3d09a45791" providerId="ADAL" clId="{FF547A70-6B99-4E9B-9FF9-6352F0C60A17}" dt="2023-03-08T16:52:19.228" v="8"/>
          <pc:sldLayoutMkLst>
            <pc:docMk/>
            <pc:sldMasterMk cId="748912695" sldId="2147483660"/>
            <pc:sldLayoutMk cId="3249574436" sldId="2147483664"/>
          </pc:sldLayoutMkLst>
          <pc:spChg chg="mod">
            <ac:chgData name="Ledesma Arista, Alan" userId="88ae10eb-1237-4844-8282-0a3d09a45791" providerId="ADAL" clId="{FF547A70-6B99-4E9B-9FF9-6352F0C60A17}" dt="2023-03-08T16:52:19.228" v="8"/>
            <ac:spMkLst>
              <pc:docMk/>
              <pc:sldMasterMk cId="748912695" sldId="2147483660"/>
              <pc:sldLayoutMk cId="3249574436" sldId="2147483664"/>
              <ac:spMk id="3"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3249574436" sldId="2147483664"/>
              <ac:spMk id="4" creationId="{00000000-0000-0000-0000-000000000000}"/>
            </ac:spMkLst>
          </pc:spChg>
        </pc:sldLayoutChg>
        <pc:sldLayoutChg chg="modSp">
          <pc:chgData name="Ledesma Arista, Alan" userId="88ae10eb-1237-4844-8282-0a3d09a45791" providerId="ADAL" clId="{FF547A70-6B99-4E9B-9FF9-6352F0C60A17}" dt="2023-03-08T16:52:19.228" v="8"/>
          <pc:sldLayoutMkLst>
            <pc:docMk/>
            <pc:sldMasterMk cId="748912695" sldId="2147483660"/>
            <pc:sldLayoutMk cId="1409399654" sldId="2147483665"/>
          </pc:sldLayoutMkLst>
          <pc:spChg chg="mod">
            <ac:chgData name="Ledesma Arista, Alan" userId="88ae10eb-1237-4844-8282-0a3d09a45791" providerId="ADAL" clId="{FF547A70-6B99-4E9B-9FF9-6352F0C60A17}" dt="2023-03-08T16:52:19.228" v="8"/>
            <ac:spMkLst>
              <pc:docMk/>
              <pc:sldMasterMk cId="748912695" sldId="2147483660"/>
              <pc:sldLayoutMk cId="1409399654" sldId="2147483665"/>
              <ac:spMk id="2"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1409399654" sldId="2147483665"/>
              <ac:spMk id="3"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1409399654" sldId="2147483665"/>
              <ac:spMk id="4"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1409399654" sldId="2147483665"/>
              <ac:spMk id="5"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1409399654" sldId="2147483665"/>
              <ac:spMk id="6" creationId="{00000000-0000-0000-0000-000000000000}"/>
            </ac:spMkLst>
          </pc:spChg>
        </pc:sldLayoutChg>
        <pc:sldLayoutChg chg="modSp">
          <pc:chgData name="Ledesma Arista, Alan" userId="88ae10eb-1237-4844-8282-0a3d09a45791" providerId="ADAL" clId="{FF547A70-6B99-4E9B-9FF9-6352F0C60A17}" dt="2023-03-08T16:52:19.228" v="8"/>
          <pc:sldLayoutMkLst>
            <pc:docMk/>
            <pc:sldMasterMk cId="748912695" sldId="2147483660"/>
            <pc:sldLayoutMk cId="567466089" sldId="2147483668"/>
          </pc:sldLayoutMkLst>
          <pc:spChg chg="mod">
            <ac:chgData name="Ledesma Arista, Alan" userId="88ae10eb-1237-4844-8282-0a3d09a45791" providerId="ADAL" clId="{FF547A70-6B99-4E9B-9FF9-6352F0C60A17}" dt="2023-03-08T16:52:19.228" v="8"/>
            <ac:spMkLst>
              <pc:docMk/>
              <pc:sldMasterMk cId="748912695" sldId="2147483660"/>
              <pc:sldLayoutMk cId="567466089" sldId="2147483668"/>
              <ac:spMk id="2"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567466089" sldId="2147483668"/>
              <ac:spMk id="3"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567466089" sldId="2147483668"/>
              <ac:spMk id="4" creationId="{00000000-0000-0000-0000-000000000000}"/>
            </ac:spMkLst>
          </pc:spChg>
        </pc:sldLayoutChg>
        <pc:sldLayoutChg chg="modSp">
          <pc:chgData name="Ledesma Arista, Alan" userId="88ae10eb-1237-4844-8282-0a3d09a45791" providerId="ADAL" clId="{FF547A70-6B99-4E9B-9FF9-6352F0C60A17}" dt="2023-03-08T16:52:19.228" v="8"/>
          <pc:sldLayoutMkLst>
            <pc:docMk/>
            <pc:sldMasterMk cId="748912695" sldId="2147483660"/>
            <pc:sldLayoutMk cId="1927867321" sldId="2147483669"/>
          </pc:sldLayoutMkLst>
          <pc:spChg chg="mod">
            <ac:chgData name="Ledesma Arista, Alan" userId="88ae10eb-1237-4844-8282-0a3d09a45791" providerId="ADAL" clId="{FF547A70-6B99-4E9B-9FF9-6352F0C60A17}" dt="2023-03-08T16:52:19.228" v="8"/>
            <ac:spMkLst>
              <pc:docMk/>
              <pc:sldMasterMk cId="748912695" sldId="2147483660"/>
              <pc:sldLayoutMk cId="1927867321" sldId="2147483669"/>
              <ac:spMk id="2"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1927867321" sldId="2147483669"/>
              <ac:spMk id="3"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1927867321" sldId="2147483669"/>
              <ac:spMk id="4" creationId="{00000000-0000-0000-0000-000000000000}"/>
            </ac:spMkLst>
          </pc:spChg>
        </pc:sldLayoutChg>
        <pc:sldLayoutChg chg="modSp">
          <pc:chgData name="Ledesma Arista, Alan" userId="88ae10eb-1237-4844-8282-0a3d09a45791" providerId="ADAL" clId="{FF547A70-6B99-4E9B-9FF9-6352F0C60A17}" dt="2023-03-08T16:52:19.228" v="8"/>
          <pc:sldLayoutMkLst>
            <pc:docMk/>
            <pc:sldMasterMk cId="748912695" sldId="2147483660"/>
            <pc:sldLayoutMk cId="211649497" sldId="2147483671"/>
          </pc:sldLayoutMkLst>
          <pc:spChg chg="mod">
            <ac:chgData name="Ledesma Arista, Alan" userId="88ae10eb-1237-4844-8282-0a3d09a45791" providerId="ADAL" clId="{FF547A70-6B99-4E9B-9FF9-6352F0C60A17}" dt="2023-03-08T16:52:19.228" v="8"/>
            <ac:spMkLst>
              <pc:docMk/>
              <pc:sldMasterMk cId="748912695" sldId="2147483660"/>
              <pc:sldLayoutMk cId="211649497" sldId="2147483671"/>
              <ac:spMk id="2"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211649497" sldId="2147483671"/>
              <ac:spMk id="3" creationId="{00000000-0000-0000-0000-000000000000}"/>
            </ac:spMkLst>
          </pc:spChg>
        </pc:sldLayoutChg>
        <pc:sldLayoutChg chg="modSp">
          <pc:chgData name="Ledesma Arista, Alan" userId="88ae10eb-1237-4844-8282-0a3d09a45791" providerId="ADAL" clId="{FF547A70-6B99-4E9B-9FF9-6352F0C60A17}" dt="2023-03-08T16:52:19.228" v="8"/>
          <pc:sldLayoutMkLst>
            <pc:docMk/>
            <pc:sldMasterMk cId="748912695" sldId="2147483660"/>
            <pc:sldLayoutMk cId="3102375193" sldId="2147483672"/>
          </pc:sldLayoutMkLst>
          <pc:spChg chg="mod">
            <ac:chgData name="Ledesma Arista, Alan" userId="88ae10eb-1237-4844-8282-0a3d09a45791" providerId="ADAL" clId="{FF547A70-6B99-4E9B-9FF9-6352F0C60A17}" dt="2023-03-08T16:52:19.228" v="8"/>
            <ac:spMkLst>
              <pc:docMk/>
              <pc:sldMasterMk cId="748912695" sldId="2147483660"/>
              <pc:sldLayoutMk cId="3102375193" sldId="2147483672"/>
              <ac:spMk id="2" creationId="{00000000-0000-0000-0000-000000000000}"/>
            </ac:spMkLst>
          </pc:spChg>
          <pc:spChg chg="mod">
            <ac:chgData name="Ledesma Arista, Alan" userId="88ae10eb-1237-4844-8282-0a3d09a45791" providerId="ADAL" clId="{FF547A70-6B99-4E9B-9FF9-6352F0C60A17}" dt="2023-03-08T16:52:19.228" v="8"/>
            <ac:spMkLst>
              <pc:docMk/>
              <pc:sldMasterMk cId="748912695" sldId="2147483660"/>
              <pc:sldLayoutMk cId="3102375193" sldId="2147483672"/>
              <ac:spMk id="3" creationId="{00000000-0000-0000-0000-000000000000}"/>
            </ac:spMkLst>
          </pc:spChg>
        </pc:sldLayoutChg>
        <pc:sldLayoutChg chg="modSp">
          <pc:chgData name="Ledesma Arista, Alan" userId="88ae10eb-1237-4844-8282-0a3d09a45791" providerId="ADAL" clId="{FF547A70-6B99-4E9B-9FF9-6352F0C60A17}" dt="2023-03-08T16:52:19.228" v="8"/>
          <pc:sldLayoutMkLst>
            <pc:docMk/>
            <pc:sldMasterMk cId="748912695" sldId="2147483660"/>
            <pc:sldLayoutMk cId="409398757" sldId="2147483673"/>
          </pc:sldLayoutMkLst>
          <pc:spChg chg="mod">
            <ac:chgData name="Ledesma Arista, Alan" userId="88ae10eb-1237-4844-8282-0a3d09a45791" providerId="ADAL" clId="{FF547A70-6B99-4E9B-9FF9-6352F0C60A17}" dt="2023-03-08T16:52:19.228" v="8"/>
            <ac:spMkLst>
              <pc:docMk/>
              <pc:sldMasterMk cId="748912695" sldId="2147483660"/>
              <pc:sldLayoutMk cId="409398757" sldId="2147483673"/>
              <ac:spMk id="2" creationId="{00000000-0000-0000-0000-000000000000}"/>
            </ac:spMkLst>
          </pc:spChg>
        </pc:sldLayoutChg>
      </pc:sldMasterChg>
      <pc:sldMasterChg chg="delSldLayout">
        <pc:chgData name="Ledesma Arista, Alan" userId="88ae10eb-1237-4844-8282-0a3d09a45791" providerId="ADAL" clId="{FF547A70-6B99-4E9B-9FF9-6352F0C60A17}" dt="2023-03-08T21:18:44.105" v="1395" actId="2696"/>
        <pc:sldMasterMkLst>
          <pc:docMk/>
          <pc:sldMasterMk cId="758703185" sldId="2147483674"/>
        </pc:sldMasterMkLst>
        <pc:sldLayoutChg chg="del">
          <pc:chgData name="Ledesma Arista, Alan" userId="88ae10eb-1237-4844-8282-0a3d09a45791" providerId="ADAL" clId="{FF547A70-6B99-4E9B-9FF9-6352F0C60A17}" dt="2023-03-08T17:05:54.314" v="175" actId="47"/>
          <pc:sldLayoutMkLst>
            <pc:docMk/>
            <pc:sldMasterMk cId="758703185" sldId="2147483674"/>
            <pc:sldLayoutMk cId="77618605" sldId="2147483686"/>
          </pc:sldLayoutMkLst>
        </pc:sldLayoutChg>
        <pc:sldLayoutChg chg="del">
          <pc:chgData name="Ledesma Arista, Alan" userId="88ae10eb-1237-4844-8282-0a3d09a45791" providerId="ADAL" clId="{FF547A70-6B99-4E9B-9FF9-6352F0C60A17}" dt="2023-03-08T21:18:44.105" v="1395" actId="2696"/>
          <pc:sldLayoutMkLst>
            <pc:docMk/>
            <pc:sldMasterMk cId="758703185" sldId="2147483674"/>
            <pc:sldLayoutMk cId="152891392" sldId="2147483687"/>
          </pc:sldLayoutMkLst>
        </pc:sldLayoutChg>
      </pc:sldMasterChg>
      <pc:sldMasterChg chg="modSp modSldLayout">
        <pc:chgData name="Ledesma Arista, Alan" userId="88ae10eb-1237-4844-8282-0a3d09a45791" providerId="ADAL" clId="{FF547A70-6B99-4E9B-9FF9-6352F0C60A17}" dt="2023-03-08T16:50:40.077" v="6"/>
        <pc:sldMasterMkLst>
          <pc:docMk/>
          <pc:sldMasterMk cId="4201610340" sldId="2147483674"/>
        </pc:sldMasterMkLst>
        <pc:spChg chg="mod">
          <ac:chgData name="Ledesma Arista, Alan" userId="88ae10eb-1237-4844-8282-0a3d09a45791" providerId="ADAL" clId="{FF547A70-6B99-4E9B-9FF9-6352F0C60A17}" dt="2023-03-08T16:50:40.077" v="6"/>
          <ac:spMkLst>
            <pc:docMk/>
            <pc:sldMasterMk cId="4201610340" sldId="2147483674"/>
            <ac:spMk id="2"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ac:spMk id="3"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ac:spMk id="4"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ac:spMk id="5"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ac:spMk id="6" creationId="{00000000-0000-0000-0000-000000000000}"/>
          </ac:spMkLst>
        </pc:spChg>
        <pc:sldLayoutChg chg="modSp">
          <pc:chgData name="Ledesma Arista, Alan" userId="88ae10eb-1237-4844-8282-0a3d09a45791" providerId="ADAL" clId="{FF547A70-6B99-4E9B-9FF9-6352F0C60A17}" dt="2023-03-08T16:50:40.077" v="6"/>
          <pc:sldLayoutMkLst>
            <pc:docMk/>
            <pc:sldMasterMk cId="4201610340" sldId="2147483674"/>
            <pc:sldLayoutMk cId="3951869265" sldId="2147483675"/>
          </pc:sldLayoutMkLst>
          <pc:spChg chg="mod">
            <ac:chgData name="Ledesma Arista, Alan" userId="88ae10eb-1237-4844-8282-0a3d09a45791" providerId="ADAL" clId="{FF547A70-6B99-4E9B-9FF9-6352F0C60A17}" dt="2023-03-08T16:50:40.077" v="6"/>
            <ac:spMkLst>
              <pc:docMk/>
              <pc:sldMasterMk cId="4201610340" sldId="2147483674"/>
              <pc:sldLayoutMk cId="3951869265" sldId="2147483675"/>
              <ac:spMk id="2"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3951869265" sldId="2147483675"/>
              <ac:spMk id="3" creationId="{00000000-0000-0000-0000-000000000000}"/>
            </ac:spMkLst>
          </pc:spChg>
        </pc:sldLayoutChg>
        <pc:sldLayoutChg chg="modSp">
          <pc:chgData name="Ledesma Arista, Alan" userId="88ae10eb-1237-4844-8282-0a3d09a45791" providerId="ADAL" clId="{FF547A70-6B99-4E9B-9FF9-6352F0C60A17}" dt="2023-03-08T16:50:40.077" v="6"/>
          <pc:sldLayoutMkLst>
            <pc:docMk/>
            <pc:sldMasterMk cId="4201610340" sldId="2147483674"/>
            <pc:sldLayoutMk cId="2725414312" sldId="2147483677"/>
          </pc:sldLayoutMkLst>
          <pc:spChg chg="mod">
            <ac:chgData name="Ledesma Arista, Alan" userId="88ae10eb-1237-4844-8282-0a3d09a45791" providerId="ADAL" clId="{FF547A70-6B99-4E9B-9FF9-6352F0C60A17}" dt="2023-03-08T16:50:40.077" v="6"/>
            <ac:spMkLst>
              <pc:docMk/>
              <pc:sldMasterMk cId="4201610340" sldId="2147483674"/>
              <pc:sldLayoutMk cId="2725414312" sldId="2147483677"/>
              <ac:spMk id="2"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2725414312" sldId="2147483677"/>
              <ac:spMk id="3" creationId="{00000000-0000-0000-0000-000000000000}"/>
            </ac:spMkLst>
          </pc:spChg>
        </pc:sldLayoutChg>
        <pc:sldLayoutChg chg="modSp">
          <pc:chgData name="Ledesma Arista, Alan" userId="88ae10eb-1237-4844-8282-0a3d09a45791" providerId="ADAL" clId="{FF547A70-6B99-4E9B-9FF9-6352F0C60A17}" dt="2023-03-08T16:50:40.077" v="6"/>
          <pc:sldLayoutMkLst>
            <pc:docMk/>
            <pc:sldMasterMk cId="4201610340" sldId="2147483674"/>
            <pc:sldLayoutMk cId="669958247" sldId="2147483678"/>
          </pc:sldLayoutMkLst>
          <pc:spChg chg="mod">
            <ac:chgData name="Ledesma Arista, Alan" userId="88ae10eb-1237-4844-8282-0a3d09a45791" providerId="ADAL" clId="{FF547A70-6B99-4E9B-9FF9-6352F0C60A17}" dt="2023-03-08T16:50:40.077" v="6"/>
            <ac:spMkLst>
              <pc:docMk/>
              <pc:sldMasterMk cId="4201610340" sldId="2147483674"/>
              <pc:sldLayoutMk cId="669958247" sldId="2147483678"/>
              <ac:spMk id="3"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669958247" sldId="2147483678"/>
              <ac:spMk id="4" creationId="{00000000-0000-0000-0000-000000000000}"/>
            </ac:spMkLst>
          </pc:spChg>
        </pc:sldLayoutChg>
        <pc:sldLayoutChg chg="modSp">
          <pc:chgData name="Ledesma Arista, Alan" userId="88ae10eb-1237-4844-8282-0a3d09a45791" providerId="ADAL" clId="{FF547A70-6B99-4E9B-9FF9-6352F0C60A17}" dt="2023-03-08T16:50:40.077" v="6"/>
          <pc:sldLayoutMkLst>
            <pc:docMk/>
            <pc:sldMasterMk cId="4201610340" sldId="2147483674"/>
            <pc:sldLayoutMk cId="590733667" sldId="2147483679"/>
          </pc:sldLayoutMkLst>
          <pc:spChg chg="mod">
            <ac:chgData name="Ledesma Arista, Alan" userId="88ae10eb-1237-4844-8282-0a3d09a45791" providerId="ADAL" clId="{FF547A70-6B99-4E9B-9FF9-6352F0C60A17}" dt="2023-03-08T16:50:40.077" v="6"/>
            <ac:spMkLst>
              <pc:docMk/>
              <pc:sldMasterMk cId="4201610340" sldId="2147483674"/>
              <pc:sldLayoutMk cId="590733667" sldId="2147483679"/>
              <ac:spMk id="2"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590733667" sldId="2147483679"/>
              <ac:spMk id="3"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590733667" sldId="2147483679"/>
              <ac:spMk id="4"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590733667" sldId="2147483679"/>
              <ac:spMk id="5"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590733667" sldId="2147483679"/>
              <ac:spMk id="6" creationId="{00000000-0000-0000-0000-000000000000}"/>
            </ac:spMkLst>
          </pc:spChg>
        </pc:sldLayoutChg>
        <pc:sldLayoutChg chg="modSp">
          <pc:chgData name="Ledesma Arista, Alan" userId="88ae10eb-1237-4844-8282-0a3d09a45791" providerId="ADAL" clId="{FF547A70-6B99-4E9B-9FF9-6352F0C60A17}" dt="2023-03-08T16:50:40.077" v="6"/>
          <pc:sldLayoutMkLst>
            <pc:docMk/>
            <pc:sldMasterMk cId="4201610340" sldId="2147483674"/>
            <pc:sldLayoutMk cId="1021212091" sldId="2147483682"/>
          </pc:sldLayoutMkLst>
          <pc:spChg chg="mod">
            <ac:chgData name="Ledesma Arista, Alan" userId="88ae10eb-1237-4844-8282-0a3d09a45791" providerId="ADAL" clId="{FF547A70-6B99-4E9B-9FF9-6352F0C60A17}" dt="2023-03-08T16:50:40.077" v="6"/>
            <ac:spMkLst>
              <pc:docMk/>
              <pc:sldMasterMk cId="4201610340" sldId="2147483674"/>
              <pc:sldLayoutMk cId="1021212091" sldId="2147483682"/>
              <ac:spMk id="2"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1021212091" sldId="2147483682"/>
              <ac:spMk id="3"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1021212091" sldId="2147483682"/>
              <ac:spMk id="4" creationId="{00000000-0000-0000-0000-000000000000}"/>
            </ac:spMkLst>
          </pc:spChg>
        </pc:sldLayoutChg>
        <pc:sldLayoutChg chg="modSp">
          <pc:chgData name="Ledesma Arista, Alan" userId="88ae10eb-1237-4844-8282-0a3d09a45791" providerId="ADAL" clId="{FF547A70-6B99-4E9B-9FF9-6352F0C60A17}" dt="2023-03-08T16:50:40.077" v="6"/>
          <pc:sldLayoutMkLst>
            <pc:docMk/>
            <pc:sldMasterMk cId="4201610340" sldId="2147483674"/>
            <pc:sldLayoutMk cId="1818543821" sldId="2147483683"/>
          </pc:sldLayoutMkLst>
          <pc:spChg chg="mod">
            <ac:chgData name="Ledesma Arista, Alan" userId="88ae10eb-1237-4844-8282-0a3d09a45791" providerId="ADAL" clId="{FF547A70-6B99-4E9B-9FF9-6352F0C60A17}" dt="2023-03-08T16:50:40.077" v="6"/>
            <ac:spMkLst>
              <pc:docMk/>
              <pc:sldMasterMk cId="4201610340" sldId="2147483674"/>
              <pc:sldLayoutMk cId="1818543821" sldId="2147483683"/>
              <ac:spMk id="2"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1818543821" sldId="2147483683"/>
              <ac:spMk id="3"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1818543821" sldId="2147483683"/>
              <ac:spMk id="4" creationId="{00000000-0000-0000-0000-000000000000}"/>
            </ac:spMkLst>
          </pc:spChg>
        </pc:sldLayoutChg>
        <pc:sldLayoutChg chg="modSp">
          <pc:chgData name="Ledesma Arista, Alan" userId="88ae10eb-1237-4844-8282-0a3d09a45791" providerId="ADAL" clId="{FF547A70-6B99-4E9B-9FF9-6352F0C60A17}" dt="2023-03-08T16:50:40.077" v="6"/>
          <pc:sldLayoutMkLst>
            <pc:docMk/>
            <pc:sldMasterMk cId="4201610340" sldId="2147483674"/>
            <pc:sldLayoutMk cId="2659739497" sldId="2147483685"/>
          </pc:sldLayoutMkLst>
          <pc:spChg chg="mod">
            <ac:chgData name="Ledesma Arista, Alan" userId="88ae10eb-1237-4844-8282-0a3d09a45791" providerId="ADAL" clId="{FF547A70-6B99-4E9B-9FF9-6352F0C60A17}" dt="2023-03-08T16:50:40.077" v="6"/>
            <ac:spMkLst>
              <pc:docMk/>
              <pc:sldMasterMk cId="4201610340" sldId="2147483674"/>
              <pc:sldLayoutMk cId="2659739497" sldId="2147483685"/>
              <ac:spMk id="2"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2659739497" sldId="2147483685"/>
              <ac:spMk id="3" creationId="{00000000-0000-0000-0000-000000000000}"/>
            </ac:spMkLst>
          </pc:spChg>
        </pc:sldLayoutChg>
        <pc:sldLayoutChg chg="modSp">
          <pc:chgData name="Ledesma Arista, Alan" userId="88ae10eb-1237-4844-8282-0a3d09a45791" providerId="ADAL" clId="{FF547A70-6B99-4E9B-9FF9-6352F0C60A17}" dt="2023-03-08T16:50:40.077" v="6"/>
          <pc:sldLayoutMkLst>
            <pc:docMk/>
            <pc:sldMasterMk cId="4201610340" sldId="2147483674"/>
            <pc:sldLayoutMk cId="276676966" sldId="2147483686"/>
          </pc:sldLayoutMkLst>
          <pc:spChg chg="mod">
            <ac:chgData name="Ledesma Arista, Alan" userId="88ae10eb-1237-4844-8282-0a3d09a45791" providerId="ADAL" clId="{FF547A70-6B99-4E9B-9FF9-6352F0C60A17}" dt="2023-03-08T16:50:40.077" v="6"/>
            <ac:spMkLst>
              <pc:docMk/>
              <pc:sldMasterMk cId="4201610340" sldId="2147483674"/>
              <pc:sldLayoutMk cId="276676966" sldId="2147483686"/>
              <ac:spMk id="2" creationId="{00000000-0000-0000-0000-000000000000}"/>
            </ac:spMkLst>
          </pc:spChg>
          <pc:spChg chg="mod">
            <ac:chgData name="Ledesma Arista, Alan" userId="88ae10eb-1237-4844-8282-0a3d09a45791" providerId="ADAL" clId="{FF547A70-6B99-4E9B-9FF9-6352F0C60A17}" dt="2023-03-08T16:50:40.077" v="6"/>
            <ac:spMkLst>
              <pc:docMk/>
              <pc:sldMasterMk cId="4201610340" sldId="2147483674"/>
              <pc:sldLayoutMk cId="276676966" sldId="2147483686"/>
              <ac:spMk id="3" creationId="{00000000-0000-0000-0000-000000000000}"/>
            </ac:spMkLst>
          </pc:spChg>
        </pc:sldLayoutChg>
        <pc:sldLayoutChg chg="modSp">
          <pc:chgData name="Ledesma Arista, Alan" userId="88ae10eb-1237-4844-8282-0a3d09a45791" providerId="ADAL" clId="{FF547A70-6B99-4E9B-9FF9-6352F0C60A17}" dt="2023-03-08T16:50:40.077" v="6"/>
          <pc:sldLayoutMkLst>
            <pc:docMk/>
            <pc:sldMasterMk cId="4201610340" sldId="2147483674"/>
            <pc:sldLayoutMk cId="2382978419" sldId="2147483687"/>
          </pc:sldLayoutMkLst>
          <pc:spChg chg="mod">
            <ac:chgData name="Ledesma Arista, Alan" userId="88ae10eb-1237-4844-8282-0a3d09a45791" providerId="ADAL" clId="{FF547A70-6B99-4E9B-9FF9-6352F0C60A17}" dt="2023-03-08T16:50:40.077" v="6"/>
            <ac:spMkLst>
              <pc:docMk/>
              <pc:sldMasterMk cId="4201610340" sldId="2147483674"/>
              <pc:sldLayoutMk cId="2382978419" sldId="2147483687"/>
              <ac:spMk id="2" creationId="{00000000-0000-0000-0000-000000000000}"/>
            </ac:spMkLst>
          </pc:spChg>
        </pc:sldLayoutChg>
      </pc:sldMasterChg>
      <pc:sldMasterChg chg="modSp modSldLayout">
        <pc:chgData name="Ledesma Arista, Alan" userId="88ae10eb-1237-4844-8282-0a3d09a45791" providerId="ADAL" clId="{FF547A70-6B99-4E9B-9FF9-6352F0C60A17}" dt="2023-03-08T16:50:39.484" v="5"/>
        <pc:sldMasterMkLst>
          <pc:docMk/>
          <pc:sldMasterMk cId="1608702379" sldId="2147483688"/>
        </pc:sldMasterMkLst>
        <pc:spChg chg="mod">
          <ac:chgData name="Ledesma Arista, Alan" userId="88ae10eb-1237-4844-8282-0a3d09a45791" providerId="ADAL" clId="{FF547A70-6B99-4E9B-9FF9-6352F0C60A17}" dt="2023-03-08T16:50:39.484" v="5"/>
          <ac:spMkLst>
            <pc:docMk/>
            <pc:sldMasterMk cId="1608702379" sldId="2147483688"/>
            <ac:spMk id="2"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ac:spMk id="3"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ac:spMk id="4"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ac:spMk id="5"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ac:spMk id="6" creationId="{00000000-0000-0000-0000-000000000000}"/>
          </ac:spMkLst>
        </pc:spChg>
        <pc:sldLayoutChg chg="modSp">
          <pc:chgData name="Ledesma Arista, Alan" userId="88ae10eb-1237-4844-8282-0a3d09a45791" providerId="ADAL" clId="{FF547A70-6B99-4E9B-9FF9-6352F0C60A17}" dt="2023-03-08T16:50:39.484" v="5"/>
          <pc:sldLayoutMkLst>
            <pc:docMk/>
            <pc:sldMasterMk cId="1608702379" sldId="2147483688"/>
            <pc:sldLayoutMk cId="2445046614" sldId="2147483689"/>
          </pc:sldLayoutMkLst>
          <pc:spChg chg="mod">
            <ac:chgData name="Ledesma Arista, Alan" userId="88ae10eb-1237-4844-8282-0a3d09a45791" providerId="ADAL" clId="{FF547A70-6B99-4E9B-9FF9-6352F0C60A17}" dt="2023-03-08T16:50:39.484" v="5"/>
            <ac:spMkLst>
              <pc:docMk/>
              <pc:sldMasterMk cId="1608702379" sldId="2147483688"/>
              <pc:sldLayoutMk cId="2445046614" sldId="2147483689"/>
              <ac:spMk id="2"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2445046614" sldId="2147483689"/>
              <ac:spMk id="3" creationId="{00000000-0000-0000-0000-000000000000}"/>
            </ac:spMkLst>
          </pc:spChg>
        </pc:sldLayoutChg>
        <pc:sldLayoutChg chg="modSp">
          <pc:chgData name="Ledesma Arista, Alan" userId="88ae10eb-1237-4844-8282-0a3d09a45791" providerId="ADAL" clId="{FF547A70-6B99-4E9B-9FF9-6352F0C60A17}" dt="2023-03-08T16:50:39.484" v="5"/>
          <pc:sldLayoutMkLst>
            <pc:docMk/>
            <pc:sldMasterMk cId="1608702379" sldId="2147483688"/>
            <pc:sldLayoutMk cId="2033128884" sldId="2147483691"/>
          </pc:sldLayoutMkLst>
          <pc:spChg chg="mod">
            <ac:chgData name="Ledesma Arista, Alan" userId="88ae10eb-1237-4844-8282-0a3d09a45791" providerId="ADAL" clId="{FF547A70-6B99-4E9B-9FF9-6352F0C60A17}" dt="2023-03-08T16:50:39.484" v="5"/>
            <ac:spMkLst>
              <pc:docMk/>
              <pc:sldMasterMk cId="1608702379" sldId="2147483688"/>
              <pc:sldLayoutMk cId="2033128884" sldId="2147483691"/>
              <ac:spMk id="2"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2033128884" sldId="2147483691"/>
              <ac:spMk id="3" creationId="{00000000-0000-0000-0000-000000000000}"/>
            </ac:spMkLst>
          </pc:spChg>
        </pc:sldLayoutChg>
        <pc:sldLayoutChg chg="modSp">
          <pc:chgData name="Ledesma Arista, Alan" userId="88ae10eb-1237-4844-8282-0a3d09a45791" providerId="ADAL" clId="{FF547A70-6B99-4E9B-9FF9-6352F0C60A17}" dt="2023-03-08T16:50:39.484" v="5"/>
          <pc:sldLayoutMkLst>
            <pc:docMk/>
            <pc:sldMasterMk cId="1608702379" sldId="2147483688"/>
            <pc:sldLayoutMk cId="2814776411" sldId="2147483692"/>
          </pc:sldLayoutMkLst>
          <pc:spChg chg="mod">
            <ac:chgData name="Ledesma Arista, Alan" userId="88ae10eb-1237-4844-8282-0a3d09a45791" providerId="ADAL" clId="{FF547A70-6B99-4E9B-9FF9-6352F0C60A17}" dt="2023-03-08T16:50:39.484" v="5"/>
            <ac:spMkLst>
              <pc:docMk/>
              <pc:sldMasterMk cId="1608702379" sldId="2147483688"/>
              <pc:sldLayoutMk cId="2814776411" sldId="2147483692"/>
              <ac:spMk id="3"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2814776411" sldId="2147483692"/>
              <ac:spMk id="4" creationId="{00000000-0000-0000-0000-000000000000}"/>
            </ac:spMkLst>
          </pc:spChg>
        </pc:sldLayoutChg>
        <pc:sldLayoutChg chg="modSp">
          <pc:chgData name="Ledesma Arista, Alan" userId="88ae10eb-1237-4844-8282-0a3d09a45791" providerId="ADAL" clId="{FF547A70-6B99-4E9B-9FF9-6352F0C60A17}" dt="2023-03-08T16:50:39.484" v="5"/>
          <pc:sldLayoutMkLst>
            <pc:docMk/>
            <pc:sldMasterMk cId="1608702379" sldId="2147483688"/>
            <pc:sldLayoutMk cId="1878827726" sldId="2147483693"/>
          </pc:sldLayoutMkLst>
          <pc:spChg chg="mod">
            <ac:chgData name="Ledesma Arista, Alan" userId="88ae10eb-1237-4844-8282-0a3d09a45791" providerId="ADAL" clId="{FF547A70-6B99-4E9B-9FF9-6352F0C60A17}" dt="2023-03-08T16:50:39.484" v="5"/>
            <ac:spMkLst>
              <pc:docMk/>
              <pc:sldMasterMk cId="1608702379" sldId="2147483688"/>
              <pc:sldLayoutMk cId="1878827726" sldId="2147483693"/>
              <ac:spMk id="2"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1878827726" sldId="2147483693"/>
              <ac:spMk id="3"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1878827726" sldId="2147483693"/>
              <ac:spMk id="4"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1878827726" sldId="2147483693"/>
              <ac:spMk id="5"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1878827726" sldId="2147483693"/>
              <ac:spMk id="6" creationId="{00000000-0000-0000-0000-000000000000}"/>
            </ac:spMkLst>
          </pc:spChg>
        </pc:sldLayoutChg>
        <pc:sldLayoutChg chg="modSp">
          <pc:chgData name="Ledesma Arista, Alan" userId="88ae10eb-1237-4844-8282-0a3d09a45791" providerId="ADAL" clId="{FF547A70-6B99-4E9B-9FF9-6352F0C60A17}" dt="2023-03-08T16:50:39.484" v="5"/>
          <pc:sldLayoutMkLst>
            <pc:docMk/>
            <pc:sldMasterMk cId="1608702379" sldId="2147483688"/>
            <pc:sldLayoutMk cId="1386061558" sldId="2147483696"/>
          </pc:sldLayoutMkLst>
          <pc:spChg chg="mod">
            <ac:chgData name="Ledesma Arista, Alan" userId="88ae10eb-1237-4844-8282-0a3d09a45791" providerId="ADAL" clId="{FF547A70-6B99-4E9B-9FF9-6352F0C60A17}" dt="2023-03-08T16:50:39.484" v="5"/>
            <ac:spMkLst>
              <pc:docMk/>
              <pc:sldMasterMk cId="1608702379" sldId="2147483688"/>
              <pc:sldLayoutMk cId="1386061558" sldId="2147483696"/>
              <ac:spMk id="2"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1386061558" sldId="2147483696"/>
              <ac:spMk id="3"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1386061558" sldId="2147483696"/>
              <ac:spMk id="4" creationId="{00000000-0000-0000-0000-000000000000}"/>
            </ac:spMkLst>
          </pc:spChg>
        </pc:sldLayoutChg>
        <pc:sldLayoutChg chg="modSp">
          <pc:chgData name="Ledesma Arista, Alan" userId="88ae10eb-1237-4844-8282-0a3d09a45791" providerId="ADAL" clId="{FF547A70-6B99-4E9B-9FF9-6352F0C60A17}" dt="2023-03-08T16:50:39.484" v="5"/>
          <pc:sldLayoutMkLst>
            <pc:docMk/>
            <pc:sldMasterMk cId="1608702379" sldId="2147483688"/>
            <pc:sldLayoutMk cId="1214928115" sldId="2147483697"/>
          </pc:sldLayoutMkLst>
          <pc:spChg chg="mod">
            <ac:chgData name="Ledesma Arista, Alan" userId="88ae10eb-1237-4844-8282-0a3d09a45791" providerId="ADAL" clId="{FF547A70-6B99-4E9B-9FF9-6352F0C60A17}" dt="2023-03-08T16:50:39.484" v="5"/>
            <ac:spMkLst>
              <pc:docMk/>
              <pc:sldMasterMk cId="1608702379" sldId="2147483688"/>
              <pc:sldLayoutMk cId="1214928115" sldId="2147483697"/>
              <ac:spMk id="2"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1214928115" sldId="2147483697"/>
              <ac:spMk id="3"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1214928115" sldId="2147483697"/>
              <ac:spMk id="4" creationId="{00000000-0000-0000-0000-000000000000}"/>
            </ac:spMkLst>
          </pc:spChg>
        </pc:sldLayoutChg>
        <pc:sldLayoutChg chg="modSp">
          <pc:chgData name="Ledesma Arista, Alan" userId="88ae10eb-1237-4844-8282-0a3d09a45791" providerId="ADAL" clId="{FF547A70-6B99-4E9B-9FF9-6352F0C60A17}" dt="2023-03-08T16:50:39.484" v="5"/>
          <pc:sldLayoutMkLst>
            <pc:docMk/>
            <pc:sldMasterMk cId="1608702379" sldId="2147483688"/>
            <pc:sldLayoutMk cId="3170055710" sldId="2147483699"/>
          </pc:sldLayoutMkLst>
          <pc:spChg chg="mod">
            <ac:chgData name="Ledesma Arista, Alan" userId="88ae10eb-1237-4844-8282-0a3d09a45791" providerId="ADAL" clId="{FF547A70-6B99-4E9B-9FF9-6352F0C60A17}" dt="2023-03-08T16:50:39.484" v="5"/>
            <ac:spMkLst>
              <pc:docMk/>
              <pc:sldMasterMk cId="1608702379" sldId="2147483688"/>
              <pc:sldLayoutMk cId="3170055710" sldId="2147483699"/>
              <ac:spMk id="2"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3170055710" sldId="2147483699"/>
              <ac:spMk id="3" creationId="{00000000-0000-0000-0000-000000000000}"/>
            </ac:spMkLst>
          </pc:spChg>
        </pc:sldLayoutChg>
        <pc:sldLayoutChg chg="modSp">
          <pc:chgData name="Ledesma Arista, Alan" userId="88ae10eb-1237-4844-8282-0a3d09a45791" providerId="ADAL" clId="{FF547A70-6B99-4E9B-9FF9-6352F0C60A17}" dt="2023-03-08T16:50:39.484" v="5"/>
          <pc:sldLayoutMkLst>
            <pc:docMk/>
            <pc:sldMasterMk cId="1608702379" sldId="2147483688"/>
            <pc:sldLayoutMk cId="3659671845" sldId="2147483700"/>
          </pc:sldLayoutMkLst>
          <pc:spChg chg="mod">
            <ac:chgData name="Ledesma Arista, Alan" userId="88ae10eb-1237-4844-8282-0a3d09a45791" providerId="ADAL" clId="{FF547A70-6B99-4E9B-9FF9-6352F0C60A17}" dt="2023-03-08T16:50:39.484" v="5"/>
            <ac:spMkLst>
              <pc:docMk/>
              <pc:sldMasterMk cId="1608702379" sldId="2147483688"/>
              <pc:sldLayoutMk cId="3659671845" sldId="2147483700"/>
              <ac:spMk id="2" creationId="{00000000-0000-0000-0000-000000000000}"/>
            </ac:spMkLst>
          </pc:spChg>
          <pc:spChg chg="mod">
            <ac:chgData name="Ledesma Arista, Alan" userId="88ae10eb-1237-4844-8282-0a3d09a45791" providerId="ADAL" clId="{FF547A70-6B99-4E9B-9FF9-6352F0C60A17}" dt="2023-03-08T16:50:39.484" v="5"/>
            <ac:spMkLst>
              <pc:docMk/>
              <pc:sldMasterMk cId="1608702379" sldId="2147483688"/>
              <pc:sldLayoutMk cId="3659671845" sldId="2147483700"/>
              <ac:spMk id="3" creationId="{00000000-0000-0000-0000-000000000000}"/>
            </ac:spMkLst>
          </pc:spChg>
        </pc:sldLayoutChg>
        <pc:sldLayoutChg chg="modSp">
          <pc:chgData name="Ledesma Arista, Alan" userId="88ae10eb-1237-4844-8282-0a3d09a45791" providerId="ADAL" clId="{FF547A70-6B99-4E9B-9FF9-6352F0C60A17}" dt="2023-03-08T16:50:39.484" v="5"/>
          <pc:sldLayoutMkLst>
            <pc:docMk/>
            <pc:sldMasterMk cId="1608702379" sldId="2147483688"/>
            <pc:sldLayoutMk cId="527763929" sldId="2147483701"/>
          </pc:sldLayoutMkLst>
          <pc:spChg chg="mod">
            <ac:chgData name="Ledesma Arista, Alan" userId="88ae10eb-1237-4844-8282-0a3d09a45791" providerId="ADAL" clId="{FF547A70-6B99-4E9B-9FF9-6352F0C60A17}" dt="2023-03-08T16:50:39.484" v="5"/>
            <ac:spMkLst>
              <pc:docMk/>
              <pc:sldMasterMk cId="1608702379" sldId="2147483688"/>
              <pc:sldLayoutMk cId="527763929" sldId="2147483701"/>
              <ac:spMk id="2" creationId="{00000000-0000-0000-0000-000000000000}"/>
            </ac:spMkLst>
          </pc:spChg>
        </pc:sldLayoutChg>
      </pc:sldMasterChg>
    </pc:docChg>
  </pc:docChgLst>
  <pc:docChgLst>
    <pc:chgData name="Campos Jimenez, Renato  Alfonso Benito" userId="7b9f98a1-90b5-4ff1-9938-dc626eb1e40b" providerId="ADAL" clId="{887FA180-194B-4B1A-BD2C-B9F0E97270EC}"/>
    <pc:docChg chg="delSld modSld">
      <pc:chgData name="Campos Jimenez, Renato  Alfonso Benito" userId="7b9f98a1-90b5-4ff1-9938-dc626eb1e40b" providerId="ADAL" clId="{887FA180-194B-4B1A-BD2C-B9F0E97270EC}" dt="2023-03-19T22:03:41.370" v="463"/>
      <pc:docMkLst>
        <pc:docMk/>
      </pc:docMkLst>
      <pc:sldChg chg="modSp setBg">
        <pc:chgData name="Campos Jimenez, Renato  Alfonso Benito" userId="7b9f98a1-90b5-4ff1-9938-dc626eb1e40b" providerId="ADAL" clId="{887FA180-194B-4B1A-BD2C-B9F0E97270EC}" dt="2023-03-19T22:03:41.370" v="463"/>
        <pc:sldMkLst>
          <pc:docMk/>
          <pc:sldMk cId="1865934896" sldId="7196"/>
        </pc:sldMkLst>
        <pc:spChg chg="mod">
          <ac:chgData name="Campos Jimenez, Renato  Alfonso Benito" userId="7b9f98a1-90b5-4ff1-9938-dc626eb1e40b" providerId="ADAL" clId="{887FA180-194B-4B1A-BD2C-B9F0E97270EC}" dt="2023-03-19T22:03:38.163" v="462" actId="20577"/>
          <ac:spMkLst>
            <pc:docMk/>
            <pc:sldMk cId="1865934896" sldId="7196"/>
            <ac:spMk id="3" creationId="{2154E79C-0E36-C99C-9F1B-860C6CA81128}"/>
          </ac:spMkLst>
        </pc:spChg>
      </pc:sldChg>
      <pc:sldChg chg="del">
        <pc:chgData name="Campos Jimenez, Renato  Alfonso Benito" userId="7b9f98a1-90b5-4ff1-9938-dc626eb1e40b" providerId="ADAL" clId="{887FA180-194B-4B1A-BD2C-B9F0E97270EC}" dt="2023-03-19T21:50:08.429" v="123" actId="47"/>
        <pc:sldMkLst>
          <pc:docMk/>
          <pc:sldMk cId="2897068981" sldId="7201"/>
        </pc:sldMkLst>
      </pc:sldChg>
      <pc:sldChg chg="modSp mod setBg">
        <pc:chgData name="Campos Jimenez, Renato  Alfonso Benito" userId="7b9f98a1-90b5-4ff1-9938-dc626eb1e40b" providerId="ADAL" clId="{887FA180-194B-4B1A-BD2C-B9F0E97270EC}" dt="2023-03-19T21:49:37.031" v="122"/>
        <pc:sldMkLst>
          <pc:docMk/>
          <pc:sldMk cId="740171814" sldId="7215"/>
        </pc:sldMkLst>
        <pc:spChg chg="mod">
          <ac:chgData name="Campos Jimenez, Renato  Alfonso Benito" userId="7b9f98a1-90b5-4ff1-9938-dc626eb1e40b" providerId="ADAL" clId="{887FA180-194B-4B1A-BD2C-B9F0E97270EC}" dt="2023-03-19T21:49:23.200" v="121" actId="20577"/>
          <ac:spMkLst>
            <pc:docMk/>
            <pc:sldMk cId="740171814" sldId="7215"/>
            <ac:spMk id="10" creationId="{72A0AC29-7FAC-081D-8703-AA20518A300A}"/>
          </ac:spMkLst>
        </pc:spChg>
        <pc:spChg chg="mod">
          <ac:chgData name="Campos Jimenez, Renato  Alfonso Benito" userId="7b9f98a1-90b5-4ff1-9938-dc626eb1e40b" providerId="ADAL" clId="{887FA180-194B-4B1A-BD2C-B9F0E97270EC}" dt="2023-03-19T21:44:06.976" v="50" actId="20577"/>
          <ac:spMkLst>
            <pc:docMk/>
            <pc:sldMk cId="740171814" sldId="7215"/>
            <ac:spMk id="11" creationId="{D8A193B8-6C8C-432F-BE4A-EA4EAC421B5C}"/>
          </ac:spMkLst>
        </pc:spChg>
      </pc:sldChg>
    </pc:docChg>
  </pc:docChgLst>
  <pc:docChgLst>
    <pc:chgData name="Campos Jimenez, Renato  Alfonso Benito" userId="7b9f98a1-90b5-4ff1-9938-dc626eb1e40b" providerId="ADAL" clId="{18C4D4CD-3DFA-4D9F-9F07-D642DC38AA1E}"/>
    <pc:docChg chg="undo custSel addSld delSld modSld">
      <pc:chgData name="Campos Jimenez, Renato  Alfonso Benito" userId="7b9f98a1-90b5-4ff1-9938-dc626eb1e40b" providerId="ADAL" clId="{18C4D4CD-3DFA-4D9F-9F07-D642DC38AA1E}" dt="2023-03-17T21:54:08.631" v="770"/>
      <pc:docMkLst>
        <pc:docMk/>
      </pc:docMkLst>
      <pc:sldChg chg="addSp delSp modSp mod">
        <pc:chgData name="Campos Jimenez, Renato  Alfonso Benito" userId="7b9f98a1-90b5-4ff1-9938-dc626eb1e40b" providerId="ADAL" clId="{18C4D4CD-3DFA-4D9F-9F07-D642DC38AA1E}" dt="2023-03-17T21:45:01.343" v="507" actId="14100"/>
        <pc:sldMkLst>
          <pc:docMk/>
          <pc:sldMk cId="1865934896" sldId="7196"/>
        </pc:sldMkLst>
        <pc:spChg chg="mod">
          <ac:chgData name="Campos Jimenez, Renato  Alfonso Benito" userId="7b9f98a1-90b5-4ff1-9938-dc626eb1e40b" providerId="ADAL" clId="{18C4D4CD-3DFA-4D9F-9F07-D642DC38AA1E}" dt="2023-03-17T21:15:54.761" v="37" actId="20577"/>
          <ac:spMkLst>
            <pc:docMk/>
            <pc:sldMk cId="1865934896" sldId="7196"/>
            <ac:spMk id="2" creationId="{0DA9C482-1A89-9830-C670-BE27C59BD268}"/>
          </ac:spMkLst>
        </pc:spChg>
        <pc:spChg chg="mod">
          <ac:chgData name="Campos Jimenez, Renato  Alfonso Benito" userId="7b9f98a1-90b5-4ff1-9938-dc626eb1e40b" providerId="ADAL" clId="{18C4D4CD-3DFA-4D9F-9F07-D642DC38AA1E}" dt="2023-03-17T21:34:58.231" v="502" actId="20577"/>
          <ac:spMkLst>
            <pc:docMk/>
            <pc:sldMk cId="1865934896" sldId="7196"/>
            <ac:spMk id="6" creationId="{ADE68AB8-E2B2-7B84-544E-60A5BE0CC6E9}"/>
          </ac:spMkLst>
        </pc:spChg>
        <pc:spChg chg="del mod">
          <ac:chgData name="Campos Jimenez, Renato  Alfonso Benito" userId="7b9f98a1-90b5-4ff1-9938-dc626eb1e40b" providerId="ADAL" clId="{18C4D4CD-3DFA-4D9F-9F07-D642DC38AA1E}" dt="2023-03-17T21:29:06.721" v="285" actId="478"/>
          <ac:spMkLst>
            <pc:docMk/>
            <pc:sldMk cId="1865934896" sldId="7196"/>
            <ac:spMk id="7" creationId="{DBFA0645-04FF-8D6C-4A30-FBB050EBA9CB}"/>
          </ac:spMkLst>
        </pc:spChg>
        <pc:spChg chg="mod">
          <ac:chgData name="Campos Jimenez, Renato  Alfonso Benito" userId="7b9f98a1-90b5-4ff1-9938-dc626eb1e40b" providerId="ADAL" clId="{18C4D4CD-3DFA-4D9F-9F07-D642DC38AA1E}" dt="2023-03-17T21:32:49.222" v="399" actId="14100"/>
          <ac:spMkLst>
            <pc:docMk/>
            <pc:sldMk cId="1865934896" sldId="7196"/>
            <ac:spMk id="10" creationId="{31BC5228-9DD4-F600-450E-77E4045C2ACF}"/>
          </ac:spMkLst>
        </pc:spChg>
        <pc:spChg chg="del mod">
          <ac:chgData name="Campos Jimenez, Renato  Alfonso Benito" userId="7b9f98a1-90b5-4ff1-9938-dc626eb1e40b" providerId="ADAL" clId="{18C4D4CD-3DFA-4D9F-9F07-D642DC38AA1E}" dt="2023-03-17T21:27:43.209" v="221" actId="478"/>
          <ac:spMkLst>
            <pc:docMk/>
            <pc:sldMk cId="1865934896" sldId="7196"/>
            <ac:spMk id="11" creationId="{84269BA0-3BC1-395E-CC17-3DF0F167FF69}"/>
          </ac:spMkLst>
        </pc:spChg>
        <pc:spChg chg="mod">
          <ac:chgData name="Campos Jimenez, Renato  Alfonso Benito" userId="7b9f98a1-90b5-4ff1-9938-dc626eb1e40b" providerId="ADAL" clId="{18C4D4CD-3DFA-4D9F-9F07-D642DC38AA1E}" dt="2023-03-17T21:20:54.808" v="156" actId="20577"/>
          <ac:spMkLst>
            <pc:docMk/>
            <pc:sldMk cId="1865934896" sldId="7196"/>
            <ac:spMk id="12" creationId="{7C47699B-87E5-65A2-531D-28BE9BF97220}"/>
          </ac:spMkLst>
        </pc:spChg>
        <pc:spChg chg="mod">
          <ac:chgData name="Campos Jimenez, Renato  Alfonso Benito" userId="7b9f98a1-90b5-4ff1-9938-dc626eb1e40b" providerId="ADAL" clId="{18C4D4CD-3DFA-4D9F-9F07-D642DC38AA1E}" dt="2023-03-17T21:45:01.343" v="507" actId="14100"/>
          <ac:spMkLst>
            <pc:docMk/>
            <pc:sldMk cId="1865934896" sldId="7196"/>
            <ac:spMk id="13" creationId="{AF2CE74F-FF32-25D6-68AC-843D888AE4FE}"/>
          </ac:spMkLst>
        </pc:spChg>
        <pc:spChg chg="mod">
          <ac:chgData name="Campos Jimenez, Renato  Alfonso Benito" userId="7b9f98a1-90b5-4ff1-9938-dc626eb1e40b" providerId="ADAL" clId="{18C4D4CD-3DFA-4D9F-9F07-D642DC38AA1E}" dt="2023-03-17T21:31:59.703" v="359" actId="1076"/>
          <ac:spMkLst>
            <pc:docMk/>
            <pc:sldMk cId="1865934896" sldId="7196"/>
            <ac:spMk id="14" creationId="{C2DCF72B-6210-5D02-A65A-6E502B7FA0C4}"/>
          </ac:spMkLst>
        </pc:spChg>
        <pc:spChg chg="mod">
          <ac:chgData name="Campos Jimenez, Renato  Alfonso Benito" userId="7b9f98a1-90b5-4ff1-9938-dc626eb1e40b" providerId="ADAL" clId="{18C4D4CD-3DFA-4D9F-9F07-D642DC38AA1E}" dt="2023-03-17T21:30:35.926" v="318" actId="1076"/>
          <ac:spMkLst>
            <pc:docMk/>
            <pc:sldMk cId="1865934896" sldId="7196"/>
            <ac:spMk id="15" creationId="{C2EBF34B-3212-DB61-8D9B-8DE16160FCF9}"/>
          </ac:spMkLst>
        </pc:spChg>
        <pc:spChg chg="mod">
          <ac:chgData name="Campos Jimenez, Renato  Alfonso Benito" userId="7b9f98a1-90b5-4ff1-9938-dc626eb1e40b" providerId="ADAL" clId="{18C4D4CD-3DFA-4D9F-9F07-D642DC38AA1E}" dt="2023-03-17T21:30:39.760" v="319" actId="1076"/>
          <ac:spMkLst>
            <pc:docMk/>
            <pc:sldMk cId="1865934896" sldId="7196"/>
            <ac:spMk id="16" creationId="{E425A4CD-071A-F0B8-98FA-E25C54E8FD42}"/>
          </ac:spMkLst>
        </pc:spChg>
        <pc:spChg chg="mod">
          <ac:chgData name="Campos Jimenez, Renato  Alfonso Benito" userId="7b9f98a1-90b5-4ff1-9938-dc626eb1e40b" providerId="ADAL" clId="{18C4D4CD-3DFA-4D9F-9F07-D642DC38AA1E}" dt="2023-03-17T21:31:57.919" v="358" actId="1076"/>
          <ac:spMkLst>
            <pc:docMk/>
            <pc:sldMk cId="1865934896" sldId="7196"/>
            <ac:spMk id="20" creationId="{366A5853-0B5C-04E8-BC17-9531F869F563}"/>
          </ac:spMkLst>
        </pc:spChg>
        <pc:spChg chg="add mod">
          <ac:chgData name="Campos Jimenez, Renato  Alfonso Benito" userId="7b9f98a1-90b5-4ff1-9938-dc626eb1e40b" providerId="ADAL" clId="{18C4D4CD-3DFA-4D9F-9F07-D642DC38AA1E}" dt="2023-03-17T21:33:35.390" v="432" actId="14100"/>
          <ac:spMkLst>
            <pc:docMk/>
            <pc:sldMk cId="1865934896" sldId="7196"/>
            <ac:spMk id="21" creationId="{A75D3506-712C-4BE4-A0C5-A866E2783D68}"/>
          </ac:spMkLst>
        </pc:spChg>
        <pc:spChg chg="add mod">
          <ac:chgData name="Campos Jimenez, Renato  Alfonso Benito" userId="7b9f98a1-90b5-4ff1-9938-dc626eb1e40b" providerId="ADAL" clId="{18C4D4CD-3DFA-4D9F-9F07-D642DC38AA1E}" dt="2023-03-17T21:32:12.827" v="363" actId="20577"/>
          <ac:spMkLst>
            <pc:docMk/>
            <pc:sldMk cId="1865934896" sldId="7196"/>
            <ac:spMk id="29" creationId="{B902A0A0-DD61-4E53-AE86-C33602BA8E32}"/>
          </ac:spMkLst>
        </pc:spChg>
        <pc:spChg chg="add mod">
          <ac:chgData name="Campos Jimenez, Renato  Alfonso Benito" userId="7b9f98a1-90b5-4ff1-9938-dc626eb1e40b" providerId="ADAL" clId="{18C4D4CD-3DFA-4D9F-9F07-D642DC38AA1E}" dt="2023-03-17T21:31:43.199" v="354" actId="1076"/>
          <ac:spMkLst>
            <pc:docMk/>
            <pc:sldMk cId="1865934896" sldId="7196"/>
            <ac:spMk id="30" creationId="{B2199F95-9C5B-4E6E-B7A5-91BC2EA47359}"/>
          </ac:spMkLst>
        </pc:spChg>
        <pc:spChg chg="add del mod">
          <ac:chgData name="Campos Jimenez, Renato  Alfonso Benito" userId="7b9f98a1-90b5-4ff1-9938-dc626eb1e40b" providerId="ADAL" clId="{18C4D4CD-3DFA-4D9F-9F07-D642DC38AA1E}" dt="2023-03-17T21:33:01.783" v="400" actId="478"/>
          <ac:spMkLst>
            <pc:docMk/>
            <pc:sldMk cId="1865934896" sldId="7196"/>
            <ac:spMk id="33" creationId="{509E1453-BB5E-4BE4-BCC9-6D5577E9FF73}"/>
          </ac:spMkLst>
        </pc:spChg>
        <pc:spChg chg="add mod">
          <ac:chgData name="Campos Jimenez, Renato  Alfonso Benito" userId="7b9f98a1-90b5-4ff1-9938-dc626eb1e40b" providerId="ADAL" clId="{18C4D4CD-3DFA-4D9F-9F07-D642DC38AA1E}" dt="2023-03-17T21:33:27.880" v="430" actId="20577"/>
          <ac:spMkLst>
            <pc:docMk/>
            <pc:sldMk cId="1865934896" sldId="7196"/>
            <ac:spMk id="34" creationId="{D173BA79-4AB4-4894-B7A8-E9744165A189}"/>
          </ac:spMkLst>
        </pc:spChg>
        <pc:cxnChg chg="mod">
          <ac:chgData name="Campos Jimenez, Renato  Alfonso Benito" userId="7b9f98a1-90b5-4ff1-9938-dc626eb1e40b" providerId="ADAL" clId="{18C4D4CD-3DFA-4D9F-9F07-D642DC38AA1E}" dt="2023-03-17T21:31:57.919" v="358" actId="1076"/>
          <ac:cxnSpMkLst>
            <pc:docMk/>
            <pc:sldMk cId="1865934896" sldId="7196"/>
            <ac:cxnSpMk id="17" creationId="{87B49694-78B6-7980-2A12-5245793CBF89}"/>
          </ac:cxnSpMkLst>
        </pc:cxnChg>
        <pc:cxnChg chg="del mod">
          <ac:chgData name="Campos Jimenez, Renato  Alfonso Benito" userId="7b9f98a1-90b5-4ff1-9938-dc626eb1e40b" providerId="ADAL" clId="{18C4D4CD-3DFA-4D9F-9F07-D642DC38AA1E}" dt="2023-03-17T21:30:48.776" v="322" actId="478"/>
          <ac:cxnSpMkLst>
            <pc:docMk/>
            <pc:sldMk cId="1865934896" sldId="7196"/>
            <ac:cxnSpMk id="18" creationId="{0CE087DF-C89F-D55E-AC46-140B68F273AE}"/>
          </ac:cxnSpMkLst>
        </pc:cxnChg>
        <pc:cxnChg chg="mod">
          <ac:chgData name="Campos Jimenez, Renato  Alfonso Benito" userId="7b9f98a1-90b5-4ff1-9938-dc626eb1e40b" providerId="ADAL" clId="{18C4D4CD-3DFA-4D9F-9F07-D642DC38AA1E}" dt="2023-03-17T21:45:01.343" v="507" actId="14100"/>
          <ac:cxnSpMkLst>
            <pc:docMk/>
            <pc:sldMk cId="1865934896" sldId="7196"/>
            <ac:cxnSpMk id="19" creationId="{00489C16-0944-6A43-F3C5-68AF5EF24A8E}"/>
          </ac:cxnSpMkLst>
        </pc:cxnChg>
        <pc:cxnChg chg="add mod">
          <ac:chgData name="Campos Jimenez, Renato  Alfonso Benito" userId="7b9f98a1-90b5-4ff1-9938-dc626eb1e40b" providerId="ADAL" clId="{18C4D4CD-3DFA-4D9F-9F07-D642DC38AA1E}" dt="2023-03-17T21:31:51.128" v="357" actId="14100"/>
          <ac:cxnSpMkLst>
            <pc:docMk/>
            <pc:sldMk cId="1865934896" sldId="7196"/>
            <ac:cxnSpMk id="27" creationId="{09A5632A-2CFF-47CB-AFB3-65866D03B0FC}"/>
          </ac:cxnSpMkLst>
        </pc:cxnChg>
      </pc:sldChg>
      <pc:sldChg chg="del">
        <pc:chgData name="Campos Jimenez, Renato  Alfonso Benito" userId="7b9f98a1-90b5-4ff1-9938-dc626eb1e40b" providerId="ADAL" clId="{18C4D4CD-3DFA-4D9F-9F07-D642DC38AA1E}" dt="2023-03-17T21:45:10.095" v="508" actId="47"/>
        <pc:sldMkLst>
          <pc:docMk/>
          <pc:sldMk cId="780877789" sldId="7197"/>
        </pc:sldMkLst>
      </pc:sldChg>
      <pc:sldChg chg="addSp delSp modSp mod setBg">
        <pc:chgData name="Campos Jimenez, Renato  Alfonso Benito" userId="7b9f98a1-90b5-4ff1-9938-dc626eb1e40b" providerId="ADAL" clId="{18C4D4CD-3DFA-4D9F-9F07-D642DC38AA1E}" dt="2023-03-17T21:53:42.078" v="756"/>
        <pc:sldMkLst>
          <pc:docMk/>
          <pc:sldMk cId="2410005780" sldId="7198"/>
        </pc:sldMkLst>
        <pc:spChg chg="mod">
          <ac:chgData name="Campos Jimenez, Renato  Alfonso Benito" userId="7b9f98a1-90b5-4ff1-9938-dc626eb1e40b" providerId="ADAL" clId="{18C4D4CD-3DFA-4D9F-9F07-D642DC38AA1E}" dt="2023-03-17T21:53:28.221" v="755" actId="20577"/>
          <ac:spMkLst>
            <pc:docMk/>
            <pc:sldMk cId="2410005780" sldId="7198"/>
            <ac:spMk id="10" creationId="{72A0AC29-7FAC-081D-8703-AA20518A300A}"/>
          </ac:spMkLst>
        </pc:spChg>
        <pc:spChg chg="add mod">
          <ac:chgData name="Campos Jimenez, Renato  Alfonso Benito" userId="7b9f98a1-90b5-4ff1-9938-dc626eb1e40b" providerId="ADAL" clId="{18C4D4CD-3DFA-4D9F-9F07-D642DC38AA1E}" dt="2023-03-17T21:50:01.876" v="661" actId="20577"/>
          <ac:spMkLst>
            <pc:docMk/>
            <pc:sldMk cId="2410005780" sldId="7198"/>
            <ac:spMk id="11" creationId="{D8A193B8-6C8C-432F-BE4A-EA4EAC421B5C}"/>
          </ac:spMkLst>
        </pc:spChg>
        <pc:picChg chg="del mod">
          <ac:chgData name="Campos Jimenez, Renato  Alfonso Benito" userId="7b9f98a1-90b5-4ff1-9938-dc626eb1e40b" providerId="ADAL" clId="{18C4D4CD-3DFA-4D9F-9F07-D642DC38AA1E}" dt="2023-03-17T21:48:41.495" v="604" actId="478"/>
          <ac:picMkLst>
            <pc:docMk/>
            <pc:sldMk cId="2410005780" sldId="7198"/>
            <ac:picMk id="3" creationId="{AC6D15AB-AE75-D2F6-B040-2D4D7AD9F127}"/>
          </ac:picMkLst>
        </pc:picChg>
        <pc:picChg chg="del">
          <ac:chgData name="Campos Jimenez, Renato  Alfonso Benito" userId="7b9f98a1-90b5-4ff1-9938-dc626eb1e40b" providerId="ADAL" clId="{18C4D4CD-3DFA-4D9F-9F07-D642DC38AA1E}" dt="2023-03-17T21:49:37.008" v="657" actId="478"/>
          <ac:picMkLst>
            <pc:docMk/>
            <pc:sldMk cId="2410005780" sldId="7198"/>
            <ac:picMk id="6" creationId="{6ECED7A7-3946-ED12-CB5D-CB1392F71648}"/>
          </ac:picMkLst>
        </pc:picChg>
        <pc:picChg chg="del">
          <ac:chgData name="Campos Jimenez, Renato  Alfonso Benito" userId="7b9f98a1-90b5-4ff1-9938-dc626eb1e40b" providerId="ADAL" clId="{18C4D4CD-3DFA-4D9F-9F07-D642DC38AA1E}" dt="2023-03-17T21:49:37.663" v="658" actId="478"/>
          <ac:picMkLst>
            <pc:docMk/>
            <pc:sldMk cId="2410005780" sldId="7198"/>
            <ac:picMk id="7" creationId="{E4261735-1F8E-2D79-AB49-E563C7DEB684}"/>
          </ac:picMkLst>
        </pc:picChg>
        <pc:picChg chg="del">
          <ac:chgData name="Campos Jimenez, Renato  Alfonso Benito" userId="7b9f98a1-90b5-4ff1-9938-dc626eb1e40b" providerId="ADAL" clId="{18C4D4CD-3DFA-4D9F-9F07-D642DC38AA1E}" dt="2023-03-17T21:49:39.350" v="660" actId="478"/>
          <ac:picMkLst>
            <pc:docMk/>
            <pc:sldMk cId="2410005780" sldId="7198"/>
            <ac:picMk id="8" creationId="{651CBA12-19D8-542E-1505-17000E9DC950}"/>
          </ac:picMkLst>
        </pc:picChg>
        <pc:picChg chg="del">
          <ac:chgData name="Campos Jimenez, Renato  Alfonso Benito" userId="7b9f98a1-90b5-4ff1-9938-dc626eb1e40b" providerId="ADAL" clId="{18C4D4CD-3DFA-4D9F-9F07-D642DC38AA1E}" dt="2023-03-17T21:49:38.653" v="659" actId="478"/>
          <ac:picMkLst>
            <pc:docMk/>
            <pc:sldMk cId="2410005780" sldId="7198"/>
            <ac:picMk id="9" creationId="{439DE82B-692B-7A7E-909E-2C8D5204F6B2}"/>
          </ac:picMkLst>
        </pc:picChg>
      </pc:sldChg>
      <pc:sldChg chg="del">
        <pc:chgData name="Campos Jimenez, Renato  Alfonso Benito" userId="7b9f98a1-90b5-4ff1-9938-dc626eb1e40b" providerId="ADAL" clId="{18C4D4CD-3DFA-4D9F-9F07-D642DC38AA1E}" dt="2023-03-17T21:53:51.240" v="757" actId="47"/>
        <pc:sldMkLst>
          <pc:docMk/>
          <pc:sldMk cId="4207314177" sldId="7199"/>
        </pc:sldMkLst>
      </pc:sldChg>
      <pc:sldChg chg="del">
        <pc:chgData name="Campos Jimenez, Renato  Alfonso Benito" userId="7b9f98a1-90b5-4ff1-9938-dc626eb1e40b" providerId="ADAL" clId="{18C4D4CD-3DFA-4D9F-9F07-D642DC38AA1E}" dt="2023-03-17T21:53:56.184" v="758" actId="47"/>
        <pc:sldMkLst>
          <pc:docMk/>
          <pc:sldMk cId="2442917336" sldId="7200"/>
        </pc:sldMkLst>
      </pc:sldChg>
      <pc:sldChg chg="modSp">
        <pc:chgData name="Campos Jimenez, Renato  Alfonso Benito" userId="7b9f98a1-90b5-4ff1-9938-dc626eb1e40b" providerId="ADAL" clId="{18C4D4CD-3DFA-4D9F-9F07-D642DC38AA1E}" dt="2023-03-17T20:30:21.971" v="31" actId="20577"/>
        <pc:sldMkLst>
          <pc:docMk/>
          <pc:sldMk cId="555908294" sldId="7205"/>
        </pc:sldMkLst>
        <pc:spChg chg="mod">
          <ac:chgData name="Campos Jimenez, Renato  Alfonso Benito" userId="7b9f98a1-90b5-4ff1-9938-dc626eb1e40b" providerId="ADAL" clId="{18C4D4CD-3DFA-4D9F-9F07-D642DC38AA1E}" dt="2023-03-17T20:29:48.194" v="27" actId="20577"/>
          <ac:spMkLst>
            <pc:docMk/>
            <pc:sldMk cId="555908294" sldId="7205"/>
            <ac:spMk id="2" creationId="{DE29FE25-27A2-9038-0A0C-8B9F425F8B24}"/>
          </ac:spMkLst>
        </pc:spChg>
        <pc:spChg chg="mod">
          <ac:chgData name="Campos Jimenez, Renato  Alfonso Benito" userId="7b9f98a1-90b5-4ff1-9938-dc626eb1e40b" providerId="ADAL" clId="{18C4D4CD-3DFA-4D9F-9F07-D642DC38AA1E}" dt="2023-03-17T20:30:21.971" v="31" actId="20577"/>
          <ac:spMkLst>
            <pc:docMk/>
            <pc:sldMk cId="555908294" sldId="7205"/>
            <ac:spMk id="11" creationId="{DC624E7D-4B62-EABC-750B-CDA8E49A981F}"/>
          </ac:spMkLst>
        </pc:spChg>
      </pc:sldChg>
      <pc:sldChg chg="modSp">
        <pc:chgData name="Campos Jimenez, Renato  Alfonso Benito" userId="7b9f98a1-90b5-4ff1-9938-dc626eb1e40b" providerId="ADAL" clId="{18C4D4CD-3DFA-4D9F-9F07-D642DC38AA1E}" dt="2023-03-17T20:08:58.030" v="24" actId="20577"/>
        <pc:sldMkLst>
          <pc:docMk/>
          <pc:sldMk cId="2913047034" sldId="7208"/>
        </pc:sldMkLst>
        <pc:spChg chg="mod">
          <ac:chgData name="Campos Jimenez, Renato  Alfonso Benito" userId="7b9f98a1-90b5-4ff1-9938-dc626eb1e40b" providerId="ADAL" clId="{18C4D4CD-3DFA-4D9F-9F07-D642DC38AA1E}" dt="2023-03-17T20:08:58.030" v="24" actId="20577"/>
          <ac:spMkLst>
            <pc:docMk/>
            <pc:sldMk cId="2913047034" sldId="7208"/>
            <ac:spMk id="7" creationId="{CAEE8E5A-0265-F45E-C104-A46F859A22FC}"/>
          </ac:spMkLst>
        </pc:spChg>
      </pc:sldChg>
      <pc:sldChg chg="modSp add mod setBg">
        <pc:chgData name="Campos Jimenez, Renato  Alfonso Benito" userId="7b9f98a1-90b5-4ff1-9938-dc626eb1e40b" providerId="ADAL" clId="{18C4D4CD-3DFA-4D9F-9F07-D642DC38AA1E}" dt="2023-03-17T21:54:08.631" v="770"/>
        <pc:sldMkLst>
          <pc:docMk/>
          <pc:sldMk cId="740171814" sldId="7215"/>
        </pc:sldMkLst>
        <pc:spChg chg="mod">
          <ac:chgData name="Campos Jimenez, Renato  Alfonso Benito" userId="7b9f98a1-90b5-4ff1-9938-dc626eb1e40b" providerId="ADAL" clId="{18C4D4CD-3DFA-4D9F-9F07-D642DC38AA1E}" dt="2023-03-17T21:54:05.136" v="769" actId="20577"/>
          <ac:spMkLst>
            <pc:docMk/>
            <pc:sldMk cId="740171814" sldId="7215"/>
            <ac:spMk id="2" creationId="{40745C0B-2594-E99E-A7B9-90F244A7D6B4}"/>
          </ac:spMkLst>
        </pc:spChg>
      </pc:sldChg>
    </pc:docChg>
  </pc:docChgLst>
  <pc:docChgLst>
    <pc:chgData name="Ledesma Arista, Alan" userId="88ae10eb-1237-4844-8282-0a3d09a45791" providerId="ADAL" clId="{19C01C7F-2621-4660-A2EE-397922881118}"/>
    <pc:docChg chg="modSld">
      <pc:chgData name="Ledesma Arista, Alan" userId="88ae10eb-1237-4844-8282-0a3d09a45791" providerId="ADAL" clId="{19C01C7F-2621-4660-A2EE-397922881118}" dt="2023-03-17T16:14:09.072" v="18" actId="1035"/>
      <pc:docMkLst>
        <pc:docMk/>
      </pc:docMkLst>
      <pc:sldChg chg="modSp">
        <pc:chgData name="Ledesma Arista, Alan" userId="88ae10eb-1237-4844-8282-0a3d09a45791" providerId="ADAL" clId="{19C01C7F-2621-4660-A2EE-397922881118}" dt="2023-03-13T16:31:50.470" v="15" actId="6549"/>
        <pc:sldMkLst>
          <pc:docMk/>
          <pc:sldMk cId="3506420645" sldId="7165"/>
        </pc:sldMkLst>
        <pc:spChg chg="mod">
          <ac:chgData name="Ledesma Arista, Alan" userId="88ae10eb-1237-4844-8282-0a3d09a45791" providerId="ADAL" clId="{19C01C7F-2621-4660-A2EE-397922881118}" dt="2023-03-13T16:31:50.470" v="15" actId="6549"/>
          <ac:spMkLst>
            <pc:docMk/>
            <pc:sldMk cId="3506420645" sldId="7165"/>
            <ac:spMk id="6" creationId="{5201B4EA-DD47-43C4-9744-9E7F49EF0AE4}"/>
          </ac:spMkLst>
        </pc:spChg>
      </pc:sldChg>
      <pc:sldChg chg="modSp mod">
        <pc:chgData name="Ledesma Arista, Alan" userId="88ae10eb-1237-4844-8282-0a3d09a45791" providerId="ADAL" clId="{19C01C7F-2621-4660-A2EE-397922881118}" dt="2023-03-17T16:14:09.072" v="18" actId="1035"/>
        <pc:sldMkLst>
          <pc:docMk/>
          <pc:sldMk cId="1223883625" sldId="7202"/>
        </pc:sldMkLst>
        <pc:picChg chg="mod">
          <ac:chgData name="Ledesma Arista, Alan" userId="88ae10eb-1237-4844-8282-0a3d09a45791" providerId="ADAL" clId="{19C01C7F-2621-4660-A2EE-397922881118}" dt="2023-03-17T16:14:09.072" v="18" actId="1035"/>
          <ac:picMkLst>
            <pc:docMk/>
            <pc:sldMk cId="1223883625" sldId="7202"/>
            <ac:picMk id="3" creationId="{33817DA9-AFDE-D8FC-F5FD-9407328BFA20}"/>
          </ac:picMkLst>
        </pc:picChg>
      </pc:sldChg>
    </pc:docChg>
  </pc:docChgLst>
  <pc:docChgLst>
    <pc:chgData name="Ledesma Arista, Alan" userId="88ae10eb-1237-4844-8282-0a3d09a45791" providerId="ADAL" clId="{9552F8C6-312A-422B-8C4A-8F5D50E9E12D}"/>
    <pc:docChg chg="modSld">
      <pc:chgData name="Ledesma Arista, Alan" userId="88ae10eb-1237-4844-8282-0a3d09a45791" providerId="ADAL" clId="{9552F8C6-312A-422B-8C4A-8F5D50E9E12D}" dt="2024-03-01T15:31:35" v="66" actId="20577"/>
      <pc:docMkLst>
        <pc:docMk/>
      </pc:docMkLst>
      <pc:sldChg chg="modSp mod">
        <pc:chgData name="Ledesma Arista, Alan" userId="88ae10eb-1237-4844-8282-0a3d09a45791" providerId="ADAL" clId="{9552F8C6-312A-422B-8C4A-8F5D50E9E12D}" dt="2024-03-01T15:31:35" v="66" actId="20577"/>
        <pc:sldMkLst>
          <pc:docMk/>
          <pc:sldMk cId="3059770035" sldId="2916"/>
        </pc:sldMkLst>
        <pc:spChg chg="mod">
          <ac:chgData name="Ledesma Arista, Alan" userId="88ae10eb-1237-4844-8282-0a3d09a45791" providerId="ADAL" clId="{9552F8C6-312A-422B-8C4A-8F5D50E9E12D}" dt="2024-03-01T15:31:35" v="66" actId="20577"/>
          <ac:spMkLst>
            <pc:docMk/>
            <pc:sldMk cId="3059770035" sldId="2916"/>
            <ac:spMk id="14" creationId="{A3F833D8-6958-4923-B72A-91C4F946084B}"/>
          </ac:spMkLst>
        </pc:spChg>
        <pc:spChg chg="mod">
          <ac:chgData name="Ledesma Arista, Alan" userId="88ae10eb-1237-4844-8282-0a3d09a45791" providerId="ADAL" clId="{9552F8C6-312A-422B-8C4A-8F5D50E9E12D}" dt="2024-03-01T15:31:32.146" v="64" actId="20577"/>
          <ac:spMkLst>
            <pc:docMk/>
            <pc:sldMk cId="3059770035" sldId="2916"/>
            <ac:spMk id="15" creationId="{FAE6D38D-8AE9-43EC-9D52-992215D33EAB}"/>
          </ac:spMkLst>
        </pc:spChg>
      </pc:sldChg>
      <pc:sldChg chg="modSp mod">
        <pc:chgData name="Ledesma Arista, Alan" userId="88ae10eb-1237-4844-8282-0a3d09a45791" providerId="ADAL" clId="{9552F8C6-312A-422B-8C4A-8F5D50E9E12D}" dt="2024-03-01T15:24:40.440" v="7" actId="20577"/>
        <pc:sldMkLst>
          <pc:docMk/>
          <pc:sldMk cId="1067736242" sldId="7188"/>
        </pc:sldMkLst>
        <pc:spChg chg="mod">
          <ac:chgData name="Ledesma Arista, Alan" userId="88ae10eb-1237-4844-8282-0a3d09a45791" providerId="ADAL" clId="{9552F8C6-312A-422B-8C4A-8F5D50E9E12D}" dt="2024-03-01T15:24:40.440" v="7" actId="20577"/>
          <ac:spMkLst>
            <pc:docMk/>
            <pc:sldMk cId="1067736242" sldId="7188"/>
            <ac:spMk id="3" creationId="{853AFDE6-ECCC-6E24-C388-DF6C4DB12BED}"/>
          </ac:spMkLst>
        </pc:spChg>
      </pc:sldChg>
      <pc:sldChg chg="modSp mod">
        <pc:chgData name="Ledesma Arista, Alan" userId="88ae10eb-1237-4844-8282-0a3d09a45791" providerId="ADAL" clId="{9552F8C6-312A-422B-8C4A-8F5D50E9E12D}" dt="2024-03-01T15:30:17.694" v="58" actId="6549"/>
        <pc:sldMkLst>
          <pc:docMk/>
          <pc:sldMk cId="2913047034" sldId="7208"/>
        </pc:sldMkLst>
        <pc:spChg chg="mod">
          <ac:chgData name="Ledesma Arista, Alan" userId="88ae10eb-1237-4844-8282-0a3d09a45791" providerId="ADAL" clId="{9552F8C6-312A-422B-8C4A-8F5D50E9E12D}" dt="2024-03-01T15:29:09.510" v="36" actId="6549"/>
          <ac:spMkLst>
            <pc:docMk/>
            <pc:sldMk cId="2913047034" sldId="7208"/>
            <ac:spMk id="6" creationId="{6FF477BF-524C-FC86-4247-A0CA5281E8F1}"/>
          </ac:spMkLst>
        </pc:spChg>
        <pc:spChg chg="mod">
          <ac:chgData name="Ledesma Arista, Alan" userId="88ae10eb-1237-4844-8282-0a3d09a45791" providerId="ADAL" clId="{9552F8C6-312A-422B-8C4A-8F5D50E9E12D}" dt="2024-03-01T15:30:17.694" v="58" actId="6549"/>
          <ac:spMkLst>
            <pc:docMk/>
            <pc:sldMk cId="2913047034" sldId="7208"/>
            <ac:spMk id="7" creationId="{CAEE8E5A-0265-F45E-C104-A46F859A22FC}"/>
          </ac:spMkLst>
        </pc:spChg>
      </pc:sldChg>
      <pc:sldChg chg="modSp mod">
        <pc:chgData name="Ledesma Arista, Alan" userId="88ae10eb-1237-4844-8282-0a3d09a45791" providerId="ADAL" clId="{9552F8C6-312A-422B-8C4A-8F5D50E9E12D}" dt="2024-03-01T15:31:23.516" v="62" actId="20577"/>
        <pc:sldMkLst>
          <pc:docMk/>
          <pc:sldMk cId="3149826239" sldId="7217"/>
        </pc:sldMkLst>
        <pc:spChg chg="mod">
          <ac:chgData name="Ledesma Arista, Alan" userId="88ae10eb-1237-4844-8282-0a3d09a45791" providerId="ADAL" clId="{9552F8C6-312A-422B-8C4A-8F5D50E9E12D}" dt="2024-03-01T15:31:23.516" v="62" actId="20577"/>
          <ac:spMkLst>
            <pc:docMk/>
            <pc:sldMk cId="3149826239" sldId="7217"/>
            <ac:spMk id="14" creationId="{A3F833D8-6958-4923-B72A-91C4F946084B}"/>
          </ac:spMkLst>
        </pc:spChg>
        <pc:spChg chg="mod">
          <ac:chgData name="Ledesma Arista, Alan" userId="88ae10eb-1237-4844-8282-0a3d09a45791" providerId="ADAL" clId="{9552F8C6-312A-422B-8C4A-8F5D50E9E12D}" dt="2024-03-01T15:31:20.509" v="60" actId="20577"/>
          <ac:spMkLst>
            <pc:docMk/>
            <pc:sldMk cId="3149826239" sldId="7217"/>
            <ac:spMk id="15" creationId="{FAE6D38D-8AE9-43EC-9D52-992215D33EAB}"/>
          </ac:spMkLst>
        </pc:spChg>
      </pc:sldChg>
    </pc:docChg>
  </pc:docChgLst>
  <pc:docChgLst>
    <pc:chgData name="Ledesma Arista, Alan" userId="88ae10eb-1237-4844-8282-0a3d09a45791" providerId="ADAL" clId="{A9F9C5AA-1DE1-4281-99F2-D8DBFC5E9F0C}"/>
    <pc:docChg chg="modSld">
      <pc:chgData name="Ledesma Arista, Alan" userId="88ae10eb-1237-4844-8282-0a3d09a45791" providerId="ADAL" clId="{A9F9C5AA-1DE1-4281-99F2-D8DBFC5E9F0C}" dt="2024-03-21T19:18:32.270" v="40" actId="1036"/>
      <pc:docMkLst>
        <pc:docMk/>
      </pc:docMkLst>
      <pc:sldChg chg="modSp mod">
        <pc:chgData name="Ledesma Arista, Alan" userId="88ae10eb-1237-4844-8282-0a3d09a45791" providerId="ADAL" clId="{A9F9C5AA-1DE1-4281-99F2-D8DBFC5E9F0C}" dt="2024-03-21T19:13:57.469" v="12" actId="20577"/>
        <pc:sldMkLst>
          <pc:docMk/>
          <pc:sldMk cId="2533812746" sldId="6901"/>
        </pc:sldMkLst>
        <pc:spChg chg="mod">
          <ac:chgData name="Ledesma Arista, Alan" userId="88ae10eb-1237-4844-8282-0a3d09a45791" providerId="ADAL" clId="{A9F9C5AA-1DE1-4281-99F2-D8DBFC5E9F0C}" dt="2024-03-21T19:13:57.469" v="12" actId="20577"/>
          <ac:spMkLst>
            <pc:docMk/>
            <pc:sldMk cId="2533812746" sldId="6901"/>
            <ac:spMk id="3" creationId="{96168131-3C24-405D-B0E5-161CBAF84011}"/>
          </ac:spMkLst>
        </pc:spChg>
      </pc:sldChg>
      <pc:sldChg chg="modSp mod">
        <pc:chgData name="Ledesma Arista, Alan" userId="88ae10eb-1237-4844-8282-0a3d09a45791" providerId="ADAL" clId="{A9F9C5AA-1DE1-4281-99F2-D8DBFC5E9F0C}" dt="2024-03-21T19:13:07.685" v="3" actId="179"/>
        <pc:sldMkLst>
          <pc:docMk/>
          <pc:sldMk cId="3506420645" sldId="7165"/>
        </pc:sldMkLst>
        <pc:spChg chg="mod">
          <ac:chgData name="Ledesma Arista, Alan" userId="88ae10eb-1237-4844-8282-0a3d09a45791" providerId="ADAL" clId="{A9F9C5AA-1DE1-4281-99F2-D8DBFC5E9F0C}" dt="2024-03-21T19:13:07.685" v="3" actId="179"/>
          <ac:spMkLst>
            <pc:docMk/>
            <pc:sldMk cId="3506420645" sldId="7165"/>
            <ac:spMk id="6" creationId="{5201B4EA-DD47-43C4-9744-9E7F49EF0AE4}"/>
          </ac:spMkLst>
        </pc:spChg>
      </pc:sldChg>
      <pc:sldChg chg="modSp mod">
        <pc:chgData name="Ledesma Arista, Alan" userId="88ae10eb-1237-4844-8282-0a3d09a45791" providerId="ADAL" clId="{A9F9C5AA-1DE1-4281-99F2-D8DBFC5E9F0C}" dt="2024-03-21T19:16:09.247" v="24" actId="14100"/>
        <pc:sldMkLst>
          <pc:docMk/>
          <pc:sldMk cId="2410005780" sldId="7198"/>
        </pc:sldMkLst>
        <pc:spChg chg="mod">
          <ac:chgData name="Ledesma Arista, Alan" userId="88ae10eb-1237-4844-8282-0a3d09a45791" providerId="ADAL" clId="{A9F9C5AA-1DE1-4281-99F2-D8DBFC5E9F0C}" dt="2024-03-21T19:16:01.397" v="22" actId="14100"/>
          <ac:spMkLst>
            <pc:docMk/>
            <pc:sldMk cId="2410005780" sldId="7198"/>
            <ac:spMk id="2" creationId="{40745C0B-2594-E99E-A7B9-90F244A7D6B4}"/>
          </ac:spMkLst>
        </pc:spChg>
        <pc:spChg chg="mod">
          <ac:chgData name="Ledesma Arista, Alan" userId="88ae10eb-1237-4844-8282-0a3d09a45791" providerId="ADAL" clId="{A9F9C5AA-1DE1-4281-99F2-D8DBFC5E9F0C}" dt="2024-03-21T19:16:09.247" v="24" actId="14100"/>
          <ac:spMkLst>
            <pc:docMk/>
            <pc:sldMk cId="2410005780" sldId="7198"/>
            <ac:spMk id="10" creationId="{72A0AC29-7FAC-081D-8703-AA20518A300A}"/>
          </ac:spMkLst>
        </pc:spChg>
        <pc:spChg chg="mod">
          <ac:chgData name="Ledesma Arista, Alan" userId="88ae10eb-1237-4844-8282-0a3d09a45791" providerId="ADAL" clId="{A9F9C5AA-1DE1-4281-99F2-D8DBFC5E9F0C}" dt="2024-03-21T19:16:04.698" v="23" actId="14100"/>
          <ac:spMkLst>
            <pc:docMk/>
            <pc:sldMk cId="2410005780" sldId="7198"/>
            <ac:spMk id="11" creationId="{D8A193B8-6C8C-432F-BE4A-EA4EAC421B5C}"/>
          </ac:spMkLst>
        </pc:spChg>
      </pc:sldChg>
      <pc:sldChg chg="modSp mod">
        <pc:chgData name="Ledesma Arista, Alan" userId="88ae10eb-1237-4844-8282-0a3d09a45791" providerId="ADAL" clId="{A9F9C5AA-1DE1-4281-99F2-D8DBFC5E9F0C}" dt="2024-03-21T19:18:24.569" v="38" actId="1036"/>
        <pc:sldMkLst>
          <pc:docMk/>
          <pc:sldMk cId="555908294" sldId="7205"/>
        </pc:sldMkLst>
        <pc:spChg chg="mod">
          <ac:chgData name="Ledesma Arista, Alan" userId="88ae10eb-1237-4844-8282-0a3d09a45791" providerId="ADAL" clId="{A9F9C5AA-1DE1-4281-99F2-D8DBFC5E9F0C}" dt="2024-03-21T19:18:24.569" v="38" actId="1036"/>
          <ac:spMkLst>
            <pc:docMk/>
            <pc:sldMk cId="555908294" sldId="7205"/>
            <ac:spMk id="5" creationId="{ECF81659-DA7B-4083-B39F-D77B4A68ED79}"/>
          </ac:spMkLst>
        </pc:spChg>
      </pc:sldChg>
      <pc:sldChg chg="modSp mod">
        <pc:chgData name="Ledesma Arista, Alan" userId="88ae10eb-1237-4844-8282-0a3d09a45791" providerId="ADAL" clId="{A9F9C5AA-1DE1-4281-99F2-D8DBFC5E9F0C}" dt="2024-03-21T19:18:32.270" v="40" actId="1036"/>
        <pc:sldMkLst>
          <pc:docMk/>
          <pc:sldMk cId="3401492750" sldId="7207"/>
        </pc:sldMkLst>
        <pc:spChg chg="mod">
          <ac:chgData name="Ledesma Arista, Alan" userId="88ae10eb-1237-4844-8282-0a3d09a45791" providerId="ADAL" clId="{A9F9C5AA-1DE1-4281-99F2-D8DBFC5E9F0C}" dt="2024-03-21T19:18:32.270" v="40" actId="1036"/>
          <ac:spMkLst>
            <pc:docMk/>
            <pc:sldMk cId="3401492750" sldId="7207"/>
            <ac:spMk id="5" creationId="{ECF81659-DA7B-4083-B39F-D77B4A68ED79}"/>
          </ac:spMkLst>
        </pc:spChg>
      </pc:sldChg>
      <pc:sldChg chg="modSp mod">
        <pc:chgData name="Ledesma Arista, Alan" userId="88ae10eb-1237-4844-8282-0a3d09a45791" providerId="ADAL" clId="{A9F9C5AA-1DE1-4281-99F2-D8DBFC5E9F0C}" dt="2024-03-21T19:16:50.237" v="31" actId="20577"/>
        <pc:sldMkLst>
          <pc:docMk/>
          <pc:sldMk cId="740171814" sldId="7215"/>
        </pc:sldMkLst>
        <pc:spChg chg="mod">
          <ac:chgData name="Ledesma Arista, Alan" userId="88ae10eb-1237-4844-8282-0a3d09a45791" providerId="ADAL" clId="{A9F9C5AA-1DE1-4281-99F2-D8DBFC5E9F0C}" dt="2024-03-21T19:16:50.237" v="31" actId="20577"/>
          <ac:spMkLst>
            <pc:docMk/>
            <pc:sldMk cId="740171814" sldId="7215"/>
            <ac:spMk id="2" creationId="{40745C0B-2594-E99E-A7B9-90F244A7D6B4}"/>
          </ac:spMkLst>
        </pc:spChg>
        <pc:spChg chg="mod">
          <ac:chgData name="Ledesma Arista, Alan" userId="88ae10eb-1237-4844-8282-0a3d09a45791" providerId="ADAL" clId="{A9F9C5AA-1DE1-4281-99F2-D8DBFC5E9F0C}" dt="2024-03-21T19:16:42.119" v="29" actId="14100"/>
          <ac:spMkLst>
            <pc:docMk/>
            <pc:sldMk cId="740171814" sldId="7215"/>
            <ac:spMk id="10" creationId="{72A0AC29-7FAC-081D-8703-AA20518A300A}"/>
          </ac:spMkLst>
        </pc:spChg>
        <pc:spChg chg="mod">
          <ac:chgData name="Ledesma Arista, Alan" userId="88ae10eb-1237-4844-8282-0a3d09a45791" providerId="ADAL" clId="{A9F9C5AA-1DE1-4281-99F2-D8DBFC5E9F0C}" dt="2024-03-21T19:16:38.711" v="28" actId="14100"/>
          <ac:spMkLst>
            <pc:docMk/>
            <pc:sldMk cId="740171814" sldId="7215"/>
            <ac:spMk id="11" creationId="{D8A193B8-6C8C-432F-BE4A-EA4EAC421B5C}"/>
          </ac:spMkLst>
        </pc:spChg>
      </pc:sldChg>
    </pc:docChg>
  </pc:docChgLst>
  <pc:docChgLst>
    <pc:chgData name="Ledesma Arista, Alan" userId="88ae10eb-1237-4844-8282-0a3d09a45791" providerId="ADAL" clId="{19681222-D067-4AA7-A8F8-9085FA2A4608}"/>
    <pc:docChg chg="undo custSel addSld delSld modSld">
      <pc:chgData name="Ledesma Arista, Alan" userId="88ae10eb-1237-4844-8282-0a3d09a45791" providerId="ADAL" clId="{19681222-D067-4AA7-A8F8-9085FA2A4608}" dt="2023-03-21T22:52:34.712" v="26"/>
      <pc:docMkLst>
        <pc:docMk/>
      </pc:docMkLst>
      <pc:sldChg chg="addSp delSp modSp mod">
        <pc:chgData name="Ledesma Arista, Alan" userId="88ae10eb-1237-4844-8282-0a3d09a45791" providerId="ADAL" clId="{19681222-D067-4AA7-A8F8-9085FA2A4608}" dt="2023-03-21T22:48:48.857" v="4"/>
        <pc:sldMkLst>
          <pc:docMk/>
          <pc:sldMk cId="3059770035" sldId="2916"/>
        </pc:sldMkLst>
        <pc:spChg chg="del">
          <ac:chgData name="Ledesma Arista, Alan" userId="88ae10eb-1237-4844-8282-0a3d09a45791" providerId="ADAL" clId="{19681222-D067-4AA7-A8F8-9085FA2A4608}" dt="2023-03-21T22:48:44.778" v="3" actId="478"/>
          <ac:spMkLst>
            <pc:docMk/>
            <pc:sldMk cId="3059770035" sldId="2916"/>
            <ac:spMk id="2" creationId="{5B198446-53EA-7C6E-1739-9D10F0BA94A8}"/>
          </ac:spMkLst>
        </pc:spChg>
        <pc:spChg chg="del">
          <ac:chgData name="Ledesma Arista, Alan" userId="88ae10eb-1237-4844-8282-0a3d09a45791" providerId="ADAL" clId="{19681222-D067-4AA7-A8F8-9085FA2A4608}" dt="2023-03-21T22:48:44.778" v="3" actId="478"/>
          <ac:spMkLst>
            <pc:docMk/>
            <pc:sldMk cId="3059770035" sldId="2916"/>
            <ac:spMk id="3" creationId="{6ADD39BE-1FA3-F520-44C9-77D4EC19D9B9}"/>
          </ac:spMkLst>
        </pc:spChg>
        <pc:spChg chg="mod">
          <ac:chgData name="Ledesma Arista, Alan" userId="88ae10eb-1237-4844-8282-0a3d09a45791" providerId="ADAL" clId="{19681222-D067-4AA7-A8F8-9085FA2A4608}" dt="2023-03-21T22:48:31.001" v="2"/>
          <ac:spMkLst>
            <pc:docMk/>
            <pc:sldMk cId="3059770035" sldId="2916"/>
            <ac:spMk id="12" creationId="{00000000-0000-0000-0000-000000000000}"/>
          </ac:spMkLst>
        </pc:spChg>
        <pc:spChg chg="add mod">
          <ac:chgData name="Ledesma Arista, Alan" userId="88ae10eb-1237-4844-8282-0a3d09a45791" providerId="ADAL" clId="{19681222-D067-4AA7-A8F8-9085FA2A4608}" dt="2023-03-21T22:48:48.857" v="4"/>
          <ac:spMkLst>
            <pc:docMk/>
            <pc:sldMk cId="3059770035" sldId="2916"/>
            <ac:spMk id="14" creationId="{A3F833D8-6958-4923-B72A-91C4F946084B}"/>
          </ac:spMkLst>
        </pc:spChg>
        <pc:spChg chg="add mod">
          <ac:chgData name="Ledesma Arista, Alan" userId="88ae10eb-1237-4844-8282-0a3d09a45791" providerId="ADAL" clId="{19681222-D067-4AA7-A8F8-9085FA2A4608}" dt="2023-03-21T22:48:48.857" v="4"/>
          <ac:spMkLst>
            <pc:docMk/>
            <pc:sldMk cId="3059770035" sldId="2916"/>
            <ac:spMk id="15" creationId="{FAE6D38D-8AE9-43EC-9D52-992215D33EAB}"/>
          </ac:spMkLst>
        </pc:spChg>
      </pc:sldChg>
      <pc:sldChg chg="del">
        <pc:chgData name="Ledesma Arista, Alan" userId="88ae10eb-1237-4844-8282-0a3d09a45791" providerId="ADAL" clId="{19681222-D067-4AA7-A8F8-9085FA2A4608}" dt="2023-03-21T22:50:16.134" v="22" actId="47"/>
        <pc:sldMkLst>
          <pc:docMk/>
          <pc:sldMk cId="4227582428" sldId="6866"/>
        </pc:sldMkLst>
      </pc:sldChg>
      <pc:sldChg chg="del">
        <pc:chgData name="Ledesma Arista, Alan" userId="88ae10eb-1237-4844-8282-0a3d09a45791" providerId="ADAL" clId="{19681222-D067-4AA7-A8F8-9085FA2A4608}" dt="2023-03-21T22:50:09.737" v="21" actId="47"/>
        <pc:sldMkLst>
          <pc:docMk/>
          <pc:sldMk cId="1998957077" sldId="6911"/>
        </pc:sldMkLst>
      </pc:sldChg>
      <pc:sldChg chg="modSp mod">
        <pc:chgData name="Ledesma Arista, Alan" userId="88ae10eb-1237-4844-8282-0a3d09a45791" providerId="ADAL" clId="{19681222-D067-4AA7-A8F8-9085FA2A4608}" dt="2023-03-21T22:49:28.317" v="17" actId="6549"/>
        <pc:sldMkLst>
          <pc:docMk/>
          <pc:sldMk cId="1561181589" sldId="7164"/>
        </pc:sldMkLst>
        <pc:spChg chg="mod">
          <ac:chgData name="Ledesma Arista, Alan" userId="88ae10eb-1237-4844-8282-0a3d09a45791" providerId="ADAL" clId="{19681222-D067-4AA7-A8F8-9085FA2A4608}" dt="2023-03-21T22:49:28.317" v="17" actId="6549"/>
          <ac:spMkLst>
            <pc:docMk/>
            <pc:sldMk cId="1561181589" sldId="7164"/>
            <ac:spMk id="3" creationId="{96168131-3C24-405D-B0E5-161CBAF84011}"/>
          </ac:spMkLst>
        </pc:spChg>
      </pc:sldChg>
      <pc:sldChg chg="del">
        <pc:chgData name="Ledesma Arista, Alan" userId="88ae10eb-1237-4844-8282-0a3d09a45791" providerId="ADAL" clId="{19681222-D067-4AA7-A8F8-9085FA2A4608}" dt="2023-03-21T22:50:28.361" v="23" actId="47"/>
        <pc:sldMkLst>
          <pc:docMk/>
          <pc:sldMk cId="1223883625" sldId="7202"/>
        </pc:sldMkLst>
      </pc:sldChg>
      <pc:sldChg chg="del">
        <pc:chgData name="Ledesma Arista, Alan" userId="88ae10eb-1237-4844-8282-0a3d09a45791" providerId="ADAL" clId="{19681222-D067-4AA7-A8F8-9085FA2A4608}" dt="2023-03-21T22:50:33.165" v="24" actId="47"/>
        <pc:sldMkLst>
          <pc:docMk/>
          <pc:sldMk cId="582607575" sldId="7206"/>
        </pc:sldMkLst>
      </pc:sldChg>
      <pc:sldChg chg="del">
        <pc:chgData name="Ledesma Arista, Alan" userId="88ae10eb-1237-4844-8282-0a3d09a45791" providerId="ADAL" clId="{19681222-D067-4AA7-A8F8-9085FA2A4608}" dt="2023-03-21T22:50:38.258" v="25" actId="47"/>
        <pc:sldMkLst>
          <pc:docMk/>
          <pc:sldMk cId="3056857713" sldId="7210"/>
        </pc:sldMkLst>
      </pc:sldChg>
      <pc:sldChg chg="modSp add mod">
        <pc:chgData name="Ledesma Arista, Alan" userId="88ae10eb-1237-4844-8282-0a3d09a45791" providerId="ADAL" clId="{19681222-D067-4AA7-A8F8-9085FA2A4608}" dt="2023-03-21T22:49:37.040" v="20" actId="13926"/>
        <pc:sldMkLst>
          <pc:docMk/>
          <pc:sldMk cId="2684515365" sldId="7216"/>
        </pc:sldMkLst>
        <pc:spChg chg="mod">
          <ac:chgData name="Ledesma Arista, Alan" userId="88ae10eb-1237-4844-8282-0a3d09a45791" providerId="ADAL" clId="{19681222-D067-4AA7-A8F8-9085FA2A4608}" dt="2023-03-21T22:49:37.040" v="20" actId="13926"/>
          <ac:spMkLst>
            <pc:docMk/>
            <pc:sldMk cId="2684515365" sldId="7216"/>
            <ac:spMk id="3" creationId="{96168131-3C24-405D-B0E5-161CBAF84011}"/>
          </ac:spMkLst>
        </pc:spChg>
      </pc:sldChg>
      <pc:sldChg chg="add">
        <pc:chgData name="Ledesma Arista, Alan" userId="88ae10eb-1237-4844-8282-0a3d09a45791" providerId="ADAL" clId="{19681222-D067-4AA7-A8F8-9085FA2A4608}" dt="2023-03-21T22:52:34.712" v="26"/>
        <pc:sldMkLst>
          <pc:docMk/>
          <pc:sldMk cId="3149826239" sldId="7217"/>
        </pc:sldMkLst>
      </pc:sldChg>
    </pc:docChg>
  </pc:docChgLst>
</pc:chgInfo>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60" b="1" i="0" u="none" strike="noStrike" kern="1200" cap="none" spc="0" normalizeH="0" baseline="0">
                <a:solidFill>
                  <a:srgbClr val="2C2C2C"/>
                </a:solidFill>
                <a:latin typeface="Arial" panose="020B0604020202020204" pitchFamily="34" charset="0"/>
                <a:ea typeface="+mj-ea"/>
                <a:cs typeface="Arial" panose="020B0604020202020204" pitchFamily="34" charset="0"/>
              </a:defRPr>
            </a:pPr>
            <a:r>
              <a:rPr lang="en-US" sz="2318" err="1"/>
              <a:t>Brecha</a:t>
            </a:r>
            <a:r>
              <a:rPr lang="en-US" sz="2318"/>
              <a:t> del </a:t>
            </a:r>
            <a:r>
              <a:rPr lang="en-US" sz="2318" err="1"/>
              <a:t>producto</a:t>
            </a:r>
            <a:endParaRPr lang="en-US" sz="2300"/>
          </a:p>
          <a:p>
            <a:pPr>
              <a:defRPr sz="2160" b="1" i="0" u="none" strike="noStrike" kern="1200" cap="none" spc="0" normalizeH="0" baseline="0">
                <a:solidFill>
                  <a:srgbClr val="2C2C2C"/>
                </a:solidFill>
                <a:latin typeface="Arial" panose="020B0604020202020204" pitchFamily="34" charset="0"/>
                <a:ea typeface="+mj-ea"/>
                <a:cs typeface="Arial" panose="020B0604020202020204" pitchFamily="34" charset="0"/>
              </a:defRPr>
            </a:pPr>
            <a:r>
              <a:rPr lang="en-US" sz="1612" b="0"/>
              <a:t>(en </a:t>
            </a:r>
            <a:r>
              <a:rPr lang="en-US" sz="1612" b="0" err="1"/>
              <a:t>porcentaje</a:t>
            </a:r>
            <a:r>
              <a:rPr lang="en-US" sz="1612" b="0"/>
              <a:t> del PBI potencial</a:t>
            </a:r>
            <a:r>
              <a:rPr lang="en-US" sz="1612" b="0" baseline="30000"/>
              <a:t>1/)</a:t>
            </a:r>
            <a:endParaRPr lang="en-US" b="0" baseline="30000"/>
          </a:p>
        </c:rich>
      </c:tx>
      <c:overlay val="0"/>
      <c:spPr>
        <a:noFill/>
        <a:ln w="25595">
          <a:noFill/>
        </a:ln>
      </c:spPr>
    </c:title>
    <c:autoTitleDeleted val="0"/>
    <c:plotArea>
      <c:layout>
        <c:manualLayout>
          <c:layoutTarget val="inner"/>
          <c:xMode val="edge"/>
          <c:yMode val="edge"/>
          <c:x val="1.4478077734115543E-2"/>
          <c:y val="0.3523536508463066"/>
          <c:w val="0.97104384453176895"/>
          <c:h val="0.5381150920633232"/>
        </c:manualLayout>
      </c:layout>
      <c:barChart>
        <c:barDir val="col"/>
        <c:grouping val="clustered"/>
        <c:varyColors val="0"/>
        <c:ser>
          <c:idx val="0"/>
          <c:order val="0"/>
          <c:tx>
            <c:strRef>
              <c:f>Hoja1!$B$1</c:f>
              <c:strCache>
                <c:ptCount val="1"/>
                <c:pt idx="0">
                  <c:v>Demanda Interna</c:v>
                </c:pt>
              </c:strCache>
            </c:strRef>
          </c:tx>
          <c:spPr>
            <a:solidFill>
              <a:srgbClr val="0070C0"/>
            </a:solidFill>
            <a:ln>
              <a:noFill/>
            </a:ln>
            <a:effectLst/>
            <a:scene3d>
              <a:camera prst="orthographicFront"/>
              <a:lightRig rig="threePt" dir="t"/>
            </a:scene3d>
            <a:sp3d>
              <a:bevelT/>
            </a:sp3d>
          </c:spPr>
          <c:invertIfNegative val="0"/>
          <c:dLbls>
            <c:spPr>
              <a:noFill/>
              <a:ln w="25595">
                <a:noFill/>
              </a:ln>
            </c:spPr>
            <c:txPr>
              <a:bodyPr rot="0" spcFirstLastPara="1" vertOverflow="ellipsis" vert="horz" wrap="square" anchor="ctr" anchorCtr="1"/>
              <a:lstStyle/>
              <a:p>
                <a:pPr>
                  <a:defRPr sz="1411" b="1" i="0" u="none" strike="noStrike" kern="1200" baseline="0">
                    <a:solidFill>
                      <a:srgbClr val="2C2C2C"/>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Hoja1!$A$2:$A$23</c:f>
              <c:strCache>
                <c:ptCount val="22"/>
                <c:pt idx="0">
                  <c:v>2002</c:v>
                </c:pt>
                <c:pt idx="1">
                  <c:v>2003</c:v>
                </c:pt>
                <c:pt idx="2">
                  <c:v>2004</c:v>
                </c:pt>
                <c:pt idx="3">
                  <c:v>2005</c:v>
                </c:pt>
                <c:pt idx="4">
                  <c:v>2006</c:v>
                </c:pt>
                <c:pt idx="5">
                  <c:v>2007</c:v>
                </c:pt>
                <c:pt idx="6">
                  <c:v>2008</c:v>
                </c:pt>
                <c:pt idx="7">
                  <c:v>2009</c:v>
                </c:pt>
                <c:pt idx="8">
                  <c:v>2010</c:v>
                </c:pt>
                <c:pt idx="9">
                  <c:v>2011</c:v>
                </c:pt>
                <c:pt idx="10">
                  <c:v>2012</c:v>
                </c:pt>
                <c:pt idx="11">
                  <c:v>2013</c:v>
                </c:pt>
                <c:pt idx="12">
                  <c:v>2014</c:v>
                </c:pt>
                <c:pt idx="13">
                  <c:v>2015</c:v>
                </c:pt>
                <c:pt idx="14">
                  <c:v>2016</c:v>
                </c:pt>
                <c:pt idx="15">
                  <c:v>2017</c:v>
                </c:pt>
                <c:pt idx="16">
                  <c:v>2018</c:v>
                </c:pt>
                <c:pt idx="17">
                  <c:v>2019</c:v>
                </c:pt>
                <c:pt idx="18">
                  <c:v>2020</c:v>
                </c:pt>
                <c:pt idx="19">
                  <c:v>2021</c:v>
                </c:pt>
                <c:pt idx="20">
                  <c:v>2022*</c:v>
                </c:pt>
                <c:pt idx="21">
                  <c:v>2023*</c:v>
                </c:pt>
              </c:strCache>
            </c:strRef>
          </c:cat>
          <c:val>
            <c:numRef>
              <c:f>Hoja1!$B$2:$B$23</c:f>
              <c:numCache>
                <c:formatCode>0.0</c:formatCode>
                <c:ptCount val="22"/>
                <c:pt idx="0">
                  <c:v>-0.49282500000000001</c:v>
                </c:pt>
                <c:pt idx="1">
                  <c:v>-1.406075</c:v>
                </c:pt>
                <c:pt idx="2">
                  <c:v>-1.3204</c:v>
                </c:pt>
                <c:pt idx="3">
                  <c:v>-0.35725000000000001</c:v>
                </c:pt>
                <c:pt idx="4">
                  <c:v>1.0067999999999999</c:v>
                </c:pt>
                <c:pt idx="5">
                  <c:v>1.651375</c:v>
                </c:pt>
                <c:pt idx="6">
                  <c:v>3.4076499999999998</c:v>
                </c:pt>
                <c:pt idx="7">
                  <c:v>-1.939575</c:v>
                </c:pt>
                <c:pt idx="8">
                  <c:v>9.0900000000000022E-2</c:v>
                </c:pt>
                <c:pt idx="9">
                  <c:v>0.58155000000000001</c:v>
                </c:pt>
                <c:pt idx="10">
                  <c:v>0.60130000000000006</c:v>
                </c:pt>
                <c:pt idx="11">
                  <c:v>1.3644000000000001</c:v>
                </c:pt>
                <c:pt idx="12">
                  <c:v>-0.13895000000000005</c:v>
                </c:pt>
                <c:pt idx="13">
                  <c:v>-0.34965000000000002</c:v>
                </c:pt>
                <c:pt idx="14">
                  <c:v>7.5525000000000023E-2</c:v>
                </c:pt>
                <c:pt idx="15">
                  <c:v>-0.54142500000000005</c:v>
                </c:pt>
                <c:pt idx="16">
                  <c:v>0.42435</c:v>
                </c:pt>
                <c:pt idx="17">
                  <c:v>-0.55132499999999995</c:v>
                </c:pt>
                <c:pt idx="18">
                  <c:v>-5.1903000000000006</c:v>
                </c:pt>
                <c:pt idx="19">
                  <c:v>-0.64750000000000008</c:v>
                </c:pt>
                <c:pt idx="20">
                  <c:v>-0.24812000000000001</c:v>
                </c:pt>
                <c:pt idx="21">
                  <c:v>-3.2599999999999997E-2</c:v>
                </c:pt>
              </c:numCache>
            </c:numRef>
          </c:val>
          <c:extLst>
            <c:ext xmlns:c16="http://schemas.microsoft.com/office/drawing/2014/chart" uri="{C3380CC4-5D6E-409C-BE32-E72D297353CC}">
              <c16:uniqueId val="{00000000-425E-43E7-A8CF-E3DB70800BA9}"/>
            </c:ext>
          </c:extLst>
        </c:ser>
        <c:dLbls>
          <c:showLegendKey val="0"/>
          <c:showVal val="0"/>
          <c:showCatName val="0"/>
          <c:showSerName val="0"/>
          <c:showPercent val="0"/>
          <c:showBubbleSize val="0"/>
        </c:dLbls>
        <c:gapWidth val="150"/>
        <c:overlap val="80"/>
        <c:axId val="825156048"/>
        <c:axId val="825157224"/>
      </c:barChart>
      <c:catAx>
        <c:axId val="825156048"/>
        <c:scaling>
          <c:orientation val="minMax"/>
        </c:scaling>
        <c:delete val="0"/>
        <c:axPos val="b"/>
        <c:numFmt formatCode="General" sourceLinked="1"/>
        <c:majorTickMark val="none"/>
        <c:minorTickMark val="none"/>
        <c:tickLblPos val="low"/>
        <c:spPr>
          <a:noFill/>
          <a:ln w="9598" cap="flat" cmpd="sng" algn="ctr">
            <a:solidFill>
              <a:schemeClr val="dk1">
                <a:lumMod val="15000"/>
                <a:lumOff val="85000"/>
              </a:schemeClr>
            </a:solidFill>
            <a:round/>
          </a:ln>
          <a:effectLst/>
        </c:spPr>
        <c:txPr>
          <a:bodyPr rot="-60000000" spcFirstLastPara="1" vertOverflow="ellipsis" vert="horz" wrap="square" anchor="ctr" anchorCtr="1"/>
          <a:lstStyle/>
          <a:p>
            <a:pPr>
              <a:defRPr sz="1411" b="1" i="0" u="none" strike="noStrike" kern="1200" cap="none" spc="0" normalizeH="0" baseline="0">
                <a:solidFill>
                  <a:srgbClr val="2C2C2C"/>
                </a:solidFill>
                <a:latin typeface="Arial" panose="020B0604020202020204" pitchFamily="34" charset="0"/>
                <a:ea typeface="+mn-ea"/>
                <a:cs typeface="Arial" panose="020B0604020202020204" pitchFamily="34" charset="0"/>
              </a:defRPr>
            </a:pPr>
            <a:endParaRPr lang="en-US"/>
          </a:p>
        </c:txPr>
        <c:crossAx val="825157224"/>
        <c:crosses val="autoZero"/>
        <c:auto val="1"/>
        <c:lblAlgn val="ctr"/>
        <c:lblOffset val="100"/>
        <c:noMultiLvlLbl val="0"/>
      </c:catAx>
      <c:valAx>
        <c:axId val="825157224"/>
        <c:scaling>
          <c:orientation val="minMax"/>
        </c:scaling>
        <c:delete val="1"/>
        <c:axPos val="l"/>
        <c:numFmt formatCode="0.0" sourceLinked="1"/>
        <c:majorTickMark val="out"/>
        <c:minorTickMark val="none"/>
        <c:tickLblPos val="nextTo"/>
        <c:crossAx val="825156048"/>
        <c:crosses val="autoZero"/>
        <c:crossBetween val="between"/>
      </c:valAx>
      <c:spPr>
        <a:noFill/>
        <a:ln w="25595">
          <a:noFill/>
        </a:ln>
      </c:spPr>
    </c:plotArea>
    <c:plotVisOnly val="1"/>
    <c:dispBlanksAs val="gap"/>
    <c:showDLblsOverMax val="0"/>
  </c:chart>
  <c:spPr>
    <a:noFill/>
    <a:ln>
      <a:noFill/>
    </a:ln>
  </c:spPr>
  <c:txPr>
    <a:bodyPr/>
    <a:lstStyle/>
    <a:p>
      <a:pPr>
        <a:defRPr>
          <a:solidFill>
            <a:srgbClr val="2C2C2C"/>
          </a:solidFill>
          <a:latin typeface="Arial" panose="020B0604020202020204" pitchFamily="34" charset="0"/>
          <a:cs typeface="Arial" panose="020B0604020202020204" pitchFamily="34" charset="0"/>
        </a:defRPr>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0.28128</cdr:x>
      <cdr:y>0.20283</cdr:y>
    </cdr:from>
    <cdr:to>
      <cdr:x>0.28128</cdr:x>
      <cdr:y>0.92041</cdr:y>
    </cdr:to>
    <cdr:cxnSp macro="">
      <cdr:nvCxnSpPr>
        <cdr:cNvPr id="2" name="Conector recto 1">
          <a:extLst xmlns:a="http://schemas.openxmlformats.org/drawingml/2006/main">
            <a:ext uri="{FF2B5EF4-FFF2-40B4-BE49-F238E27FC236}">
              <a16:creationId xmlns:a16="http://schemas.microsoft.com/office/drawing/2014/main" id="{C1472531-B048-6E40-3492-61B35404996D}"/>
            </a:ext>
          </a:extLst>
        </cdr:cNvPr>
        <cdr:cNvCxnSpPr/>
      </cdr:nvCxnSpPr>
      <cdr:spPr>
        <a:xfrm xmlns:a="http://schemas.openxmlformats.org/drawingml/2006/main" flipV="1">
          <a:off x="2465163" y="1245661"/>
          <a:ext cx="0" cy="3362829"/>
        </a:xfrm>
        <a:prstGeom xmlns:a="http://schemas.openxmlformats.org/drawingml/2006/main" prst="line">
          <a:avLst/>
        </a:prstGeom>
        <a:ln xmlns:a="http://schemas.openxmlformats.org/drawingml/2006/main" w="38100">
          <a:solidFill>
            <a:srgbClr val="00B0F0"/>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0.37245</cdr:x>
      <cdr:y>0.20692</cdr:y>
    </cdr:from>
    <cdr:to>
      <cdr:x>0.37281</cdr:x>
      <cdr:y>0.92927</cdr:y>
    </cdr:to>
    <cdr:cxnSp macro="">
      <cdr:nvCxnSpPr>
        <cdr:cNvPr id="4" name="Conector recto 3">
          <a:extLst xmlns:a="http://schemas.openxmlformats.org/drawingml/2006/main">
            <a:ext uri="{FF2B5EF4-FFF2-40B4-BE49-F238E27FC236}">
              <a16:creationId xmlns:a16="http://schemas.microsoft.com/office/drawing/2014/main" id="{3843F269-8588-B305-5DFB-A5C6E7C17119}"/>
            </a:ext>
          </a:extLst>
        </cdr:cNvPr>
        <cdr:cNvCxnSpPr/>
      </cdr:nvCxnSpPr>
      <cdr:spPr>
        <a:xfrm xmlns:a="http://schemas.openxmlformats.org/drawingml/2006/main" flipV="1">
          <a:off x="3248495" y="1270675"/>
          <a:ext cx="3119" cy="3400394"/>
        </a:xfrm>
        <a:prstGeom xmlns:a="http://schemas.openxmlformats.org/drawingml/2006/main" prst="line">
          <a:avLst/>
        </a:prstGeom>
        <a:ln xmlns:a="http://schemas.openxmlformats.org/drawingml/2006/main" w="38100">
          <a:solidFill>
            <a:srgbClr val="002060"/>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0.63665</cdr:x>
      <cdr:y>0.19176</cdr:y>
    </cdr:from>
    <cdr:to>
      <cdr:x>0.63701</cdr:x>
      <cdr:y>0.91661</cdr:y>
    </cdr:to>
    <cdr:cxnSp macro="">
      <cdr:nvCxnSpPr>
        <cdr:cNvPr id="5" name="Conector recto 4">
          <a:extLst xmlns:a="http://schemas.openxmlformats.org/drawingml/2006/main">
            <a:ext uri="{FF2B5EF4-FFF2-40B4-BE49-F238E27FC236}">
              <a16:creationId xmlns:a16="http://schemas.microsoft.com/office/drawing/2014/main" id="{EA264AC5-2EBF-702C-59F8-6340650F76F3}"/>
            </a:ext>
          </a:extLst>
        </cdr:cNvPr>
        <cdr:cNvCxnSpPr/>
      </cdr:nvCxnSpPr>
      <cdr:spPr>
        <a:xfrm xmlns:a="http://schemas.openxmlformats.org/drawingml/2006/main" flipV="1">
          <a:off x="5530959" y="1178122"/>
          <a:ext cx="3119" cy="3400394"/>
        </a:xfrm>
        <a:prstGeom xmlns:a="http://schemas.openxmlformats.org/drawingml/2006/main" prst="line">
          <a:avLst/>
        </a:prstGeom>
        <a:ln xmlns:a="http://schemas.openxmlformats.org/drawingml/2006/main" w="38100">
          <a:solidFill>
            <a:srgbClr val="00B050"/>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0.4622</cdr:x>
      <cdr:y>0.19555</cdr:y>
    </cdr:from>
    <cdr:to>
      <cdr:x>0.46256</cdr:x>
      <cdr:y>0.9194</cdr:y>
    </cdr:to>
    <cdr:cxnSp macro="">
      <cdr:nvCxnSpPr>
        <cdr:cNvPr id="7" name="Conector recto 6">
          <a:extLst xmlns:a="http://schemas.openxmlformats.org/drawingml/2006/main">
            <a:ext uri="{FF2B5EF4-FFF2-40B4-BE49-F238E27FC236}">
              <a16:creationId xmlns:a16="http://schemas.microsoft.com/office/drawing/2014/main" id="{C4E7EE9C-9C7F-8974-6FA7-FD0BBEB568E8}"/>
            </a:ext>
          </a:extLst>
        </cdr:cNvPr>
        <cdr:cNvCxnSpPr/>
      </cdr:nvCxnSpPr>
      <cdr:spPr>
        <a:xfrm xmlns:a="http://schemas.openxmlformats.org/drawingml/2006/main" flipV="1">
          <a:off x="4017390" y="1198998"/>
          <a:ext cx="3118" cy="3400393"/>
        </a:xfrm>
        <a:prstGeom xmlns:a="http://schemas.openxmlformats.org/drawingml/2006/main" prst="line">
          <a:avLst/>
        </a:prstGeom>
        <a:ln xmlns:a="http://schemas.openxmlformats.org/drawingml/2006/main" w="38100">
          <a:solidFill>
            <a:srgbClr val="00B050"/>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0.81359</cdr:x>
      <cdr:y>0.19024</cdr:y>
    </cdr:from>
    <cdr:to>
      <cdr:x>0.81395</cdr:x>
      <cdr:y>0.91534</cdr:y>
    </cdr:to>
    <cdr:cxnSp macro="">
      <cdr:nvCxnSpPr>
        <cdr:cNvPr id="6" name="Conector recto 5">
          <a:extLst xmlns:a="http://schemas.openxmlformats.org/drawingml/2006/main">
            <a:ext uri="{FF2B5EF4-FFF2-40B4-BE49-F238E27FC236}">
              <a16:creationId xmlns:a16="http://schemas.microsoft.com/office/drawing/2014/main" id="{9FDD38DA-0A89-4523-D234-D10726A32433}"/>
            </a:ext>
          </a:extLst>
        </cdr:cNvPr>
        <cdr:cNvCxnSpPr/>
      </cdr:nvCxnSpPr>
      <cdr:spPr>
        <a:xfrm xmlns:a="http://schemas.openxmlformats.org/drawingml/2006/main" flipV="1">
          <a:off x="7044499" y="1167704"/>
          <a:ext cx="3119" cy="3400394"/>
        </a:xfrm>
        <a:prstGeom xmlns:a="http://schemas.openxmlformats.org/drawingml/2006/main" prst="line">
          <a:avLst/>
        </a:prstGeom>
        <a:ln xmlns:a="http://schemas.openxmlformats.org/drawingml/2006/main" w="38100">
          <a:solidFill>
            <a:srgbClr val="FF0000"/>
          </a:solidFill>
          <a:prstDash val="sysDot"/>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3" y="1"/>
            <a:ext cx="4301543" cy="343284"/>
          </a:xfrm>
          <a:prstGeom prst="rect">
            <a:avLst/>
          </a:prstGeom>
        </p:spPr>
        <p:txBody>
          <a:bodyPr vert="horz" lIns="91416" tIns="45707" rIns="91416" bIns="45707" rtlCol="0"/>
          <a:lstStyle>
            <a:lvl1pPr algn="l">
              <a:defRPr sz="1200"/>
            </a:lvl1pPr>
          </a:lstStyle>
          <a:p>
            <a:endParaRPr lang="es-PE"/>
          </a:p>
        </p:txBody>
      </p:sp>
      <p:sp>
        <p:nvSpPr>
          <p:cNvPr id="3" name="Marcador de fecha 2"/>
          <p:cNvSpPr>
            <a:spLocks noGrp="1"/>
          </p:cNvSpPr>
          <p:nvPr>
            <p:ph type="dt" sz="quarter" idx="1"/>
          </p:nvPr>
        </p:nvSpPr>
        <p:spPr>
          <a:xfrm>
            <a:off x="5622803" y="1"/>
            <a:ext cx="4301543" cy="343284"/>
          </a:xfrm>
          <a:prstGeom prst="rect">
            <a:avLst/>
          </a:prstGeom>
        </p:spPr>
        <p:txBody>
          <a:bodyPr vert="horz" lIns="91416" tIns="45707" rIns="91416" bIns="45707" rtlCol="0"/>
          <a:lstStyle>
            <a:lvl1pPr algn="r">
              <a:defRPr sz="1200"/>
            </a:lvl1pPr>
          </a:lstStyle>
          <a:p>
            <a:fld id="{7040CDD9-080D-4F3D-AE15-A9C73D18679A}" type="datetimeFigureOut">
              <a:rPr lang="es-PE" smtClean="0"/>
              <a:pPr/>
              <a:t>2025-03-18</a:t>
            </a:fld>
            <a:endParaRPr lang="es-PE"/>
          </a:p>
        </p:txBody>
      </p:sp>
      <p:sp>
        <p:nvSpPr>
          <p:cNvPr id="4" name="Marcador de pie de página 3"/>
          <p:cNvSpPr>
            <a:spLocks noGrp="1"/>
          </p:cNvSpPr>
          <p:nvPr>
            <p:ph type="ftr" sz="quarter" idx="2"/>
          </p:nvPr>
        </p:nvSpPr>
        <p:spPr>
          <a:xfrm>
            <a:off x="3" y="6514718"/>
            <a:ext cx="4301543" cy="343284"/>
          </a:xfrm>
          <a:prstGeom prst="rect">
            <a:avLst/>
          </a:prstGeom>
        </p:spPr>
        <p:txBody>
          <a:bodyPr vert="horz" lIns="91416" tIns="45707" rIns="91416" bIns="45707" rtlCol="0" anchor="b"/>
          <a:lstStyle>
            <a:lvl1pPr algn="l">
              <a:defRPr sz="1200"/>
            </a:lvl1pPr>
          </a:lstStyle>
          <a:p>
            <a:endParaRPr lang="es-PE"/>
          </a:p>
        </p:txBody>
      </p:sp>
      <p:sp>
        <p:nvSpPr>
          <p:cNvPr id="5" name="Marcador de número de diapositiva 4"/>
          <p:cNvSpPr>
            <a:spLocks noGrp="1"/>
          </p:cNvSpPr>
          <p:nvPr>
            <p:ph type="sldNum" sz="quarter" idx="3"/>
          </p:nvPr>
        </p:nvSpPr>
        <p:spPr>
          <a:xfrm>
            <a:off x="5622803" y="6514718"/>
            <a:ext cx="4301543" cy="343284"/>
          </a:xfrm>
          <a:prstGeom prst="rect">
            <a:avLst/>
          </a:prstGeom>
        </p:spPr>
        <p:txBody>
          <a:bodyPr vert="horz" lIns="91416" tIns="45707" rIns="91416" bIns="45707" rtlCol="0" anchor="b"/>
          <a:lstStyle>
            <a:lvl1pPr algn="r">
              <a:defRPr sz="1200"/>
            </a:lvl1pPr>
          </a:lstStyle>
          <a:p>
            <a:fld id="{2C3D1DEE-6154-498D-9E30-2067677B8970}" type="slidenum">
              <a:rPr lang="es-PE" smtClean="0"/>
              <a:pPr/>
              <a:t>‹Nº›</a:t>
            </a:fld>
            <a:endParaRPr lang="es-PE"/>
          </a:p>
        </p:txBody>
      </p:sp>
    </p:spTree>
    <p:extLst>
      <p:ext uri="{BB962C8B-B14F-4D97-AF65-F5344CB8AC3E}">
        <p14:creationId xmlns:p14="http://schemas.microsoft.com/office/powerpoint/2010/main" val="22669110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3" y="2"/>
            <a:ext cx="4301543" cy="344092"/>
          </a:xfrm>
          <a:prstGeom prst="rect">
            <a:avLst/>
          </a:prstGeom>
        </p:spPr>
        <p:txBody>
          <a:bodyPr vert="horz" lIns="91416" tIns="45707" rIns="91416" bIns="45707" rtlCol="0"/>
          <a:lstStyle>
            <a:lvl1pPr algn="l">
              <a:defRPr sz="1200"/>
            </a:lvl1pPr>
          </a:lstStyle>
          <a:p>
            <a:endParaRPr lang="es-PE"/>
          </a:p>
        </p:txBody>
      </p:sp>
      <p:sp>
        <p:nvSpPr>
          <p:cNvPr id="3" name="Marcador de fecha 2"/>
          <p:cNvSpPr>
            <a:spLocks noGrp="1"/>
          </p:cNvSpPr>
          <p:nvPr>
            <p:ph type="dt" idx="1"/>
          </p:nvPr>
        </p:nvSpPr>
        <p:spPr>
          <a:xfrm>
            <a:off x="5622803" y="2"/>
            <a:ext cx="4301543" cy="344092"/>
          </a:xfrm>
          <a:prstGeom prst="rect">
            <a:avLst/>
          </a:prstGeom>
        </p:spPr>
        <p:txBody>
          <a:bodyPr vert="horz" lIns="91416" tIns="45707" rIns="91416" bIns="45707" rtlCol="0"/>
          <a:lstStyle>
            <a:lvl1pPr algn="r">
              <a:defRPr sz="1200"/>
            </a:lvl1pPr>
          </a:lstStyle>
          <a:p>
            <a:fld id="{05C61BCE-AD32-4187-8A64-5E6F138523EA}" type="datetimeFigureOut">
              <a:rPr lang="es-PE" smtClean="0"/>
              <a:pPr/>
              <a:t>2025-03-18</a:t>
            </a:fld>
            <a:endParaRPr lang="es-PE"/>
          </a:p>
        </p:txBody>
      </p:sp>
      <p:sp>
        <p:nvSpPr>
          <p:cNvPr id="4" name="Marcador de imagen de diapositiva 3"/>
          <p:cNvSpPr>
            <a:spLocks noGrp="1" noRot="1" noChangeAspect="1"/>
          </p:cNvSpPr>
          <p:nvPr>
            <p:ph type="sldImg" idx="2"/>
          </p:nvPr>
        </p:nvSpPr>
        <p:spPr>
          <a:xfrm>
            <a:off x="2906713" y="857250"/>
            <a:ext cx="4113212" cy="2314575"/>
          </a:xfrm>
          <a:prstGeom prst="rect">
            <a:avLst/>
          </a:prstGeom>
          <a:noFill/>
          <a:ln w="12700">
            <a:solidFill>
              <a:prstClr val="black"/>
            </a:solidFill>
          </a:ln>
        </p:spPr>
        <p:txBody>
          <a:bodyPr vert="horz" lIns="91416" tIns="45707" rIns="91416" bIns="45707" rtlCol="0" anchor="ctr"/>
          <a:lstStyle/>
          <a:p>
            <a:endParaRPr lang="es-PE"/>
          </a:p>
        </p:txBody>
      </p:sp>
      <p:sp>
        <p:nvSpPr>
          <p:cNvPr id="5" name="Marcador de notas 4"/>
          <p:cNvSpPr>
            <a:spLocks noGrp="1"/>
          </p:cNvSpPr>
          <p:nvPr>
            <p:ph type="body" sz="quarter" idx="3"/>
          </p:nvPr>
        </p:nvSpPr>
        <p:spPr>
          <a:xfrm>
            <a:off x="992664" y="3300415"/>
            <a:ext cx="7941310" cy="2700338"/>
          </a:xfrm>
          <a:prstGeom prst="rect">
            <a:avLst/>
          </a:prstGeom>
        </p:spPr>
        <p:txBody>
          <a:bodyPr vert="horz" lIns="91416" tIns="45707" rIns="91416" bIns="45707"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3" y="6513912"/>
            <a:ext cx="4301543" cy="344090"/>
          </a:xfrm>
          <a:prstGeom prst="rect">
            <a:avLst/>
          </a:prstGeom>
        </p:spPr>
        <p:txBody>
          <a:bodyPr vert="horz" lIns="91416" tIns="45707" rIns="91416" bIns="45707"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5622803" y="6513912"/>
            <a:ext cx="4301543" cy="344090"/>
          </a:xfrm>
          <a:prstGeom prst="rect">
            <a:avLst/>
          </a:prstGeom>
        </p:spPr>
        <p:txBody>
          <a:bodyPr vert="horz" lIns="91416" tIns="45707" rIns="91416" bIns="45707" rtlCol="0" anchor="b"/>
          <a:lstStyle>
            <a:lvl1pPr algn="r">
              <a:defRPr sz="1200"/>
            </a:lvl1pPr>
          </a:lstStyle>
          <a:p>
            <a:fld id="{B50903BF-3EBD-4813-B3D0-7238EB745AE3}" type="slidenum">
              <a:rPr lang="es-PE" smtClean="0"/>
              <a:pPr/>
              <a:t>‹Nº›</a:t>
            </a:fld>
            <a:endParaRPr lang="es-PE"/>
          </a:p>
        </p:txBody>
      </p:sp>
    </p:spTree>
    <p:extLst>
      <p:ext uri="{BB962C8B-B14F-4D97-AF65-F5344CB8AC3E}">
        <p14:creationId xmlns:p14="http://schemas.microsoft.com/office/powerpoint/2010/main" val="249565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Marcador de imagen de diapositiva"/>
          <p:cNvSpPr>
            <a:spLocks noGrp="1" noRot="1" noChangeAspect="1" noTextEdit="1"/>
          </p:cNvSpPr>
          <p:nvPr>
            <p:ph type="sldImg"/>
          </p:nvPr>
        </p:nvSpPr>
        <p:spPr bwMode="auto">
          <a:xfrm>
            <a:off x="2906713" y="857250"/>
            <a:ext cx="4113212" cy="231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a:p>
        </p:txBody>
      </p:sp>
      <p:sp>
        <p:nvSpPr>
          <p:cNvPr id="51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754" indent="-285674">
              <a:spcBef>
                <a:spcPct val="30000"/>
              </a:spcBef>
              <a:defRPr sz="1200">
                <a:solidFill>
                  <a:schemeClr val="tx1"/>
                </a:solidFill>
                <a:latin typeface="Calibri" panose="020F0502020204030204" pitchFamily="34" charset="0"/>
              </a:defRPr>
            </a:lvl2pPr>
            <a:lvl3pPr marL="1142698" indent="-228541">
              <a:spcBef>
                <a:spcPct val="30000"/>
              </a:spcBef>
              <a:defRPr sz="1200">
                <a:solidFill>
                  <a:schemeClr val="tx1"/>
                </a:solidFill>
                <a:latin typeface="Calibri" panose="020F0502020204030204" pitchFamily="34" charset="0"/>
              </a:defRPr>
            </a:lvl3pPr>
            <a:lvl4pPr marL="1599777" indent="-228541">
              <a:spcBef>
                <a:spcPct val="30000"/>
              </a:spcBef>
              <a:defRPr sz="1200">
                <a:solidFill>
                  <a:schemeClr val="tx1"/>
                </a:solidFill>
                <a:latin typeface="Calibri" panose="020F0502020204030204" pitchFamily="34" charset="0"/>
              </a:defRPr>
            </a:lvl4pPr>
            <a:lvl5pPr marL="2056856" indent="-228541">
              <a:spcBef>
                <a:spcPct val="30000"/>
              </a:spcBef>
              <a:defRPr sz="1200">
                <a:solidFill>
                  <a:schemeClr val="tx1"/>
                </a:solidFill>
                <a:latin typeface="Calibri" panose="020F0502020204030204" pitchFamily="34" charset="0"/>
              </a:defRPr>
            </a:lvl5pPr>
            <a:lvl6pPr marL="2513936" indent="-228541" eaLnBrk="0" fontAlgn="base" hangingPunct="0">
              <a:spcBef>
                <a:spcPct val="30000"/>
              </a:spcBef>
              <a:spcAft>
                <a:spcPct val="0"/>
              </a:spcAft>
              <a:defRPr sz="1200">
                <a:solidFill>
                  <a:schemeClr val="tx1"/>
                </a:solidFill>
                <a:latin typeface="Calibri" panose="020F0502020204030204" pitchFamily="34" charset="0"/>
              </a:defRPr>
            </a:lvl6pPr>
            <a:lvl7pPr marL="2971014" indent="-228541" eaLnBrk="0" fontAlgn="base" hangingPunct="0">
              <a:spcBef>
                <a:spcPct val="30000"/>
              </a:spcBef>
              <a:spcAft>
                <a:spcPct val="0"/>
              </a:spcAft>
              <a:defRPr sz="1200">
                <a:solidFill>
                  <a:schemeClr val="tx1"/>
                </a:solidFill>
                <a:latin typeface="Calibri" panose="020F0502020204030204" pitchFamily="34" charset="0"/>
              </a:defRPr>
            </a:lvl7pPr>
            <a:lvl8pPr marL="3428094" indent="-228541" eaLnBrk="0" fontAlgn="base" hangingPunct="0">
              <a:spcBef>
                <a:spcPct val="30000"/>
              </a:spcBef>
              <a:spcAft>
                <a:spcPct val="0"/>
              </a:spcAft>
              <a:defRPr sz="1200">
                <a:solidFill>
                  <a:schemeClr val="tx1"/>
                </a:solidFill>
                <a:latin typeface="Calibri" panose="020F0502020204030204" pitchFamily="34" charset="0"/>
              </a:defRPr>
            </a:lvl8pPr>
            <a:lvl9pPr marL="3885173" indent="-2285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762DAD-C135-4885-8FAC-4C2CE7A06ABE}" type="slidenum">
              <a:rPr lang="es-PE" altLang="es-PE" smtClean="0"/>
              <a:pPr>
                <a:spcBef>
                  <a:spcPct val="0"/>
                </a:spcBef>
              </a:pPr>
              <a:t>1</a:t>
            </a:fld>
            <a:endParaRPr lang="es-PE" altLang="es-PE"/>
          </a:p>
        </p:txBody>
      </p:sp>
    </p:spTree>
    <p:extLst>
      <p:ext uri="{BB962C8B-B14F-4D97-AF65-F5344CB8AC3E}">
        <p14:creationId xmlns:p14="http://schemas.microsoft.com/office/powerpoint/2010/main" val="1720636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12</a:t>
            </a:fld>
            <a:endParaRPr lang="es-PE"/>
          </a:p>
        </p:txBody>
      </p:sp>
    </p:spTree>
    <p:extLst>
      <p:ext uri="{BB962C8B-B14F-4D97-AF65-F5344CB8AC3E}">
        <p14:creationId xmlns:p14="http://schemas.microsoft.com/office/powerpoint/2010/main" val="26494993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13</a:t>
            </a:fld>
            <a:endParaRPr lang="es-PE"/>
          </a:p>
        </p:txBody>
      </p:sp>
    </p:spTree>
    <p:extLst>
      <p:ext uri="{BB962C8B-B14F-4D97-AF65-F5344CB8AC3E}">
        <p14:creationId xmlns:p14="http://schemas.microsoft.com/office/powerpoint/2010/main" val="3973568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18</a:t>
            </a:fld>
            <a:endParaRPr lang="es-PE"/>
          </a:p>
        </p:txBody>
      </p:sp>
    </p:spTree>
    <p:extLst>
      <p:ext uri="{BB962C8B-B14F-4D97-AF65-F5344CB8AC3E}">
        <p14:creationId xmlns:p14="http://schemas.microsoft.com/office/powerpoint/2010/main" val="3028246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1 Marcador de imagen de diapositiva"/>
          <p:cNvSpPr>
            <a:spLocks noGrp="1" noRot="1" noChangeAspect="1" noTextEdit="1"/>
          </p:cNvSpPr>
          <p:nvPr>
            <p:ph type="sldImg"/>
          </p:nvPr>
        </p:nvSpPr>
        <p:spPr bwMode="auto">
          <a:xfrm>
            <a:off x="2906713" y="857250"/>
            <a:ext cx="4113212" cy="2314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PE" altLang="es-PE"/>
          </a:p>
        </p:txBody>
      </p:sp>
      <p:sp>
        <p:nvSpPr>
          <p:cNvPr id="512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754" indent="-285674">
              <a:spcBef>
                <a:spcPct val="30000"/>
              </a:spcBef>
              <a:defRPr sz="1200">
                <a:solidFill>
                  <a:schemeClr val="tx1"/>
                </a:solidFill>
                <a:latin typeface="Calibri" panose="020F0502020204030204" pitchFamily="34" charset="0"/>
              </a:defRPr>
            </a:lvl2pPr>
            <a:lvl3pPr marL="1142698" indent="-228541">
              <a:spcBef>
                <a:spcPct val="30000"/>
              </a:spcBef>
              <a:defRPr sz="1200">
                <a:solidFill>
                  <a:schemeClr val="tx1"/>
                </a:solidFill>
                <a:latin typeface="Calibri" panose="020F0502020204030204" pitchFamily="34" charset="0"/>
              </a:defRPr>
            </a:lvl3pPr>
            <a:lvl4pPr marL="1599777" indent="-228541">
              <a:spcBef>
                <a:spcPct val="30000"/>
              </a:spcBef>
              <a:defRPr sz="1200">
                <a:solidFill>
                  <a:schemeClr val="tx1"/>
                </a:solidFill>
                <a:latin typeface="Calibri" panose="020F0502020204030204" pitchFamily="34" charset="0"/>
              </a:defRPr>
            </a:lvl4pPr>
            <a:lvl5pPr marL="2056856" indent="-228541">
              <a:spcBef>
                <a:spcPct val="30000"/>
              </a:spcBef>
              <a:defRPr sz="1200">
                <a:solidFill>
                  <a:schemeClr val="tx1"/>
                </a:solidFill>
                <a:latin typeface="Calibri" panose="020F0502020204030204" pitchFamily="34" charset="0"/>
              </a:defRPr>
            </a:lvl5pPr>
            <a:lvl6pPr marL="2513936" indent="-228541" eaLnBrk="0" fontAlgn="base" hangingPunct="0">
              <a:spcBef>
                <a:spcPct val="30000"/>
              </a:spcBef>
              <a:spcAft>
                <a:spcPct val="0"/>
              </a:spcAft>
              <a:defRPr sz="1200">
                <a:solidFill>
                  <a:schemeClr val="tx1"/>
                </a:solidFill>
                <a:latin typeface="Calibri" panose="020F0502020204030204" pitchFamily="34" charset="0"/>
              </a:defRPr>
            </a:lvl6pPr>
            <a:lvl7pPr marL="2971014" indent="-228541" eaLnBrk="0" fontAlgn="base" hangingPunct="0">
              <a:spcBef>
                <a:spcPct val="30000"/>
              </a:spcBef>
              <a:spcAft>
                <a:spcPct val="0"/>
              </a:spcAft>
              <a:defRPr sz="1200">
                <a:solidFill>
                  <a:schemeClr val="tx1"/>
                </a:solidFill>
                <a:latin typeface="Calibri" panose="020F0502020204030204" pitchFamily="34" charset="0"/>
              </a:defRPr>
            </a:lvl7pPr>
            <a:lvl8pPr marL="3428094" indent="-228541" eaLnBrk="0" fontAlgn="base" hangingPunct="0">
              <a:spcBef>
                <a:spcPct val="30000"/>
              </a:spcBef>
              <a:spcAft>
                <a:spcPct val="0"/>
              </a:spcAft>
              <a:defRPr sz="1200">
                <a:solidFill>
                  <a:schemeClr val="tx1"/>
                </a:solidFill>
                <a:latin typeface="Calibri" panose="020F0502020204030204" pitchFamily="34" charset="0"/>
              </a:defRPr>
            </a:lvl8pPr>
            <a:lvl9pPr marL="3885173" indent="-228541"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8762DAD-C135-4885-8FAC-4C2CE7A06ABE}" type="slidenum">
              <a:rPr lang="es-PE" altLang="es-PE" smtClean="0"/>
              <a:pPr>
                <a:spcBef>
                  <a:spcPct val="0"/>
                </a:spcBef>
              </a:pPr>
              <a:t>37</a:t>
            </a:fld>
            <a:endParaRPr lang="es-PE" altLang="es-PE"/>
          </a:p>
        </p:txBody>
      </p:sp>
    </p:spTree>
    <p:extLst>
      <p:ext uri="{BB962C8B-B14F-4D97-AF65-F5344CB8AC3E}">
        <p14:creationId xmlns:p14="http://schemas.microsoft.com/office/powerpoint/2010/main" val="3480606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4</a:t>
            </a:fld>
            <a:endParaRPr lang="es-PE"/>
          </a:p>
        </p:txBody>
      </p:sp>
    </p:spTree>
    <p:extLst>
      <p:ext uri="{BB962C8B-B14F-4D97-AF65-F5344CB8AC3E}">
        <p14:creationId xmlns:p14="http://schemas.microsoft.com/office/powerpoint/2010/main" val="166069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5</a:t>
            </a:fld>
            <a:endParaRPr lang="es-PE"/>
          </a:p>
        </p:txBody>
      </p:sp>
    </p:spTree>
    <p:extLst>
      <p:ext uri="{BB962C8B-B14F-4D97-AF65-F5344CB8AC3E}">
        <p14:creationId xmlns:p14="http://schemas.microsoft.com/office/powerpoint/2010/main" val="2995858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6</a:t>
            </a:fld>
            <a:endParaRPr lang="es-PE"/>
          </a:p>
        </p:txBody>
      </p:sp>
    </p:spTree>
    <p:extLst>
      <p:ext uri="{BB962C8B-B14F-4D97-AF65-F5344CB8AC3E}">
        <p14:creationId xmlns:p14="http://schemas.microsoft.com/office/powerpoint/2010/main" val="1636227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7</a:t>
            </a:fld>
            <a:endParaRPr lang="es-PE"/>
          </a:p>
        </p:txBody>
      </p:sp>
    </p:spTree>
    <p:extLst>
      <p:ext uri="{BB962C8B-B14F-4D97-AF65-F5344CB8AC3E}">
        <p14:creationId xmlns:p14="http://schemas.microsoft.com/office/powerpoint/2010/main" val="39069819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8</a:t>
            </a:fld>
            <a:endParaRPr lang="es-PE"/>
          </a:p>
        </p:txBody>
      </p:sp>
    </p:spTree>
    <p:extLst>
      <p:ext uri="{BB962C8B-B14F-4D97-AF65-F5344CB8AC3E}">
        <p14:creationId xmlns:p14="http://schemas.microsoft.com/office/powerpoint/2010/main" val="3973568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9</a:t>
            </a:fld>
            <a:endParaRPr lang="es-PE"/>
          </a:p>
        </p:txBody>
      </p:sp>
    </p:spTree>
    <p:extLst>
      <p:ext uri="{BB962C8B-B14F-4D97-AF65-F5344CB8AC3E}">
        <p14:creationId xmlns:p14="http://schemas.microsoft.com/office/powerpoint/2010/main" val="347341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10</a:t>
            </a:fld>
            <a:endParaRPr lang="es-PE"/>
          </a:p>
        </p:txBody>
      </p:sp>
    </p:spTree>
    <p:extLst>
      <p:ext uri="{BB962C8B-B14F-4D97-AF65-F5344CB8AC3E}">
        <p14:creationId xmlns:p14="http://schemas.microsoft.com/office/powerpoint/2010/main" val="28796581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2906713" y="857250"/>
            <a:ext cx="4113212" cy="2314575"/>
          </a:xfrm>
        </p:spPr>
      </p:sp>
      <p:sp>
        <p:nvSpPr>
          <p:cNvPr id="3" name="Marcador de notas 2"/>
          <p:cNvSpPr>
            <a:spLocks noGrp="1"/>
          </p:cNvSpPr>
          <p:nvPr>
            <p:ph type="body" idx="1"/>
          </p:nvPr>
        </p:nvSpPr>
        <p:spPr/>
        <p:txBody>
          <a:bodyPr/>
          <a:lstStyle/>
          <a:p>
            <a:endParaRPr lang="es-PE"/>
          </a:p>
        </p:txBody>
      </p:sp>
      <p:sp>
        <p:nvSpPr>
          <p:cNvPr id="4" name="Marcador de número de diapositiva 3"/>
          <p:cNvSpPr>
            <a:spLocks noGrp="1"/>
          </p:cNvSpPr>
          <p:nvPr>
            <p:ph type="sldNum" sz="quarter" idx="10"/>
          </p:nvPr>
        </p:nvSpPr>
        <p:spPr/>
        <p:txBody>
          <a:bodyPr/>
          <a:lstStyle/>
          <a:p>
            <a:fld id="{B50903BF-3EBD-4813-B3D0-7238EB745AE3}" type="slidenum">
              <a:rPr lang="es-PE" smtClean="0"/>
              <a:pPr/>
              <a:t>11</a:t>
            </a:fld>
            <a:endParaRPr lang="es-PE"/>
          </a:p>
        </p:txBody>
      </p:sp>
    </p:spTree>
    <p:extLst>
      <p:ext uri="{BB962C8B-B14F-4D97-AF65-F5344CB8AC3E}">
        <p14:creationId xmlns:p14="http://schemas.microsoft.com/office/powerpoint/2010/main" val="3898691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0EABFF71-97C7-48C7-8AF5-7AA2D433E312}" type="datetime1">
              <a:rPr lang="es-PE" smtClean="0"/>
              <a:t>2025-03-18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4147197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9CAE621-6DD6-421F-96D5-865FD0AEA51B}" type="datetime1">
              <a:rPr lang="es-PE" smtClean="0"/>
              <a:t>2025-03-18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1341083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494069CA-F4D4-46E1-BF0A-48A6AA033D79}" type="datetime1">
              <a:rPr lang="es-PE" smtClean="0"/>
              <a:t>2025-03-18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372191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203200" y="152403"/>
            <a:ext cx="11785600" cy="59737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2"/>
          <p:cNvSpPr>
            <a:spLocks noGrp="1" noChangeArrowheads="1"/>
          </p:cNvSpPr>
          <p:nvPr>
            <p:ph type="dt" sz="half" idx="10"/>
          </p:nvPr>
        </p:nvSpPr>
        <p:spPr>
          <a:ln/>
        </p:spPr>
        <p:txBody>
          <a:bodyPr/>
          <a:lstStyle>
            <a:lvl1pPr>
              <a:defRPr/>
            </a:lvl1pPr>
          </a:lstStyle>
          <a:p>
            <a:pPr>
              <a:defRPr/>
            </a:pPr>
            <a:endParaRPr lang="en-GB"/>
          </a:p>
        </p:txBody>
      </p:sp>
      <p:sp>
        <p:nvSpPr>
          <p:cNvPr id="4" name="Rectangle 3"/>
          <p:cNvSpPr>
            <a:spLocks noGrp="1" noChangeArrowheads="1"/>
          </p:cNvSpPr>
          <p:nvPr>
            <p:ph type="ftr" sz="quarter" idx="11"/>
          </p:nvPr>
        </p:nvSpPr>
        <p:spPr>
          <a:ln/>
        </p:spPr>
        <p:txBody>
          <a:bodyPr/>
          <a:lstStyle>
            <a:lvl1pPr>
              <a:defRPr/>
            </a:lvl1pPr>
          </a:lstStyle>
          <a:p>
            <a:pPr>
              <a:defRPr/>
            </a:pPr>
            <a:endParaRPr lang="en-GB"/>
          </a:p>
        </p:txBody>
      </p:sp>
      <p:sp>
        <p:nvSpPr>
          <p:cNvPr id="5" name="Rectangle 4"/>
          <p:cNvSpPr>
            <a:spLocks noGrp="1" noChangeArrowheads="1"/>
          </p:cNvSpPr>
          <p:nvPr>
            <p:ph type="sldNum" sz="quarter" idx="12"/>
          </p:nvPr>
        </p:nvSpPr>
        <p:spPr>
          <a:ln/>
        </p:spPr>
        <p:txBody>
          <a:bodyPr/>
          <a:lstStyle>
            <a:lvl1pPr>
              <a:defRPr/>
            </a:lvl1pPr>
          </a:lstStyle>
          <a:p>
            <a:pPr>
              <a:defRPr/>
            </a:pPr>
            <a:fld id="{5D392716-5D8A-402E-953B-3551B24A3486}" type="slidenum">
              <a:rPr lang="en-GB" altLang="es-PE"/>
              <a:pPr>
                <a:defRPr/>
              </a:pPr>
              <a:t>‹Nº›</a:t>
            </a:fld>
            <a:endParaRPr lang="en-GB" altLang="es-PE"/>
          </a:p>
        </p:txBody>
      </p:sp>
    </p:spTree>
    <p:extLst>
      <p:ext uri="{BB962C8B-B14F-4D97-AF65-F5344CB8AC3E}">
        <p14:creationId xmlns:p14="http://schemas.microsoft.com/office/powerpoint/2010/main" val="2639335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A997447F-E4BC-4AC5-8CC1-84BEEEBED646}" type="datetime1">
              <a:rPr lang="es-PE" smtClean="0"/>
              <a:t>2025-03-18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241678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53B6DC-B115-4A3F-B7D9-733801A9D9ED}" type="datetime1">
              <a:rPr lang="es-PE" smtClean="0"/>
              <a:t>2025-03-18</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2488996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8504FE5-084E-49AA-BCA2-2923BB5993B0}" type="datetime1">
              <a:rPr lang="es-PE" smtClean="0"/>
              <a:t>2025-03-18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2761350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E8173A38-FA0C-4E1C-9E0C-A8F433792939}" type="datetime1">
              <a:rPr lang="es-PE" smtClean="0"/>
              <a:t>2025-03-18</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3082596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13A2FC14-F28B-4053-9393-78269CB8AF18}" type="datetime1">
              <a:rPr lang="es-PE" smtClean="0"/>
              <a:t>2025-03-18</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198308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90B817-0663-478F-A02A-500E5443AF5D}" type="datetime1">
              <a:rPr lang="es-PE" smtClean="0"/>
              <a:t>2025-03-18</a:t>
            </a:fld>
            <a:endParaRPr lang="es-PE"/>
          </a:p>
        </p:txBody>
      </p:sp>
      <p:sp>
        <p:nvSpPr>
          <p:cNvPr id="3" name="Footer Placeholder 2"/>
          <p:cNvSpPr>
            <a:spLocks noGrp="1"/>
          </p:cNvSpPr>
          <p:nvPr>
            <p:ph type="ftr" sz="quarter" idx="11"/>
          </p:nvPr>
        </p:nvSpPr>
        <p:spPr/>
        <p:txBody>
          <a:bodyPr/>
          <a:lstStyle/>
          <a:p>
            <a:endParaRPr lang="es-PE"/>
          </a:p>
        </p:txBody>
      </p:sp>
      <p:sp>
        <p:nvSpPr>
          <p:cNvPr id="4" name="Slide Number Placeholder 3"/>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604374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1DD4F00-9BEE-47D9-99BA-5CC0414F77EF}" type="datetime1">
              <a:rPr lang="es-PE" smtClean="0"/>
              <a:t>2025-03-18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3162381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89C209E-F22E-4427-B4F3-F41EEE3F493B}" type="datetime1">
              <a:rPr lang="es-PE" smtClean="0"/>
              <a:t>2025-03-18</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4D6A39EE-838F-4A99-BA96-E889DC00B0E9}" type="slidenum">
              <a:rPr lang="es-PE" smtClean="0"/>
              <a:pPr/>
              <a:t>‹Nº›</a:t>
            </a:fld>
            <a:endParaRPr lang="es-PE"/>
          </a:p>
        </p:txBody>
      </p:sp>
    </p:spTree>
    <p:extLst>
      <p:ext uri="{BB962C8B-B14F-4D97-AF65-F5344CB8AC3E}">
        <p14:creationId xmlns:p14="http://schemas.microsoft.com/office/powerpoint/2010/main" val="2525712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01EC10-F4BC-4CC3-A3AA-438876991C03}" type="datetime1">
              <a:rPr lang="es-PE" smtClean="0"/>
              <a:t>2025-03-18</a:t>
            </a:fld>
            <a:endParaRPr lang="es-P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6A39EE-838F-4A99-BA96-E889DC00B0E9}" type="slidenum">
              <a:rPr lang="es-PE" smtClean="0"/>
              <a:pPr/>
              <a:t>‹Nº›</a:t>
            </a:fld>
            <a:endParaRPr lang="es-PE"/>
          </a:p>
        </p:txBody>
      </p:sp>
    </p:spTree>
    <p:extLst>
      <p:ext uri="{BB962C8B-B14F-4D97-AF65-F5344CB8AC3E}">
        <p14:creationId xmlns:p14="http://schemas.microsoft.com/office/powerpoint/2010/main" val="75870318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24.png"/><Relationship Id="rId4" Type="http://schemas.openxmlformats.org/officeDocument/2006/relationships/image" Target="../media/image5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20 Grupo"/>
          <p:cNvGrpSpPr>
            <a:grpSpLocks/>
          </p:cNvGrpSpPr>
          <p:nvPr/>
        </p:nvGrpSpPr>
        <p:grpSpPr bwMode="auto">
          <a:xfrm>
            <a:off x="0" y="6031690"/>
            <a:ext cx="12192000" cy="834705"/>
            <a:chOff x="-32" y="3626201"/>
            <a:chExt cx="9144064" cy="1160121"/>
          </a:xfrm>
        </p:grpSpPr>
        <p:pic>
          <p:nvPicPr>
            <p:cNvPr id="4102" name="15 Imagen" descr="10 ROSTRO.jpg"/>
            <p:cNvPicPr>
              <a:picLocks noChangeAspect="1"/>
            </p:cNvPicPr>
            <p:nvPr/>
          </p:nvPicPr>
          <p:blipFill>
            <a:blip r:embed="rId3" cstate="print">
              <a:lum bright="-10000" contrast="-10000"/>
              <a:extLst>
                <a:ext uri="{28A0092B-C50C-407E-A947-70E740481C1C}">
                  <a14:useLocalDpi xmlns:a14="http://schemas.microsoft.com/office/drawing/2010/main" val="0"/>
                </a:ext>
              </a:extLst>
            </a:blip>
            <a:srcRect/>
            <a:stretch>
              <a:fillRect/>
            </a:stretch>
          </p:blipFill>
          <p:spPr bwMode="auto">
            <a:xfrm>
              <a:off x="-32" y="3626201"/>
              <a:ext cx="1911670" cy="116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16 Imagen" descr="ROSTRO 20.jpg"/>
            <p:cNvPicPr>
              <a:picLocks noChangeAspect="1"/>
            </p:cNvPicPr>
            <p:nvPr/>
          </p:nvPicPr>
          <p:blipFill>
            <a:blip r:embed="rId4" cstate="print">
              <a:lum bright="-10000" contrast="-10000"/>
              <a:extLst>
                <a:ext uri="{28A0092B-C50C-407E-A947-70E740481C1C}">
                  <a14:useLocalDpi xmlns:a14="http://schemas.microsoft.com/office/drawing/2010/main" val="0"/>
                </a:ext>
              </a:extLst>
            </a:blip>
            <a:srcRect/>
            <a:stretch>
              <a:fillRect/>
            </a:stretch>
          </p:blipFill>
          <p:spPr bwMode="auto">
            <a:xfrm>
              <a:off x="1658324" y="3628075"/>
              <a:ext cx="1913544"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17 Imagen" descr="50 ROSTRO.jpg"/>
            <p:cNvPicPr>
              <a:picLocks noChangeAspect="1"/>
            </p:cNvPicPr>
            <p:nvPr/>
          </p:nvPicPr>
          <p:blipFill>
            <a:blip r:embed="rId5" cstate="print">
              <a:lum bright="-10000" contrast="-10000"/>
              <a:extLst>
                <a:ext uri="{28A0092B-C50C-407E-A947-70E740481C1C}">
                  <a14:useLocalDpi xmlns:a14="http://schemas.microsoft.com/office/drawing/2010/main" val="0"/>
                </a:ext>
              </a:extLst>
            </a:blip>
            <a:srcRect/>
            <a:stretch>
              <a:fillRect/>
            </a:stretch>
          </p:blipFill>
          <p:spPr bwMode="auto">
            <a:xfrm>
              <a:off x="3517586" y="3628075"/>
              <a:ext cx="1911670"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18 Imagen" descr="100 ROSTRO.jpg"/>
            <p:cNvPicPr>
              <a:picLocks noChangeAspect="1"/>
            </p:cNvPicPr>
            <p:nvPr/>
          </p:nvPicPr>
          <p:blipFill>
            <a:blip r:embed="rId6" cstate="print">
              <a:lum bright="-10000" contrast="-10000"/>
              <a:extLst>
                <a:ext uri="{28A0092B-C50C-407E-A947-70E740481C1C}">
                  <a14:useLocalDpi xmlns:a14="http://schemas.microsoft.com/office/drawing/2010/main" val="0"/>
                </a:ext>
              </a:extLst>
            </a:blip>
            <a:srcRect/>
            <a:stretch>
              <a:fillRect/>
            </a:stretch>
          </p:blipFill>
          <p:spPr bwMode="auto">
            <a:xfrm>
              <a:off x="5373100" y="3629949"/>
              <a:ext cx="1913544"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19 Imagen" descr="200 ROSTRO.jpg"/>
            <p:cNvPicPr>
              <a:picLocks noChangeAspect="1"/>
            </p:cNvPicPr>
            <p:nvPr/>
          </p:nvPicPr>
          <p:blipFill>
            <a:blip r:embed="rId7" cstate="print">
              <a:lum bright="-10000" contrast="-10000"/>
              <a:extLst>
                <a:ext uri="{28A0092B-C50C-407E-A947-70E740481C1C}">
                  <a14:useLocalDpi xmlns:a14="http://schemas.microsoft.com/office/drawing/2010/main" val="0"/>
                </a:ext>
              </a:extLst>
            </a:blip>
            <a:srcRect/>
            <a:stretch>
              <a:fillRect/>
            </a:stretch>
          </p:blipFill>
          <p:spPr bwMode="auto">
            <a:xfrm>
              <a:off x="7228614" y="3629949"/>
              <a:ext cx="1915418"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0" name="5 Imagen" descr="bg-header esp.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8630"/>
            <a:ext cx="12192000" cy="133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9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D6B073-15F1-401A-B424-9600CD63BB4F}" type="slidenum">
              <a:rPr lang="es-PE" altLang="es-PE" sz="1200">
                <a:solidFill>
                  <a:srgbClr val="898989"/>
                </a:solidFill>
              </a:rPr>
              <a:pPr>
                <a:spcBef>
                  <a:spcPct val="0"/>
                </a:spcBef>
                <a:buFontTx/>
                <a:buNone/>
              </a:pPr>
              <a:t>1</a:t>
            </a:fld>
            <a:endParaRPr lang="es-PE" altLang="es-PE" sz="1200">
              <a:solidFill>
                <a:srgbClr val="898989"/>
              </a:solidFill>
            </a:endParaRPr>
          </a:p>
        </p:txBody>
      </p:sp>
      <p:sp>
        <p:nvSpPr>
          <p:cNvPr id="12" name="Rectangle 2"/>
          <p:cNvSpPr txBox="1">
            <a:spLocks noChangeArrowheads="1"/>
          </p:cNvSpPr>
          <p:nvPr/>
        </p:nvSpPr>
        <p:spPr bwMode="auto">
          <a:xfrm>
            <a:off x="648510" y="1725469"/>
            <a:ext cx="10894979"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4400" kern="0" dirty="0">
                <a:solidFill>
                  <a:srgbClr val="00467A"/>
                </a:solidFill>
                <a:effectLst/>
                <a:latin typeface="Arial Narrow" panose="020B0606020202030204" pitchFamily="34" charset="0"/>
              </a:rPr>
              <a:t>Política Monetaria y Aplicaciones</a:t>
            </a:r>
          </a:p>
        </p:txBody>
      </p:sp>
      <p:sp>
        <p:nvSpPr>
          <p:cNvPr id="4" name="Rectangle 2">
            <a:extLst>
              <a:ext uri="{FF2B5EF4-FFF2-40B4-BE49-F238E27FC236}">
                <a16:creationId xmlns:a16="http://schemas.microsoft.com/office/drawing/2014/main" id="{99C83F0F-0180-A7CE-8E65-EC464C64E136}"/>
              </a:ext>
            </a:extLst>
          </p:cNvPr>
          <p:cNvSpPr txBox="1">
            <a:spLocks noChangeArrowheads="1"/>
          </p:cNvSpPr>
          <p:nvPr/>
        </p:nvSpPr>
        <p:spPr bwMode="auto">
          <a:xfrm>
            <a:off x="8233352" y="4723497"/>
            <a:ext cx="3958648" cy="956418"/>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algn="just" eaLnBrk="1" hangingPunct="1">
              <a:defRPr/>
            </a:pPr>
            <a:r>
              <a:rPr lang="es-MX" sz="1400" b="0" kern="0">
                <a:solidFill>
                  <a:srgbClr val="00467A"/>
                </a:solidFill>
                <a:effectLst/>
                <a:latin typeface="Arial Narrow" panose="020B0606020202030204" pitchFamily="34" charset="0"/>
              </a:rPr>
              <a:t>Las opiniones expresadas en estas diapositivas y durante la presentación son de exclusiva responsabilidad del autor y no reflejan necesariamente los puntos de vista del Banco Central de Reserva del Perú.</a:t>
            </a:r>
            <a:endParaRPr lang="en-US" sz="1400" b="0" kern="0">
              <a:solidFill>
                <a:srgbClr val="00467A"/>
              </a:solidFill>
              <a:effectLst/>
              <a:latin typeface="Arial Narrow" panose="020B0606020202030204" pitchFamily="34" charset="0"/>
            </a:endParaRPr>
          </a:p>
        </p:txBody>
      </p:sp>
      <p:sp>
        <p:nvSpPr>
          <p:cNvPr id="14" name="Rectangle 4">
            <a:extLst>
              <a:ext uri="{FF2B5EF4-FFF2-40B4-BE49-F238E27FC236}">
                <a16:creationId xmlns:a16="http://schemas.microsoft.com/office/drawing/2014/main" id="{A3F833D8-6958-4923-B72A-91C4F946084B}"/>
              </a:ext>
            </a:extLst>
          </p:cNvPr>
          <p:cNvSpPr>
            <a:spLocks noChangeArrowheads="1"/>
          </p:cNvSpPr>
          <p:nvPr/>
        </p:nvSpPr>
        <p:spPr bwMode="auto">
          <a:xfrm>
            <a:off x="0" y="4470919"/>
            <a:ext cx="4090351" cy="1815882"/>
          </a:xfrm>
          <a:prstGeom prst="rect">
            <a:avLst/>
          </a:prstGeom>
          <a:noFill/>
          <a:ln w="9525">
            <a:noFill/>
            <a:miter lim="800000"/>
            <a:headEnd/>
            <a:tailEnd/>
          </a:ln>
          <a:effectLst/>
        </p:spPr>
        <p:txBody>
          <a:bodyPr wrap="none" lIns="91440" tIns="45720" rIns="91440" bIns="45720" anchor="t">
            <a:spAutoFit/>
          </a:bodyPr>
          <a:lstStyle/>
          <a:p>
            <a:pPr>
              <a:defRPr/>
            </a:pPr>
            <a:r>
              <a:rPr lang="es-PE" sz="1600" b="1" dirty="0">
                <a:solidFill>
                  <a:srgbClr val="00467A"/>
                </a:solidFill>
              </a:rPr>
              <a:t>Banco Central de Reserva del Perú</a:t>
            </a:r>
          </a:p>
          <a:p>
            <a:pPr>
              <a:defRPr/>
            </a:pPr>
            <a:r>
              <a:rPr lang="es-PE" sz="1600" b="1" dirty="0">
                <a:solidFill>
                  <a:srgbClr val="00467A"/>
                </a:solidFill>
              </a:rPr>
              <a:t>Gerencia Central de Estudios Económicos</a:t>
            </a:r>
          </a:p>
          <a:p>
            <a:pPr>
              <a:defRPr/>
            </a:pPr>
            <a:r>
              <a:rPr lang="es-PE" sz="1600" b="1" dirty="0">
                <a:solidFill>
                  <a:srgbClr val="00467A"/>
                </a:solidFill>
              </a:rPr>
              <a:t>Gerencia de Política Monetaria</a:t>
            </a:r>
          </a:p>
          <a:p>
            <a:pPr>
              <a:defRPr/>
            </a:pPr>
            <a:r>
              <a:rPr lang="es-PE" sz="1600" b="1" dirty="0">
                <a:solidFill>
                  <a:srgbClr val="00467A"/>
                </a:solidFill>
              </a:rPr>
              <a:t>Subgerencia de diseño de política monetaria</a:t>
            </a:r>
          </a:p>
          <a:p>
            <a:pPr>
              <a:defRPr/>
            </a:pPr>
            <a:r>
              <a:rPr lang="es-PE" sz="1600" b="1" dirty="0">
                <a:solidFill>
                  <a:srgbClr val="00467A"/>
                </a:solidFill>
              </a:rPr>
              <a:t>Departamento de Modelos Macroeconómicos</a:t>
            </a:r>
          </a:p>
          <a:p>
            <a:pPr>
              <a:defRPr/>
            </a:pPr>
            <a:r>
              <a:rPr lang="es-PE" sz="1600" dirty="0">
                <a:solidFill>
                  <a:srgbClr val="00467A"/>
                </a:solidFill>
              </a:rPr>
              <a:t>Marzo de 2025</a:t>
            </a:r>
          </a:p>
          <a:p>
            <a:pPr>
              <a:defRPr/>
            </a:pPr>
            <a:endParaRPr lang="es-PE" sz="1600" b="1" dirty="0">
              <a:solidFill>
                <a:srgbClr val="00467A"/>
              </a:solidFill>
              <a:effectLst>
                <a:outerShdw blurRad="38100" dist="38100" dir="2700000" algn="tl">
                  <a:srgbClr val="C0C0C0"/>
                </a:outerShdw>
              </a:effectLst>
            </a:endParaRPr>
          </a:p>
        </p:txBody>
      </p:sp>
      <p:sp>
        <p:nvSpPr>
          <p:cNvPr id="15" name="Rectangle 2">
            <a:extLst>
              <a:ext uri="{FF2B5EF4-FFF2-40B4-BE49-F238E27FC236}">
                <a16:creationId xmlns:a16="http://schemas.microsoft.com/office/drawing/2014/main" id="{FAE6D38D-8AE9-43EC-9D52-992215D33EAB}"/>
              </a:ext>
            </a:extLst>
          </p:cNvPr>
          <p:cNvSpPr txBox="1">
            <a:spLocks noChangeArrowheads="1"/>
          </p:cNvSpPr>
          <p:nvPr/>
        </p:nvSpPr>
        <p:spPr bwMode="auto">
          <a:xfrm>
            <a:off x="2209800" y="3013622"/>
            <a:ext cx="7772400"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2000" kern="0" dirty="0">
                <a:solidFill>
                  <a:srgbClr val="00467A"/>
                </a:solidFill>
                <a:effectLst/>
                <a:latin typeface="Arial Narrow" panose="020B0606020202030204" pitchFamily="34" charset="0"/>
              </a:rPr>
              <a:t>Alan Ledesma</a:t>
            </a:r>
          </a:p>
          <a:p>
            <a:pPr eaLnBrk="1" hangingPunct="1">
              <a:defRPr/>
            </a:pPr>
            <a:r>
              <a:rPr lang="es-PE" sz="2000" kern="0" dirty="0">
                <a:solidFill>
                  <a:srgbClr val="00467A"/>
                </a:solidFill>
                <a:effectLst/>
                <a:latin typeface="Arial Narrow" panose="020B0606020202030204" pitchFamily="34" charset="0"/>
              </a:rPr>
              <a:t>Curso de Extensión de Economía Avanzada - 2025</a:t>
            </a:r>
          </a:p>
        </p:txBody>
      </p:sp>
    </p:spTree>
    <p:extLst>
      <p:ext uri="{BB962C8B-B14F-4D97-AF65-F5344CB8AC3E}">
        <p14:creationId xmlns:p14="http://schemas.microsoft.com/office/powerpoint/2010/main" val="305977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Diagrama&#10;&#10;Descripción generada automáticamente">
            <a:extLst>
              <a:ext uri="{FF2B5EF4-FFF2-40B4-BE49-F238E27FC236}">
                <a16:creationId xmlns:a16="http://schemas.microsoft.com/office/drawing/2014/main" id="{5A7D62C3-540D-4C0A-113A-8B4C1111EB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5" y="633947"/>
            <a:ext cx="10563288" cy="5738400"/>
          </a:xfrm>
          <a:prstGeom prst="rect">
            <a:avLst/>
          </a:prstGeom>
        </p:spPr>
      </p:pic>
      <p:sp>
        <p:nvSpPr>
          <p:cNvPr id="4" name="CuadroTexto 3"/>
          <p:cNvSpPr txBox="1"/>
          <p:nvPr/>
        </p:nvSpPr>
        <p:spPr bwMode="auto">
          <a:xfrm>
            <a:off x="11842317" y="6582318"/>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10</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842317" cy="276999"/>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b="1">
                <a:latin typeface="Arial Narrow" panose="020B0606020202030204" pitchFamily="34" charset="0"/>
              </a:rPr>
              <a:t>2.3. </a:t>
            </a:r>
            <a:r>
              <a:rPr lang="es-MX" sz="1200" b="1">
                <a:latin typeface="Arial Narrow" panose="020B0606020202030204" pitchFamily="34" charset="0"/>
              </a:rPr>
              <a:t>Mecanismos de acción de la política monetaria convencional</a:t>
            </a:r>
          </a:p>
        </p:txBody>
      </p:sp>
      <p:sp>
        <p:nvSpPr>
          <p:cNvPr id="2" name="Rectángulo 1">
            <a:extLst>
              <a:ext uri="{FF2B5EF4-FFF2-40B4-BE49-F238E27FC236}">
                <a16:creationId xmlns:a16="http://schemas.microsoft.com/office/drawing/2014/main" id="{08709674-22F8-8967-0382-65AD892D9CDE}"/>
              </a:ext>
            </a:extLst>
          </p:cNvPr>
          <p:cNvSpPr/>
          <p:nvPr/>
        </p:nvSpPr>
        <p:spPr>
          <a:xfrm>
            <a:off x="350196" y="184296"/>
            <a:ext cx="11527276" cy="480131"/>
          </a:xfrm>
          <a:prstGeom prst="rect">
            <a:avLst/>
          </a:prstGeom>
        </p:spPr>
        <p:txBody>
          <a:bodyPr wrap="square">
            <a:spAutoFit/>
          </a:bodyPr>
          <a:lstStyle/>
          <a:p>
            <a:pPr algn="just" fontAlgn="base">
              <a:lnSpc>
                <a:spcPct val="90000"/>
              </a:lnSpc>
              <a:spcBef>
                <a:spcPct val="0"/>
              </a:spcBef>
              <a:spcAft>
                <a:spcPct val="0"/>
              </a:spcAft>
            </a:pPr>
            <a:r>
              <a:rPr lang="es-MX" sz="2800" b="1">
                <a:solidFill>
                  <a:srgbClr val="002060"/>
                </a:solidFill>
                <a:latin typeface="+mn-lt"/>
                <a:ea typeface="+mn-ea"/>
                <a:cs typeface="Arial" pitchFamily="34" charset="0"/>
              </a:rPr>
              <a:t>Mecanismos de acción de la política monetaria convencional</a:t>
            </a:r>
          </a:p>
        </p:txBody>
      </p:sp>
      <p:sp>
        <p:nvSpPr>
          <p:cNvPr id="3" name="Abrir llave 2">
            <a:extLst>
              <a:ext uri="{FF2B5EF4-FFF2-40B4-BE49-F238E27FC236}">
                <a16:creationId xmlns:a16="http://schemas.microsoft.com/office/drawing/2014/main" id="{5FD60110-B66B-4062-90F6-BD5399CD7F91}"/>
              </a:ext>
            </a:extLst>
          </p:cNvPr>
          <p:cNvSpPr/>
          <p:nvPr/>
        </p:nvSpPr>
        <p:spPr>
          <a:xfrm>
            <a:off x="10504245" y="3245416"/>
            <a:ext cx="321276" cy="118624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PE"/>
          </a:p>
        </p:txBody>
      </p:sp>
      <p:sp>
        <p:nvSpPr>
          <p:cNvPr id="6" name="CuadroTexto 5">
            <a:extLst>
              <a:ext uri="{FF2B5EF4-FFF2-40B4-BE49-F238E27FC236}">
                <a16:creationId xmlns:a16="http://schemas.microsoft.com/office/drawing/2014/main" id="{E4F5B229-AEA3-4616-8C60-4AFC8277CB40}"/>
              </a:ext>
            </a:extLst>
          </p:cNvPr>
          <p:cNvSpPr txBox="1"/>
          <p:nvPr/>
        </p:nvSpPr>
        <p:spPr>
          <a:xfrm>
            <a:off x="10664883" y="3423041"/>
            <a:ext cx="1288750" cy="830997"/>
          </a:xfrm>
          <a:prstGeom prst="rect">
            <a:avLst/>
          </a:prstGeom>
          <a:noFill/>
        </p:spPr>
        <p:txBody>
          <a:bodyPr wrap="none" rtlCol="0">
            <a:spAutoFit/>
          </a:bodyPr>
          <a:lstStyle/>
          <a:p>
            <a:pPr algn="ctr"/>
            <a:r>
              <a:rPr lang="es-MX" sz="1600" b="1"/>
              <a:t>Inflación SAE</a:t>
            </a:r>
          </a:p>
          <a:p>
            <a:pPr algn="ctr"/>
            <a:r>
              <a:rPr lang="es-MX" sz="1600"/>
              <a:t>Vs.</a:t>
            </a:r>
          </a:p>
          <a:p>
            <a:pPr algn="ctr"/>
            <a:r>
              <a:rPr lang="es-MX" sz="1600"/>
              <a:t>Inflación AE</a:t>
            </a:r>
            <a:endParaRPr lang="es-PE" sz="1600"/>
          </a:p>
        </p:txBody>
      </p:sp>
      <p:sp>
        <p:nvSpPr>
          <p:cNvPr id="10" name="CuadroTexto 9">
            <a:extLst>
              <a:ext uri="{FF2B5EF4-FFF2-40B4-BE49-F238E27FC236}">
                <a16:creationId xmlns:a16="http://schemas.microsoft.com/office/drawing/2014/main" id="{299FE92A-2074-D51F-C67C-16380B51A1A4}"/>
              </a:ext>
            </a:extLst>
          </p:cNvPr>
          <p:cNvSpPr txBox="1"/>
          <p:nvPr/>
        </p:nvSpPr>
        <p:spPr>
          <a:xfrm>
            <a:off x="403621" y="4254038"/>
            <a:ext cx="6242863" cy="369332"/>
          </a:xfrm>
          <a:prstGeom prst="rect">
            <a:avLst/>
          </a:prstGeom>
          <a:noFill/>
        </p:spPr>
        <p:txBody>
          <a:bodyPr wrap="none" rtlCol="0">
            <a:spAutoFit/>
          </a:bodyPr>
          <a:lstStyle/>
          <a:p>
            <a:r>
              <a:rPr lang="es-MX">
                <a:solidFill>
                  <a:srgbClr val="FF0000"/>
                </a:solidFill>
              </a:rPr>
              <a:t>tasa de interés real MN </a:t>
            </a:r>
            <a:r>
              <a:rPr lang="es-MX"/>
              <a:t>= tasa de interés MN </a:t>
            </a:r>
            <a:r>
              <a:rPr lang="es-MX">
                <a:solidFill>
                  <a:schemeClr val="accent1">
                    <a:lumMod val="75000"/>
                  </a:schemeClr>
                </a:solidFill>
              </a:rPr>
              <a:t>– inflación esperada</a:t>
            </a:r>
            <a:endParaRPr lang="en-US">
              <a:solidFill>
                <a:schemeClr val="accent1">
                  <a:lumMod val="75000"/>
                </a:schemeClr>
              </a:solidFill>
            </a:endParaRPr>
          </a:p>
        </p:txBody>
      </p:sp>
      <p:sp>
        <p:nvSpPr>
          <p:cNvPr id="11" name="CuadroTexto 10">
            <a:extLst>
              <a:ext uri="{FF2B5EF4-FFF2-40B4-BE49-F238E27FC236}">
                <a16:creationId xmlns:a16="http://schemas.microsoft.com/office/drawing/2014/main" id="{A5679275-7041-CDB4-48A6-5C356F956564}"/>
              </a:ext>
            </a:extLst>
          </p:cNvPr>
          <p:cNvSpPr txBox="1"/>
          <p:nvPr/>
        </p:nvSpPr>
        <p:spPr>
          <a:xfrm>
            <a:off x="403620" y="4647366"/>
            <a:ext cx="8511369" cy="369332"/>
          </a:xfrm>
          <a:prstGeom prst="rect">
            <a:avLst/>
          </a:prstGeom>
          <a:noFill/>
        </p:spPr>
        <p:txBody>
          <a:bodyPr wrap="none" rtlCol="0">
            <a:spAutoFit/>
          </a:bodyPr>
          <a:lstStyle/>
          <a:p>
            <a:r>
              <a:rPr lang="es-MX">
                <a:solidFill>
                  <a:srgbClr val="FF0000"/>
                </a:solidFill>
              </a:rPr>
              <a:t>tasa de interés real ME </a:t>
            </a:r>
            <a:r>
              <a:rPr lang="es-MX"/>
              <a:t>= tasa de interés ME </a:t>
            </a:r>
            <a:r>
              <a:rPr lang="es-MX">
                <a:solidFill>
                  <a:schemeClr val="accent6">
                    <a:lumMod val="75000"/>
                  </a:schemeClr>
                </a:solidFill>
              </a:rPr>
              <a:t>+ depreciación esperada </a:t>
            </a:r>
            <a:r>
              <a:rPr lang="es-MX">
                <a:solidFill>
                  <a:schemeClr val="accent1">
                    <a:lumMod val="75000"/>
                  </a:schemeClr>
                </a:solidFill>
              </a:rPr>
              <a:t>– inflación esperada</a:t>
            </a:r>
            <a:endParaRPr lang="en-US">
              <a:solidFill>
                <a:schemeClr val="accent1">
                  <a:lumMod val="75000"/>
                </a:schemeClr>
              </a:solidFill>
            </a:endParaRPr>
          </a:p>
        </p:txBody>
      </p:sp>
    </p:spTree>
    <p:extLst>
      <p:ext uri="{BB962C8B-B14F-4D97-AF65-F5344CB8AC3E}">
        <p14:creationId xmlns:p14="http://schemas.microsoft.com/office/powerpoint/2010/main" val="2330223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Diagrama&#10;&#10;Descripción generada automáticamente">
            <a:extLst>
              <a:ext uri="{FF2B5EF4-FFF2-40B4-BE49-F238E27FC236}">
                <a16:creationId xmlns:a16="http://schemas.microsoft.com/office/drawing/2014/main" id="{E68A292B-82C8-8EEC-1D7E-0999548E0E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28" y="614801"/>
            <a:ext cx="10563288" cy="5738400"/>
          </a:xfrm>
          <a:prstGeom prst="rect">
            <a:avLst/>
          </a:prstGeom>
        </p:spPr>
      </p:pic>
      <p:sp>
        <p:nvSpPr>
          <p:cNvPr id="4" name="CuadroTexto 3"/>
          <p:cNvSpPr txBox="1"/>
          <p:nvPr/>
        </p:nvSpPr>
        <p:spPr bwMode="auto">
          <a:xfrm>
            <a:off x="11842317" y="6582318"/>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11</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842317" cy="276999"/>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b="1">
                <a:latin typeface="Arial Narrow" panose="020B0606020202030204" pitchFamily="34" charset="0"/>
              </a:rPr>
              <a:t>2.3. </a:t>
            </a:r>
            <a:r>
              <a:rPr lang="es-MX" sz="1200" b="1">
                <a:latin typeface="Arial Narrow" panose="020B0606020202030204" pitchFamily="34" charset="0"/>
              </a:rPr>
              <a:t>Mecanismos de acción de la política monetaria convencional</a:t>
            </a:r>
          </a:p>
        </p:txBody>
      </p:sp>
      <p:sp>
        <p:nvSpPr>
          <p:cNvPr id="2" name="Rectángulo 1">
            <a:extLst>
              <a:ext uri="{FF2B5EF4-FFF2-40B4-BE49-F238E27FC236}">
                <a16:creationId xmlns:a16="http://schemas.microsoft.com/office/drawing/2014/main" id="{08709674-22F8-8967-0382-65AD892D9CDE}"/>
              </a:ext>
            </a:extLst>
          </p:cNvPr>
          <p:cNvSpPr/>
          <p:nvPr/>
        </p:nvSpPr>
        <p:spPr>
          <a:xfrm>
            <a:off x="350196" y="184296"/>
            <a:ext cx="11527276" cy="480131"/>
          </a:xfrm>
          <a:prstGeom prst="rect">
            <a:avLst/>
          </a:prstGeom>
        </p:spPr>
        <p:txBody>
          <a:bodyPr wrap="square">
            <a:spAutoFit/>
          </a:bodyPr>
          <a:lstStyle/>
          <a:p>
            <a:pPr algn="just" fontAlgn="base">
              <a:lnSpc>
                <a:spcPct val="90000"/>
              </a:lnSpc>
              <a:spcBef>
                <a:spcPct val="0"/>
              </a:spcBef>
              <a:spcAft>
                <a:spcPct val="0"/>
              </a:spcAft>
            </a:pPr>
            <a:r>
              <a:rPr lang="es-MX" sz="2800" b="1">
                <a:solidFill>
                  <a:srgbClr val="002060"/>
                </a:solidFill>
                <a:latin typeface="+mn-lt"/>
                <a:ea typeface="+mn-ea"/>
                <a:cs typeface="Arial" pitchFamily="34" charset="0"/>
              </a:rPr>
              <a:t>Mecanismos de acción de la política monetaria convencional</a:t>
            </a:r>
          </a:p>
        </p:txBody>
      </p:sp>
      <p:sp>
        <p:nvSpPr>
          <p:cNvPr id="3" name="Abrir llave 2">
            <a:extLst>
              <a:ext uri="{FF2B5EF4-FFF2-40B4-BE49-F238E27FC236}">
                <a16:creationId xmlns:a16="http://schemas.microsoft.com/office/drawing/2014/main" id="{5FD60110-B66B-4062-90F6-BD5399CD7F91}"/>
              </a:ext>
            </a:extLst>
          </p:cNvPr>
          <p:cNvSpPr/>
          <p:nvPr/>
        </p:nvSpPr>
        <p:spPr>
          <a:xfrm>
            <a:off x="10504245" y="3245416"/>
            <a:ext cx="321276" cy="118624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PE"/>
          </a:p>
        </p:txBody>
      </p:sp>
      <p:sp>
        <p:nvSpPr>
          <p:cNvPr id="6" name="CuadroTexto 5">
            <a:extLst>
              <a:ext uri="{FF2B5EF4-FFF2-40B4-BE49-F238E27FC236}">
                <a16:creationId xmlns:a16="http://schemas.microsoft.com/office/drawing/2014/main" id="{E4F5B229-AEA3-4616-8C60-4AFC8277CB40}"/>
              </a:ext>
            </a:extLst>
          </p:cNvPr>
          <p:cNvSpPr txBox="1"/>
          <p:nvPr/>
        </p:nvSpPr>
        <p:spPr>
          <a:xfrm>
            <a:off x="10664883" y="3423041"/>
            <a:ext cx="1288750" cy="830997"/>
          </a:xfrm>
          <a:prstGeom prst="rect">
            <a:avLst/>
          </a:prstGeom>
          <a:noFill/>
        </p:spPr>
        <p:txBody>
          <a:bodyPr wrap="none" rtlCol="0">
            <a:spAutoFit/>
          </a:bodyPr>
          <a:lstStyle/>
          <a:p>
            <a:pPr algn="ctr"/>
            <a:r>
              <a:rPr lang="es-MX" sz="1600" b="1"/>
              <a:t>Inflación SAE</a:t>
            </a:r>
          </a:p>
          <a:p>
            <a:pPr algn="ctr"/>
            <a:r>
              <a:rPr lang="es-MX" sz="1600"/>
              <a:t>Vs.</a:t>
            </a:r>
          </a:p>
          <a:p>
            <a:pPr algn="ctr"/>
            <a:r>
              <a:rPr lang="es-MX" sz="1600"/>
              <a:t>Inflación AE</a:t>
            </a:r>
            <a:endParaRPr lang="es-PE" sz="1600"/>
          </a:p>
        </p:txBody>
      </p:sp>
      <p:sp>
        <p:nvSpPr>
          <p:cNvPr id="10" name="CuadroTexto 9">
            <a:extLst>
              <a:ext uri="{FF2B5EF4-FFF2-40B4-BE49-F238E27FC236}">
                <a16:creationId xmlns:a16="http://schemas.microsoft.com/office/drawing/2014/main" id="{8F4DDB0A-FB8D-9650-13BB-39CEE914AA4B}"/>
              </a:ext>
            </a:extLst>
          </p:cNvPr>
          <p:cNvSpPr txBox="1"/>
          <p:nvPr/>
        </p:nvSpPr>
        <p:spPr>
          <a:xfrm>
            <a:off x="350196" y="5873867"/>
            <a:ext cx="8511369" cy="369332"/>
          </a:xfrm>
          <a:prstGeom prst="rect">
            <a:avLst/>
          </a:prstGeom>
          <a:noFill/>
        </p:spPr>
        <p:txBody>
          <a:bodyPr wrap="none" rtlCol="0">
            <a:spAutoFit/>
          </a:bodyPr>
          <a:lstStyle/>
          <a:p>
            <a:r>
              <a:rPr lang="es-MX">
                <a:solidFill>
                  <a:srgbClr val="FF0000"/>
                </a:solidFill>
              </a:rPr>
              <a:t>tasa de interés real ME </a:t>
            </a:r>
            <a:r>
              <a:rPr lang="es-MX"/>
              <a:t>= tasa de interés ME </a:t>
            </a:r>
            <a:r>
              <a:rPr lang="es-MX">
                <a:solidFill>
                  <a:schemeClr val="accent6">
                    <a:lumMod val="75000"/>
                  </a:schemeClr>
                </a:solidFill>
              </a:rPr>
              <a:t>+ depreciación esperada </a:t>
            </a:r>
            <a:r>
              <a:rPr lang="es-MX">
                <a:solidFill>
                  <a:schemeClr val="accent1">
                    <a:lumMod val="75000"/>
                  </a:schemeClr>
                </a:solidFill>
              </a:rPr>
              <a:t>– inflación esperada</a:t>
            </a:r>
            <a:endParaRPr lang="en-US">
              <a:solidFill>
                <a:schemeClr val="accent1">
                  <a:lumMod val="75000"/>
                </a:schemeClr>
              </a:solidFill>
            </a:endParaRP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8D6EAF72-9B20-BF45-51F1-63A98CB6872C}"/>
                  </a:ext>
                </a:extLst>
              </p:cNvPr>
              <p:cNvSpPr txBox="1"/>
              <p:nvPr/>
            </p:nvSpPr>
            <p:spPr>
              <a:xfrm>
                <a:off x="350196" y="5575297"/>
                <a:ext cx="9679381" cy="369332"/>
              </a:xfrm>
              <a:prstGeom prst="rect">
                <a:avLst/>
              </a:prstGeom>
              <a:noFill/>
            </p:spPr>
            <p:txBody>
              <a:bodyPr wrap="none" rtlCol="0">
                <a:spAutoFit/>
              </a:bodyPr>
              <a:lstStyle/>
              <a:p>
                <a:r>
                  <a:rPr lang="es-MX">
                    <a:solidFill>
                      <a:srgbClr val="FF0000"/>
                    </a:solidFill>
                  </a:rPr>
                  <a:t>tasa de interés ME - tasa de interés MN </a:t>
                </a:r>
                <a14:m>
                  <m:oMath xmlns:m="http://schemas.openxmlformats.org/officeDocument/2006/math">
                    <m:r>
                      <a:rPr lang="es-MX" b="0" i="1" dirty="0" smtClean="0">
                        <a:latin typeface="Cambria Math" panose="02040503050406030204" pitchFamily="18" charset="0"/>
                      </a:rPr>
                      <m:t>→</m:t>
                    </m:r>
                  </m:oMath>
                </a14:m>
                <a:r>
                  <a:rPr lang="es-MX"/>
                  <a:t> menor preferencia por $ </a:t>
                </a:r>
                <a14:m>
                  <m:oMath xmlns:m="http://schemas.openxmlformats.org/officeDocument/2006/math">
                    <m:r>
                      <a:rPr lang="es-MX" i="1" dirty="0">
                        <a:latin typeface="Cambria Math" panose="02040503050406030204" pitchFamily="18" charset="0"/>
                      </a:rPr>
                      <m:t>→</m:t>
                    </m:r>
                  </m:oMath>
                </a14:m>
                <a:r>
                  <a:rPr lang="en-US">
                    <a:solidFill>
                      <a:schemeClr val="accent1">
                        <a:lumMod val="75000"/>
                      </a:schemeClr>
                    </a:solidFill>
                  </a:rPr>
                  <a:t> menor TC y mayor TC </a:t>
                </a:r>
                <a:r>
                  <a:rPr lang="en-US" err="1">
                    <a:solidFill>
                      <a:schemeClr val="accent1">
                        <a:lumMod val="75000"/>
                      </a:schemeClr>
                    </a:solidFill>
                  </a:rPr>
                  <a:t>esperado</a:t>
                </a:r>
                <a:endParaRPr lang="en-US">
                  <a:solidFill>
                    <a:schemeClr val="accent1">
                      <a:lumMod val="75000"/>
                    </a:schemeClr>
                  </a:solidFill>
                </a:endParaRPr>
              </a:p>
            </p:txBody>
          </p:sp>
        </mc:Choice>
        <mc:Fallback xmlns="">
          <p:sp>
            <p:nvSpPr>
              <p:cNvPr id="12" name="CuadroTexto 11">
                <a:extLst>
                  <a:ext uri="{FF2B5EF4-FFF2-40B4-BE49-F238E27FC236}">
                    <a16:creationId xmlns:a16="http://schemas.microsoft.com/office/drawing/2014/main" id="{8D6EAF72-9B20-BF45-51F1-63A98CB6872C}"/>
                  </a:ext>
                </a:extLst>
              </p:cNvPr>
              <p:cNvSpPr txBox="1">
                <a:spLocks noRot="1" noChangeAspect="1" noMove="1" noResize="1" noEditPoints="1" noAdjustHandles="1" noChangeArrowheads="1" noChangeShapeType="1" noTextEdit="1"/>
              </p:cNvSpPr>
              <p:nvPr/>
            </p:nvSpPr>
            <p:spPr>
              <a:xfrm>
                <a:off x="350196" y="5575297"/>
                <a:ext cx="9679381" cy="369332"/>
              </a:xfrm>
              <a:prstGeom prst="rect">
                <a:avLst/>
              </a:prstGeom>
              <a:blipFill>
                <a:blip r:embed="rId4"/>
                <a:stretch>
                  <a:fillRect l="-504"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339933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Diagrama&#10;&#10;Descripción generada automáticamente">
            <a:extLst>
              <a:ext uri="{FF2B5EF4-FFF2-40B4-BE49-F238E27FC236}">
                <a16:creationId xmlns:a16="http://schemas.microsoft.com/office/drawing/2014/main" id="{435FDD00-DA1E-D493-3D03-3A615DFA9C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6" y="617985"/>
            <a:ext cx="10563288" cy="5738400"/>
          </a:xfrm>
          <a:prstGeom prst="rect">
            <a:avLst/>
          </a:prstGeom>
        </p:spPr>
      </p:pic>
      <p:sp>
        <p:nvSpPr>
          <p:cNvPr id="4" name="CuadroTexto 3"/>
          <p:cNvSpPr txBox="1"/>
          <p:nvPr/>
        </p:nvSpPr>
        <p:spPr bwMode="auto">
          <a:xfrm>
            <a:off x="11842317" y="6582318"/>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12</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842317" cy="276999"/>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b="1">
                <a:latin typeface="Arial Narrow" panose="020B0606020202030204" pitchFamily="34" charset="0"/>
              </a:rPr>
              <a:t>2.3. </a:t>
            </a:r>
            <a:r>
              <a:rPr lang="es-MX" sz="1200" b="1">
                <a:latin typeface="Arial Narrow" panose="020B0606020202030204" pitchFamily="34" charset="0"/>
              </a:rPr>
              <a:t>Mecanismos de acción de la política monetaria convencional</a:t>
            </a:r>
          </a:p>
        </p:txBody>
      </p:sp>
      <p:sp>
        <p:nvSpPr>
          <p:cNvPr id="2" name="Rectángulo 1">
            <a:extLst>
              <a:ext uri="{FF2B5EF4-FFF2-40B4-BE49-F238E27FC236}">
                <a16:creationId xmlns:a16="http://schemas.microsoft.com/office/drawing/2014/main" id="{08709674-22F8-8967-0382-65AD892D9CDE}"/>
              </a:ext>
            </a:extLst>
          </p:cNvPr>
          <p:cNvSpPr/>
          <p:nvPr/>
        </p:nvSpPr>
        <p:spPr>
          <a:xfrm>
            <a:off x="350196" y="184296"/>
            <a:ext cx="11527276" cy="480131"/>
          </a:xfrm>
          <a:prstGeom prst="rect">
            <a:avLst/>
          </a:prstGeom>
        </p:spPr>
        <p:txBody>
          <a:bodyPr wrap="square">
            <a:spAutoFit/>
          </a:bodyPr>
          <a:lstStyle/>
          <a:p>
            <a:pPr algn="just" fontAlgn="base">
              <a:lnSpc>
                <a:spcPct val="90000"/>
              </a:lnSpc>
              <a:spcBef>
                <a:spcPct val="0"/>
              </a:spcBef>
              <a:spcAft>
                <a:spcPct val="0"/>
              </a:spcAft>
            </a:pPr>
            <a:r>
              <a:rPr lang="es-MX" sz="2800" b="1">
                <a:solidFill>
                  <a:srgbClr val="002060"/>
                </a:solidFill>
                <a:latin typeface="+mn-lt"/>
                <a:ea typeface="+mn-ea"/>
                <a:cs typeface="Arial" pitchFamily="34" charset="0"/>
              </a:rPr>
              <a:t>Mecanismos de acción de la política monetaria convencional</a:t>
            </a:r>
          </a:p>
        </p:txBody>
      </p:sp>
      <p:sp>
        <p:nvSpPr>
          <p:cNvPr id="3" name="Abrir llave 2">
            <a:extLst>
              <a:ext uri="{FF2B5EF4-FFF2-40B4-BE49-F238E27FC236}">
                <a16:creationId xmlns:a16="http://schemas.microsoft.com/office/drawing/2014/main" id="{5FD60110-B66B-4062-90F6-BD5399CD7F91}"/>
              </a:ext>
            </a:extLst>
          </p:cNvPr>
          <p:cNvSpPr/>
          <p:nvPr/>
        </p:nvSpPr>
        <p:spPr>
          <a:xfrm>
            <a:off x="10504245" y="3245416"/>
            <a:ext cx="321276" cy="118624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PE"/>
          </a:p>
        </p:txBody>
      </p:sp>
      <p:sp>
        <p:nvSpPr>
          <p:cNvPr id="6" name="CuadroTexto 5">
            <a:extLst>
              <a:ext uri="{FF2B5EF4-FFF2-40B4-BE49-F238E27FC236}">
                <a16:creationId xmlns:a16="http://schemas.microsoft.com/office/drawing/2014/main" id="{E4F5B229-AEA3-4616-8C60-4AFC8277CB40}"/>
              </a:ext>
            </a:extLst>
          </p:cNvPr>
          <p:cNvSpPr txBox="1"/>
          <p:nvPr/>
        </p:nvSpPr>
        <p:spPr>
          <a:xfrm>
            <a:off x="10664883" y="3423041"/>
            <a:ext cx="1288750" cy="830997"/>
          </a:xfrm>
          <a:prstGeom prst="rect">
            <a:avLst/>
          </a:prstGeom>
          <a:noFill/>
        </p:spPr>
        <p:txBody>
          <a:bodyPr wrap="none" rtlCol="0">
            <a:spAutoFit/>
          </a:bodyPr>
          <a:lstStyle/>
          <a:p>
            <a:pPr algn="ctr"/>
            <a:r>
              <a:rPr lang="es-MX" sz="1600" b="1"/>
              <a:t>Inflación SAE</a:t>
            </a:r>
          </a:p>
          <a:p>
            <a:pPr algn="ctr"/>
            <a:r>
              <a:rPr lang="es-MX" sz="1600"/>
              <a:t>Vs.</a:t>
            </a:r>
          </a:p>
          <a:p>
            <a:pPr algn="ctr"/>
            <a:r>
              <a:rPr lang="es-MX" sz="1600"/>
              <a:t>Inflación AE</a:t>
            </a:r>
            <a:endParaRPr lang="es-PE" sz="1600"/>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56DC908A-082F-D52D-B688-BA6644759A4D}"/>
                  </a:ext>
                </a:extLst>
              </p:cNvPr>
              <p:cNvSpPr txBox="1"/>
              <p:nvPr/>
            </p:nvSpPr>
            <p:spPr>
              <a:xfrm>
                <a:off x="132080" y="5486400"/>
                <a:ext cx="2391488" cy="6655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MX" b="1" i="1" dirty="0" smtClean="0">
                          <a:solidFill>
                            <a:srgbClr val="FF0000"/>
                          </a:solidFill>
                          <a:latin typeface="Cambria Math" panose="02040503050406030204" pitchFamily="18" charset="0"/>
                        </a:rPr>
                        <m:t>𝑻𝑪</m:t>
                      </m:r>
                      <m:r>
                        <a:rPr lang="es-MX" b="1" i="1" dirty="0" smtClean="0">
                          <a:solidFill>
                            <a:srgbClr val="FF0000"/>
                          </a:solidFill>
                          <a:latin typeface="Cambria Math" panose="02040503050406030204" pitchFamily="18" charset="0"/>
                        </a:rPr>
                        <m:t> </m:t>
                      </m:r>
                      <m:r>
                        <a:rPr lang="es-MX" b="1" i="1" dirty="0" smtClean="0">
                          <a:solidFill>
                            <a:srgbClr val="FF0000"/>
                          </a:solidFill>
                          <a:latin typeface="Cambria Math" panose="02040503050406030204" pitchFamily="18" charset="0"/>
                        </a:rPr>
                        <m:t>𝒓𝒆𝒂𝒍</m:t>
                      </m:r>
                      <m:r>
                        <a:rPr lang="es-MX" b="1" i="1" dirty="0" smtClean="0">
                          <a:solidFill>
                            <a:srgbClr val="FF0000"/>
                          </a:solidFill>
                          <a:latin typeface="Cambria Math" panose="02040503050406030204" pitchFamily="18" charset="0"/>
                        </a:rPr>
                        <m:t> </m:t>
                      </m:r>
                      <m:r>
                        <a:rPr lang="es-MX" i="1" dirty="0" smtClean="0">
                          <a:latin typeface="Cambria Math" panose="02040503050406030204" pitchFamily="18" charset="0"/>
                        </a:rPr>
                        <m:t>= </m:t>
                      </m:r>
                      <m:f>
                        <m:fPr>
                          <m:ctrlPr>
                            <a:rPr lang="es-MX" b="0" i="1" dirty="0" smtClean="0">
                              <a:latin typeface="Cambria Math" panose="02040503050406030204" pitchFamily="18" charset="0"/>
                            </a:rPr>
                          </m:ctrlPr>
                        </m:fPr>
                        <m:num>
                          <m:r>
                            <a:rPr lang="es-MX" b="0" i="1" dirty="0" smtClean="0">
                              <a:solidFill>
                                <a:schemeClr val="accent6">
                                  <a:lumMod val="50000"/>
                                </a:schemeClr>
                              </a:solidFill>
                              <a:latin typeface="Cambria Math" panose="02040503050406030204" pitchFamily="18" charset="0"/>
                            </a:rPr>
                            <m:t>𝑇𝐶</m:t>
                          </m:r>
                          <m:r>
                            <a:rPr lang="es-MX" b="0" i="1" dirty="0" smtClean="0">
                              <a:latin typeface="Cambria Math" panose="02040503050406030204" pitchFamily="18" charset="0"/>
                            </a:rPr>
                            <m:t>×</m:t>
                          </m:r>
                          <m:sSup>
                            <m:sSupPr>
                              <m:ctrlPr>
                                <a:rPr lang="es-MX" b="0" i="1" dirty="0" smtClean="0">
                                  <a:latin typeface="Cambria Math" panose="02040503050406030204" pitchFamily="18" charset="0"/>
                                </a:rPr>
                              </m:ctrlPr>
                            </m:sSupPr>
                            <m:e>
                              <m:r>
                                <a:rPr lang="es-MX" b="0" i="1" dirty="0" smtClean="0">
                                  <a:latin typeface="Cambria Math" panose="02040503050406030204" pitchFamily="18" charset="0"/>
                                </a:rPr>
                                <m:t>𝑃</m:t>
                              </m:r>
                            </m:e>
                            <m:sup>
                              <m:r>
                                <a:rPr lang="es-MX" b="0" i="1" dirty="0" smtClean="0">
                                  <a:latin typeface="Cambria Math" panose="02040503050406030204" pitchFamily="18" charset="0"/>
                                </a:rPr>
                                <m:t>$</m:t>
                              </m:r>
                            </m:sup>
                          </m:sSup>
                          <m:r>
                            <a:rPr lang="es-MX" b="0" i="1" dirty="0" smtClean="0">
                              <a:latin typeface="Cambria Math" panose="02040503050406030204" pitchFamily="18" charset="0"/>
                            </a:rPr>
                            <m:t> </m:t>
                          </m:r>
                        </m:num>
                        <m:den>
                          <m:r>
                            <a:rPr lang="es-MX" b="0" i="1" dirty="0" smtClean="0">
                              <a:solidFill>
                                <a:schemeClr val="accent1">
                                  <a:lumMod val="75000"/>
                                </a:schemeClr>
                              </a:solidFill>
                              <a:latin typeface="Cambria Math" panose="02040503050406030204" pitchFamily="18" charset="0"/>
                            </a:rPr>
                            <m:t>𝑃</m:t>
                          </m:r>
                        </m:den>
                      </m:f>
                      <m:r>
                        <a:rPr lang="es-MX" i="1" dirty="0" smtClean="0">
                          <a:latin typeface="Cambria Math" panose="02040503050406030204" pitchFamily="18" charset="0"/>
                        </a:rPr>
                        <m:t> </m:t>
                      </m:r>
                    </m:oMath>
                  </m:oMathPara>
                </a14:m>
                <a:endParaRPr lang="en-US"/>
              </a:p>
            </p:txBody>
          </p:sp>
        </mc:Choice>
        <mc:Fallback xmlns="">
          <p:sp>
            <p:nvSpPr>
              <p:cNvPr id="10" name="CuadroTexto 9">
                <a:extLst>
                  <a:ext uri="{FF2B5EF4-FFF2-40B4-BE49-F238E27FC236}">
                    <a16:creationId xmlns:a16="http://schemas.microsoft.com/office/drawing/2014/main" id="{56DC908A-082F-D52D-B688-BA6644759A4D}"/>
                  </a:ext>
                </a:extLst>
              </p:cNvPr>
              <p:cNvSpPr txBox="1">
                <a:spLocks noRot="1" noChangeAspect="1" noMove="1" noResize="1" noEditPoints="1" noAdjustHandles="1" noChangeArrowheads="1" noChangeShapeType="1" noTextEdit="1"/>
              </p:cNvSpPr>
              <p:nvPr/>
            </p:nvSpPr>
            <p:spPr>
              <a:xfrm>
                <a:off x="132080" y="5486400"/>
                <a:ext cx="2391488" cy="66556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3506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Diagrama&#10;&#10;Descripción generada automáticamente">
            <a:extLst>
              <a:ext uri="{FF2B5EF4-FFF2-40B4-BE49-F238E27FC236}">
                <a16:creationId xmlns:a16="http://schemas.microsoft.com/office/drawing/2014/main" id="{9B4354B2-D028-A603-FA5F-F56D269CD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9" y="633948"/>
            <a:ext cx="10560902" cy="5737104"/>
          </a:xfrm>
          <a:prstGeom prst="rect">
            <a:avLst/>
          </a:prstGeom>
        </p:spPr>
      </p:pic>
      <p:sp>
        <p:nvSpPr>
          <p:cNvPr id="4" name="CuadroTexto 3"/>
          <p:cNvSpPr txBox="1"/>
          <p:nvPr/>
        </p:nvSpPr>
        <p:spPr bwMode="auto">
          <a:xfrm>
            <a:off x="11842317" y="6582318"/>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13</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842317" cy="276999"/>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b="1">
                <a:latin typeface="Arial Narrow" panose="020B0606020202030204" pitchFamily="34" charset="0"/>
              </a:rPr>
              <a:t>2.3. </a:t>
            </a:r>
            <a:r>
              <a:rPr lang="es-MX" sz="1200" b="1">
                <a:latin typeface="Arial Narrow" panose="020B0606020202030204" pitchFamily="34" charset="0"/>
              </a:rPr>
              <a:t>Mecanismos de acción de la política monetaria convencional</a:t>
            </a:r>
          </a:p>
        </p:txBody>
      </p:sp>
      <p:sp>
        <p:nvSpPr>
          <p:cNvPr id="2" name="Rectángulo 1">
            <a:extLst>
              <a:ext uri="{FF2B5EF4-FFF2-40B4-BE49-F238E27FC236}">
                <a16:creationId xmlns:a16="http://schemas.microsoft.com/office/drawing/2014/main" id="{08709674-22F8-8967-0382-65AD892D9CDE}"/>
              </a:ext>
            </a:extLst>
          </p:cNvPr>
          <p:cNvSpPr/>
          <p:nvPr/>
        </p:nvSpPr>
        <p:spPr>
          <a:xfrm>
            <a:off x="350196" y="184296"/>
            <a:ext cx="11527276" cy="480131"/>
          </a:xfrm>
          <a:prstGeom prst="rect">
            <a:avLst/>
          </a:prstGeom>
        </p:spPr>
        <p:txBody>
          <a:bodyPr wrap="square">
            <a:spAutoFit/>
          </a:bodyPr>
          <a:lstStyle/>
          <a:p>
            <a:pPr algn="just" fontAlgn="base">
              <a:lnSpc>
                <a:spcPct val="90000"/>
              </a:lnSpc>
              <a:spcBef>
                <a:spcPct val="0"/>
              </a:spcBef>
              <a:spcAft>
                <a:spcPct val="0"/>
              </a:spcAft>
            </a:pPr>
            <a:r>
              <a:rPr lang="es-MX" sz="2800" b="1">
                <a:solidFill>
                  <a:srgbClr val="002060"/>
                </a:solidFill>
                <a:latin typeface="+mn-lt"/>
                <a:ea typeface="+mn-ea"/>
                <a:cs typeface="Arial" pitchFamily="34" charset="0"/>
              </a:rPr>
              <a:t>Mecanismos de acción de la política monetaria convencional</a:t>
            </a:r>
          </a:p>
        </p:txBody>
      </p:sp>
      <p:sp>
        <p:nvSpPr>
          <p:cNvPr id="3" name="Abrir llave 2">
            <a:extLst>
              <a:ext uri="{FF2B5EF4-FFF2-40B4-BE49-F238E27FC236}">
                <a16:creationId xmlns:a16="http://schemas.microsoft.com/office/drawing/2014/main" id="{5FD60110-B66B-4062-90F6-BD5399CD7F91}"/>
              </a:ext>
            </a:extLst>
          </p:cNvPr>
          <p:cNvSpPr/>
          <p:nvPr/>
        </p:nvSpPr>
        <p:spPr>
          <a:xfrm>
            <a:off x="10504245" y="3245416"/>
            <a:ext cx="321276" cy="118624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PE"/>
          </a:p>
        </p:txBody>
      </p:sp>
      <p:sp>
        <p:nvSpPr>
          <p:cNvPr id="6" name="CuadroTexto 5">
            <a:extLst>
              <a:ext uri="{FF2B5EF4-FFF2-40B4-BE49-F238E27FC236}">
                <a16:creationId xmlns:a16="http://schemas.microsoft.com/office/drawing/2014/main" id="{E4F5B229-AEA3-4616-8C60-4AFC8277CB40}"/>
              </a:ext>
            </a:extLst>
          </p:cNvPr>
          <p:cNvSpPr txBox="1"/>
          <p:nvPr/>
        </p:nvSpPr>
        <p:spPr>
          <a:xfrm>
            <a:off x="10664883" y="3423041"/>
            <a:ext cx="1288750" cy="830997"/>
          </a:xfrm>
          <a:prstGeom prst="rect">
            <a:avLst/>
          </a:prstGeom>
          <a:noFill/>
        </p:spPr>
        <p:txBody>
          <a:bodyPr wrap="none" rtlCol="0">
            <a:spAutoFit/>
          </a:bodyPr>
          <a:lstStyle/>
          <a:p>
            <a:pPr algn="ctr"/>
            <a:r>
              <a:rPr lang="es-MX" sz="1600" b="1"/>
              <a:t>Inflación SAE</a:t>
            </a:r>
          </a:p>
          <a:p>
            <a:pPr algn="ctr"/>
            <a:r>
              <a:rPr lang="es-MX" sz="1600"/>
              <a:t>Vs.</a:t>
            </a:r>
          </a:p>
          <a:p>
            <a:pPr algn="ctr"/>
            <a:r>
              <a:rPr lang="es-MX" sz="1600"/>
              <a:t>Inflación AE</a:t>
            </a:r>
            <a:endParaRPr lang="es-PE" sz="1600"/>
          </a:p>
        </p:txBody>
      </p:sp>
    </p:spTree>
    <p:extLst>
      <p:ext uri="{BB962C8B-B14F-4D97-AF65-F5344CB8AC3E}">
        <p14:creationId xmlns:p14="http://schemas.microsoft.com/office/powerpoint/2010/main" val="263699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84C04-E676-4077-A2F7-BA85E11AF812}"/>
              </a:ext>
            </a:extLst>
          </p:cNvPr>
          <p:cNvSpPr>
            <a:spLocks noGrp="1"/>
          </p:cNvSpPr>
          <p:nvPr>
            <p:ph type="title"/>
          </p:nvPr>
        </p:nvSpPr>
        <p:spPr>
          <a:xfrm>
            <a:off x="301557" y="276317"/>
            <a:ext cx="11585643" cy="450660"/>
          </a:xfrm>
        </p:spPr>
        <p:txBody>
          <a:bodyPr>
            <a:noAutofit/>
          </a:bodyPr>
          <a:lstStyle/>
          <a:p>
            <a:r>
              <a:rPr lang="es-PE" sz="3400" b="1">
                <a:solidFill>
                  <a:srgbClr val="002060"/>
                </a:solidFill>
                <a:latin typeface="+mn-lt"/>
              </a:rPr>
              <a:t>Tabla de Contenido</a:t>
            </a:r>
          </a:p>
        </p:txBody>
      </p:sp>
      <p:sp>
        <p:nvSpPr>
          <p:cNvPr id="3" name="Marcador de contenido 2">
            <a:extLst>
              <a:ext uri="{FF2B5EF4-FFF2-40B4-BE49-F238E27FC236}">
                <a16:creationId xmlns:a16="http://schemas.microsoft.com/office/drawing/2014/main" id="{96168131-3C24-405D-B0E5-161CBAF84011}"/>
              </a:ext>
            </a:extLst>
          </p:cNvPr>
          <p:cNvSpPr>
            <a:spLocks noGrp="1"/>
          </p:cNvSpPr>
          <p:nvPr>
            <p:ph idx="1"/>
          </p:nvPr>
        </p:nvSpPr>
        <p:spPr>
          <a:xfrm>
            <a:off x="301557" y="1111719"/>
            <a:ext cx="11585643" cy="5244634"/>
          </a:xfrm>
        </p:spPr>
        <p:txBody>
          <a:bodyPr>
            <a:normAutofit/>
          </a:bodyPr>
          <a:lstStyle/>
          <a:p>
            <a:pPr marL="514350" indent="-514350">
              <a:lnSpc>
                <a:spcPct val="100000"/>
              </a:lnSpc>
              <a:buFont typeface="+mj-lt"/>
              <a:buAutoNum type="arabicPeriod"/>
            </a:pPr>
            <a:r>
              <a:rPr lang="es-PE" dirty="0"/>
              <a:t>Características del Modelo de Proyección Trimestral</a:t>
            </a:r>
          </a:p>
          <a:p>
            <a:pPr marL="514350" indent="-514350">
              <a:lnSpc>
                <a:spcPct val="100000"/>
              </a:lnSpc>
              <a:buFont typeface="+mj-lt"/>
              <a:buAutoNum type="arabicPeriod"/>
            </a:pPr>
            <a:r>
              <a:rPr lang="es-PE" b="1" dirty="0"/>
              <a:t>Principales bloques del MPT</a:t>
            </a:r>
          </a:p>
          <a:p>
            <a:pPr marL="457200" lvl="1" indent="0">
              <a:lnSpc>
                <a:spcPct val="107000"/>
              </a:lnSpc>
              <a:buNone/>
            </a:pPr>
            <a:r>
              <a:rPr lang="es-MX" b="1" dirty="0"/>
              <a:t>2.1. Inflación </a:t>
            </a:r>
            <a:endParaRPr lang="es-ES" b="1" dirty="0"/>
          </a:p>
          <a:p>
            <a:pPr marL="457200" lvl="1" indent="0">
              <a:lnSpc>
                <a:spcPct val="107000"/>
              </a:lnSpc>
              <a:buNone/>
            </a:pPr>
            <a:r>
              <a:rPr lang="es-MX" dirty="0"/>
              <a:t>2.2. </a:t>
            </a:r>
            <a:r>
              <a:rPr lang="es-PE" dirty="0"/>
              <a:t>Brecha del Producto</a:t>
            </a:r>
            <a:endParaRPr lang="es-ES" dirty="0"/>
          </a:p>
          <a:p>
            <a:pPr marL="457200" lvl="1" indent="0">
              <a:lnSpc>
                <a:spcPct val="107000"/>
              </a:lnSpc>
              <a:buNone/>
            </a:pPr>
            <a:r>
              <a:rPr lang="es-MX" dirty="0"/>
              <a:t>2.3. T</a:t>
            </a:r>
            <a:r>
              <a:rPr lang="es-PE" dirty="0" err="1"/>
              <a:t>ipo</a:t>
            </a:r>
            <a:r>
              <a:rPr lang="es-PE" dirty="0"/>
              <a:t> de cambio</a:t>
            </a:r>
            <a:endParaRPr lang="es-ES" dirty="0"/>
          </a:p>
          <a:p>
            <a:pPr marL="457200" lvl="1" indent="0">
              <a:lnSpc>
                <a:spcPct val="107000"/>
              </a:lnSpc>
              <a:spcAft>
                <a:spcPts val="800"/>
              </a:spcAft>
              <a:buNone/>
            </a:pPr>
            <a:r>
              <a:rPr lang="es-MX" dirty="0"/>
              <a:t>2.4. T</a:t>
            </a:r>
            <a:r>
              <a:rPr lang="es-PE" dirty="0"/>
              <a:t>asa de interés de referencia</a:t>
            </a:r>
            <a:endParaRPr lang="es-ES" dirty="0"/>
          </a:p>
          <a:p>
            <a:pPr marL="514350" indent="-514350">
              <a:lnSpc>
                <a:spcPct val="100000"/>
              </a:lnSpc>
              <a:buFont typeface="+mj-lt"/>
              <a:buAutoNum type="arabicPeriod"/>
            </a:pPr>
            <a:r>
              <a:rPr lang="es-PE" dirty="0"/>
              <a:t>Proyección con Incertidumbre</a:t>
            </a:r>
          </a:p>
        </p:txBody>
      </p:sp>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85123"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14</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12975" y="6581683"/>
            <a:ext cx="11705621" cy="305507"/>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Tree>
    <p:extLst>
      <p:ext uri="{BB962C8B-B14F-4D97-AF65-F5344CB8AC3E}">
        <p14:creationId xmlns:p14="http://schemas.microsoft.com/office/powerpoint/2010/main" val="79876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85123"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15</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12975" y="6581683"/>
            <a:ext cx="11705621" cy="305507"/>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10" name="Rectangle 3">
            <a:extLst>
              <a:ext uri="{FF2B5EF4-FFF2-40B4-BE49-F238E27FC236}">
                <a16:creationId xmlns:a16="http://schemas.microsoft.com/office/drawing/2014/main" id="{D19ED712-7D5D-1160-6ECD-C06349348516}"/>
              </a:ext>
            </a:extLst>
          </p:cNvPr>
          <p:cNvSpPr>
            <a:spLocks noGrp="1" noChangeArrowheads="1"/>
          </p:cNvSpPr>
          <p:nvPr>
            <p:ph type="title"/>
          </p:nvPr>
        </p:nvSpPr>
        <p:spPr>
          <a:xfrm>
            <a:off x="321013" y="255373"/>
            <a:ext cx="11464109" cy="652491"/>
          </a:xfrm>
          <a:noFill/>
          <a:extLst>
            <a:ext uri="{909E8E84-426E-40DD-AFC4-6F175D3DCCD1}">
              <a14:hiddenFill xmlns:a14="http://schemas.microsoft.com/office/drawing/2010/main">
                <a:solidFill>
                  <a:schemeClr val="bg1">
                    <a:alpha val="0"/>
                  </a:schemeClr>
                </a:solidFill>
              </a14:hiddenFill>
            </a:ext>
          </a:extLst>
        </p:spPr>
        <p:txBody>
          <a:bodyPr>
            <a:normAutofit/>
          </a:bodyPr>
          <a:lstStyle/>
          <a:p>
            <a:r>
              <a:rPr lang="es-MX" altLang="es-PE" sz="3400" b="1">
                <a:solidFill>
                  <a:srgbClr val="002060"/>
                </a:solidFill>
                <a:latin typeface="+mn-lt"/>
                <a:ea typeface="+mn-ea"/>
                <a:cs typeface="Arial" pitchFamily="34" charset="0"/>
              </a:rPr>
              <a:t>Estructura de la inflación doméstica</a:t>
            </a:r>
            <a:endParaRPr lang="en-US" altLang="es-PE" sz="3400" b="1">
              <a:solidFill>
                <a:srgbClr val="002060"/>
              </a:solidFill>
              <a:latin typeface="+mn-lt"/>
              <a:ea typeface="+mn-ea"/>
              <a:cs typeface="Arial" pitchFamily="34" charset="0"/>
            </a:endParaRPr>
          </a:p>
        </p:txBody>
      </p:sp>
      <p:sp>
        <p:nvSpPr>
          <p:cNvPr id="11" name="Rectangle 2">
            <a:extLst>
              <a:ext uri="{FF2B5EF4-FFF2-40B4-BE49-F238E27FC236}">
                <a16:creationId xmlns:a16="http://schemas.microsoft.com/office/drawing/2014/main" id="{763432DB-8D0B-23FE-16A7-59C59B10D36F}"/>
              </a:ext>
            </a:extLst>
          </p:cNvPr>
          <p:cNvSpPr>
            <a:spLocks noGrp="1" noChangeArrowheads="1"/>
          </p:cNvSpPr>
          <p:nvPr>
            <p:ph idx="1"/>
          </p:nvPr>
        </p:nvSpPr>
        <p:spPr bwMode="auto">
          <a:xfrm>
            <a:off x="574632" y="1192427"/>
            <a:ext cx="11278818" cy="5410200"/>
          </a:xfrm>
          <a:solidFill>
            <a:srgbClr val="FFFFFF"/>
          </a:solidFill>
          <a:ln>
            <a:solidFill>
              <a:schemeClr val="bg1"/>
            </a:solidFill>
            <a:miter lim="800000"/>
            <a:headEnd/>
            <a:tailEnd/>
          </a:ln>
        </p:spPr>
        <p:txBody>
          <a:bodyPr vert="horz" wrap="square" lIns="91440" tIns="45720" rIns="91440" bIns="45720" numCol="1" rtlCol="0" anchor="t" anchorCtr="0" compatLnSpc="1">
            <a:prstTxWarp prst="textNoShape">
              <a:avLst/>
            </a:prstTxWarp>
            <a:normAutofit/>
          </a:bodyPr>
          <a:lstStyle/>
          <a:p>
            <a:pPr algn="just">
              <a:lnSpc>
                <a:spcPct val="90000"/>
              </a:lnSpc>
              <a:spcBef>
                <a:spcPct val="50000"/>
              </a:spcBef>
            </a:pPr>
            <a:r>
              <a:rPr lang="es-MX" altLang="es-PE" sz="2400"/>
              <a:t>Componentes por el lado de la </a:t>
            </a:r>
            <a:r>
              <a:rPr lang="es-MX" altLang="es-PE" sz="2400" u="sng"/>
              <a:t>oferta</a:t>
            </a:r>
          </a:p>
          <a:p>
            <a:pPr marL="533400" lvl="1" indent="0" algn="just"/>
            <a:r>
              <a:rPr lang="es-MX" altLang="es-PE" b="1"/>
              <a:t>Inflación de alimentos y energía: componentes volátiles y transitorios de la inflación </a:t>
            </a:r>
            <a:r>
              <a:rPr lang="es-MX" altLang="es-PE"/>
              <a:t>(no sujetos a rigideces de precios)</a:t>
            </a:r>
          </a:p>
          <a:p>
            <a:pPr algn="just">
              <a:lnSpc>
                <a:spcPct val="90000"/>
              </a:lnSpc>
            </a:pPr>
            <a:r>
              <a:rPr lang="es-MX" altLang="es-PE" sz="2400"/>
              <a:t>Componentes por el lado de la </a:t>
            </a:r>
            <a:r>
              <a:rPr lang="es-MX" altLang="es-PE" sz="2400" u="sng"/>
              <a:t>Demanda</a:t>
            </a:r>
            <a:r>
              <a:rPr lang="es-MX" altLang="es-PE" sz="2400"/>
              <a:t> </a:t>
            </a:r>
          </a:p>
          <a:p>
            <a:pPr marL="533400" lvl="1" indent="0" algn="just"/>
            <a:r>
              <a:rPr lang="es-MX" altLang="es-PE" b="1"/>
              <a:t>Brecha del producto: Indicadores de actividad que afectan a la inflación</a:t>
            </a:r>
          </a:p>
          <a:p>
            <a:pPr algn="just">
              <a:lnSpc>
                <a:spcPct val="90000"/>
              </a:lnSpc>
            </a:pPr>
            <a:r>
              <a:rPr lang="es-MX" altLang="es-PE" sz="2400"/>
              <a:t>Formación de precios</a:t>
            </a:r>
          </a:p>
          <a:p>
            <a:pPr marL="533400" lvl="1" indent="0" algn="just"/>
            <a:r>
              <a:rPr lang="es-MX" altLang="es-PE" b="1"/>
              <a:t>Inflación inercial y de expectativas: Agentes consideran la información pasada y sus expectativas futuras al establecer precios</a:t>
            </a:r>
          </a:p>
          <a:p>
            <a:pPr algn="just">
              <a:lnSpc>
                <a:spcPct val="90000"/>
              </a:lnSpc>
            </a:pPr>
            <a:r>
              <a:rPr lang="es-MX" altLang="es-PE" sz="2400"/>
              <a:t>Factores externos</a:t>
            </a:r>
          </a:p>
          <a:p>
            <a:pPr marL="533400" lvl="1" indent="0" algn="just"/>
            <a:r>
              <a:rPr lang="es-MX" altLang="es-PE" b="1"/>
              <a:t>Inflación importada (efecto traspaso): Inflación de socios comerciales y precios de commodities más variación del tipo de cambio.</a:t>
            </a:r>
            <a:r>
              <a:rPr lang="es-MX" altLang="es-PE">
                <a:solidFill>
                  <a:srgbClr val="990033"/>
                </a:solidFill>
              </a:rPr>
              <a:t> </a:t>
            </a:r>
            <a:endParaRPr lang="en-US" altLang="es-PE">
              <a:solidFill>
                <a:srgbClr val="990033"/>
              </a:solidFill>
            </a:endParaRPr>
          </a:p>
        </p:txBody>
      </p:sp>
    </p:spTree>
    <p:extLst>
      <p:ext uri="{BB962C8B-B14F-4D97-AF65-F5344CB8AC3E}">
        <p14:creationId xmlns:p14="http://schemas.microsoft.com/office/powerpoint/2010/main" val="50896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85123"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16</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12975" y="6581683"/>
            <a:ext cx="11705621" cy="305507"/>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6" name="Rectangle 19">
            <a:extLst>
              <a:ext uri="{FF2B5EF4-FFF2-40B4-BE49-F238E27FC236}">
                <a16:creationId xmlns:a16="http://schemas.microsoft.com/office/drawing/2014/main" id="{52FB7D87-497C-497C-F2E9-AAF2E8A4A0FD}"/>
              </a:ext>
            </a:extLst>
          </p:cNvPr>
          <p:cNvSpPr>
            <a:spLocks noChangeArrowheads="1"/>
          </p:cNvSpPr>
          <p:nvPr/>
        </p:nvSpPr>
        <p:spPr bwMode="auto">
          <a:xfrm>
            <a:off x="359923" y="301241"/>
            <a:ext cx="1150782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MX" altLang="es-PE" sz="3400" b="1">
                <a:solidFill>
                  <a:srgbClr val="002060"/>
                </a:solidFill>
                <a:latin typeface="+mn-lt"/>
                <a:cs typeface="Arial" pitchFamily="34" charset="0"/>
              </a:rPr>
              <a:t>Determinantes de los Precios de Alimentos y Energía</a:t>
            </a:r>
            <a:endParaRPr lang="es-ES" altLang="es-PE" sz="3400" b="1">
              <a:solidFill>
                <a:srgbClr val="002060"/>
              </a:solidFill>
              <a:latin typeface="+mn-lt"/>
              <a:cs typeface="Arial" pitchFamily="34" charset="0"/>
            </a:endParaRPr>
          </a:p>
        </p:txBody>
      </p:sp>
      <p:sp>
        <p:nvSpPr>
          <p:cNvPr id="7" name="Rectangle 7">
            <a:extLst>
              <a:ext uri="{FF2B5EF4-FFF2-40B4-BE49-F238E27FC236}">
                <a16:creationId xmlns:a16="http://schemas.microsoft.com/office/drawing/2014/main" id="{C9BE47A1-DC8C-2CFC-A905-A2313A3BA72D}"/>
              </a:ext>
            </a:extLst>
          </p:cNvPr>
          <p:cNvSpPr>
            <a:spLocks noChangeArrowheads="1"/>
          </p:cNvSpPr>
          <p:nvPr/>
        </p:nvSpPr>
        <p:spPr bwMode="auto">
          <a:xfrm>
            <a:off x="2990940" y="2287737"/>
            <a:ext cx="2727329"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Alimentos Dependientes de Cotizaciones Internacionales</a:t>
            </a:r>
            <a:endParaRPr lang="en-US" altLang="es-PE" sz="1600" b="1">
              <a:solidFill>
                <a:srgbClr val="000099"/>
              </a:solidFill>
              <a:latin typeface="Arial Narrow" panose="020B0606020202030204" pitchFamily="34" charset="0"/>
            </a:endParaRPr>
          </a:p>
        </p:txBody>
      </p:sp>
      <p:sp>
        <p:nvSpPr>
          <p:cNvPr id="8" name="Rectangle 7">
            <a:extLst>
              <a:ext uri="{FF2B5EF4-FFF2-40B4-BE49-F238E27FC236}">
                <a16:creationId xmlns:a16="http://schemas.microsoft.com/office/drawing/2014/main" id="{5CA85E8D-2466-9173-CE2B-2E63417366B7}"/>
              </a:ext>
            </a:extLst>
          </p:cNvPr>
          <p:cNvSpPr>
            <a:spLocks noChangeArrowheads="1"/>
          </p:cNvSpPr>
          <p:nvPr/>
        </p:nvSpPr>
        <p:spPr bwMode="auto">
          <a:xfrm>
            <a:off x="6544514" y="2300514"/>
            <a:ext cx="2727329"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Alimentos Perecibles Agrícolas</a:t>
            </a:r>
            <a:endParaRPr lang="en-US" altLang="es-PE" sz="1600" b="1">
              <a:solidFill>
                <a:srgbClr val="000099"/>
              </a:solidFill>
              <a:latin typeface="Arial Narrow" panose="020B0606020202030204" pitchFamily="34" charset="0"/>
            </a:endParaRPr>
          </a:p>
        </p:txBody>
      </p:sp>
      <p:sp>
        <p:nvSpPr>
          <p:cNvPr id="9" name="Rectangle 7">
            <a:extLst>
              <a:ext uri="{FF2B5EF4-FFF2-40B4-BE49-F238E27FC236}">
                <a16:creationId xmlns:a16="http://schemas.microsoft.com/office/drawing/2014/main" id="{A876BAED-22A0-34FC-3E01-A2386F23AA3E}"/>
              </a:ext>
            </a:extLst>
          </p:cNvPr>
          <p:cNvSpPr>
            <a:spLocks noChangeArrowheads="1"/>
          </p:cNvSpPr>
          <p:nvPr/>
        </p:nvSpPr>
        <p:spPr bwMode="auto">
          <a:xfrm>
            <a:off x="2990940" y="3979826"/>
            <a:ext cx="2727329"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Combustibles</a:t>
            </a:r>
            <a:endParaRPr lang="en-US" altLang="es-PE" sz="1600" b="1">
              <a:solidFill>
                <a:srgbClr val="000099"/>
              </a:solidFill>
              <a:latin typeface="Arial Narrow" panose="020B0606020202030204" pitchFamily="34" charset="0"/>
            </a:endParaRPr>
          </a:p>
        </p:txBody>
      </p:sp>
      <p:sp>
        <p:nvSpPr>
          <p:cNvPr id="12" name="Rectangle 7">
            <a:extLst>
              <a:ext uri="{FF2B5EF4-FFF2-40B4-BE49-F238E27FC236}">
                <a16:creationId xmlns:a16="http://schemas.microsoft.com/office/drawing/2014/main" id="{13D11108-F628-1BF0-BF94-01EDDACDB4C4}"/>
              </a:ext>
            </a:extLst>
          </p:cNvPr>
          <p:cNvSpPr>
            <a:spLocks noChangeArrowheads="1"/>
          </p:cNvSpPr>
          <p:nvPr/>
        </p:nvSpPr>
        <p:spPr bwMode="auto">
          <a:xfrm>
            <a:off x="6544513" y="3985142"/>
            <a:ext cx="2727329"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Electricidad</a:t>
            </a:r>
            <a:endParaRPr lang="en-US" altLang="es-PE" sz="1600" b="1">
              <a:solidFill>
                <a:srgbClr val="000099"/>
              </a:solidFill>
              <a:latin typeface="Arial Narrow" panose="020B0606020202030204" pitchFamily="34" charset="0"/>
            </a:endParaRPr>
          </a:p>
        </p:txBody>
      </p:sp>
      <p:sp>
        <p:nvSpPr>
          <p:cNvPr id="13" name="Rectangle 7">
            <a:extLst>
              <a:ext uri="{FF2B5EF4-FFF2-40B4-BE49-F238E27FC236}">
                <a16:creationId xmlns:a16="http://schemas.microsoft.com/office/drawing/2014/main" id="{0BC183DE-D1E2-FC04-ED71-0EF29EAD70D5}"/>
              </a:ext>
            </a:extLst>
          </p:cNvPr>
          <p:cNvSpPr>
            <a:spLocks noChangeArrowheads="1"/>
          </p:cNvSpPr>
          <p:nvPr/>
        </p:nvSpPr>
        <p:spPr bwMode="auto">
          <a:xfrm>
            <a:off x="1637098" y="1312728"/>
            <a:ext cx="1494567" cy="6528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Cotizaciones Futuras</a:t>
            </a:r>
          </a:p>
          <a:p>
            <a:pPr algn="ctr" eaLnBrk="1" hangingPunct="1"/>
            <a:r>
              <a:rPr lang="es-MX" altLang="es-PE" sz="1200" b="1">
                <a:solidFill>
                  <a:srgbClr val="000099"/>
                </a:solidFill>
                <a:latin typeface="Arial Narrow" panose="020B0606020202030204" pitchFamily="34" charset="0"/>
              </a:rPr>
              <a:t>(maíz, torta de soya, trigo, aceite de soya)</a:t>
            </a:r>
            <a:endParaRPr lang="en-US" altLang="es-PE" sz="1200" b="1">
              <a:solidFill>
                <a:srgbClr val="000099"/>
              </a:solidFill>
              <a:latin typeface="Arial Narrow" panose="020B0606020202030204" pitchFamily="34" charset="0"/>
            </a:endParaRPr>
          </a:p>
        </p:txBody>
      </p:sp>
      <p:sp>
        <p:nvSpPr>
          <p:cNvPr id="14" name="Rectangle 7">
            <a:extLst>
              <a:ext uri="{FF2B5EF4-FFF2-40B4-BE49-F238E27FC236}">
                <a16:creationId xmlns:a16="http://schemas.microsoft.com/office/drawing/2014/main" id="{831DB2EE-917B-B3F8-610F-982BCAECC70B}"/>
              </a:ext>
            </a:extLst>
          </p:cNvPr>
          <p:cNvSpPr>
            <a:spLocks noChangeArrowheads="1"/>
          </p:cNvSpPr>
          <p:nvPr/>
        </p:nvSpPr>
        <p:spPr bwMode="auto">
          <a:xfrm>
            <a:off x="4109655" y="1325565"/>
            <a:ext cx="1139645" cy="65754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Precios de Importación CIF y FOB</a:t>
            </a:r>
            <a:endParaRPr lang="en-US" altLang="es-PE" sz="1200" b="1">
              <a:solidFill>
                <a:srgbClr val="000099"/>
              </a:solidFill>
              <a:latin typeface="Arial Narrow" panose="020B0606020202030204" pitchFamily="34" charset="0"/>
            </a:endParaRPr>
          </a:p>
        </p:txBody>
      </p:sp>
      <p:sp>
        <p:nvSpPr>
          <p:cNvPr id="15" name="Rectangle 7">
            <a:extLst>
              <a:ext uri="{FF2B5EF4-FFF2-40B4-BE49-F238E27FC236}">
                <a16:creationId xmlns:a16="http://schemas.microsoft.com/office/drawing/2014/main" id="{05EBC100-3A45-099D-DABB-F0CDFC22B931}"/>
              </a:ext>
            </a:extLst>
          </p:cNvPr>
          <p:cNvSpPr>
            <a:spLocks noChangeArrowheads="1"/>
          </p:cNvSpPr>
          <p:nvPr/>
        </p:nvSpPr>
        <p:spPr bwMode="auto">
          <a:xfrm>
            <a:off x="5457831" y="1324074"/>
            <a:ext cx="1341565" cy="65902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Precios Mayoristas y Minoristas (</a:t>
            </a:r>
            <a:r>
              <a:rPr lang="es-MX" altLang="es-PE" sz="1200" b="1" err="1">
                <a:solidFill>
                  <a:srgbClr val="000099"/>
                </a:solidFill>
                <a:latin typeface="Arial Narrow" panose="020B0606020202030204" pitchFamily="34" charset="0"/>
              </a:rPr>
              <a:t>Midagri</a:t>
            </a:r>
            <a:r>
              <a:rPr lang="es-MX" altLang="es-PE" sz="1200" b="1">
                <a:solidFill>
                  <a:srgbClr val="000099"/>
                </a:solidFill>
                <a:latin typeface="Arial Narrow" panose="020B0606020202030204" pitchFamily="34" charset="0"/>
              </a:rPr>
              <a:t>)</a:t>
            </a:r>
            <a:endParaRPr lang="en-US" altLang="es-PE" sz="1200" b="1">
              <a:solidFill>
                <a:srgbClr val="000099"/>
              </a:solidFill>
              <a:latin typeface="Arial Narrow" panose="020B0606020202030204" pitchFamily="34" charset="0"/>
            </a:endParaRPr>
          </a:p>
        </p:txBody>
      </p:sp>
      <p:sp>
        <p:nvSpPr>
          <p:cNvPr id="16" name="Rectangle 7">
            <a:extLst>
              <a:ext uri="{FF2B5EF4-FFF2-40B4-BE49-F238E27FC236}">
                <a16:creationId xmlns:a16="http://schemas.microsoft.com/office/drawing/2014/main" id="{5FF6FB40-4014-1C1F-763F-63894871CCB3}"/>
              </a:ext>
            </a:extLst>
          </p:cNvPr>
          <p:cNvSpPr>
            <a:spLocks noChangeArrowheads="1"/>
          </p:cNvSpPr>
          <p:nvPr/>
        </p:nvSpPr>
        <p:spPr bwMode="auto">
          <a:xfrm>
            <a:off x="6956875" y="1324082"/>
            <a:ext cx="1057807" cy="659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Siembras y rendimientos</a:t>
            </a:r>
            <a:endParaRPr lang="en-US" altLang="es-PE" sz="1200" b="1">
              <a:solidFill>
                <a:srgbClr val="000099"/>
              </a:solidFill>
              <a:latin typeface="Arial Narrow" panose="020B0606020202030204" pitchFamily="34" charset="0"/>
            </a:endParaRPr>
          </a:p>
        </p:txBody>
      </p:sp>
      <p:sp>
        <p:nvSpPr>
          <p:cNvPr id="17" name="Rectangle 7">
            <a:extLst>
              <a:ext uri="{FF2B5EF4-FFF2-40B4-BE49-F238E27FC236}">
                <a16:creationId xmlns:a16="http://schemas.microsoft.com/office/drawing/2014/main" id="{06669509-F0AF-256E-AD94-1CFF96C5348C}"/>
              </a:ext>
            </a:extLst>
          </p:cNvPr>
          <p:cNvSpPr>
            <a:spLocks noChangeArrowheads="1"/>
          </p:cNvSpPr>
          <p:nvPr/>
        </p:nvSpPr>
        <p:spPr bwMode="auto">
          <a:xfrm>
            <a:off x="8172161" y="1330434"/>
            <a:ext cx="1099681" cy="659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Condiciones Climatológicas</a:t>
            </a:r>
          </a:p>
        </p:txBody>
      </p:sp>
      <p:sp>
        <p:nvSpPr>
          <p:cNvPr id="18" name="Rectangle 7">
            <a:extLst>
              <a:ext uri="{FF2B5EF4-FFF2-40B4-BE49-F238E27FC236}">
                <a16:creationId xmlns:a16="http://schemas.microsoft.com/office/drawing/2014/main" id="{2958224C-E4F2-C5C4-058C-FF11B25A7CF7}"/>
              </a:ext>
            </a:extLst>
          </p:cNvPr>
          <p:cNvSpPr>
            <a:spLocks noChangeArrowheads="1"/>
          </p:cNvSpPr>
          <p:nvPr/>
        </p:nvSpPr>
        <p:spPr bwMode="auto">
          <a:xfrm>
            <a:off x="4739423" y="3137512"/>
            <a:ext cx="2727329"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Precios de Alimentos y Energía</a:t>
            </a:r>
            <a:endParaRPr lang="en-US" altLang="es-PE" sz="1600" b="1">
              <a:solidFill>
                <a:srgbClr val="000099"/>
              </a:solidFill>
              <a:latin typeface="Arial Narrow" panose="020B0606020202030204" pitchFamily="34" charset="0"/>
            </a:endParaRPr>
          </a:p>
        </p:txBody>
      </p:sp>
      <p:sp>
        <p:nvSpPr>
          <p:cNvPr id="19" name="Rectangle 7">
            <a:extLst>
              <a:ext uri="{FF2B5EF4-FFF2-40B4-BE49-F238E27FC236}">
                <a16:creationId xmlns:a16="http://schemas.microsoft.com/office/drawing/2014/main" id="{DB9358E8-D4E3-F763-86F0-5EA55A21DA6C}"/>
              </a:ext>
            </a:extLst>
          </p:cNvPr>
          <p:cNvSpPr>
            <a:spLocks noChangeArrowheads="1"/>
          </p:cNvSpPr>
          <p:nvPr/>
        </p:nvSpPr>
        <p:spPr bwMode="auto">
          <a:xfrm>
            <a:off x="2153662" y="5086060"/>
            <a:ext cx="1035529" cy="6528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Precios de paridad de importación</a:t>
            </a:r>
            <a:endParaRPr lang="en-US" altLang="es-PE" sz="1200" b="1">
              <a:solidFill>
                <a:srgbClr val="000099"/>
              </a:solidFill>
              <a:latin typeface="Arial Narrow" panose="020B0606020202030204" pitchFamily="34" charset="0"/>
            </a:endParaRPr>
          </a:p>
        </p:txBody>
      </p:sp>
      <p:sp>
        <p:nvSpPr>
          <p:cNvPr id="20" name="Rectangle 7">
            <a:extLst>
              <a:ext uri="{FF2B5EF4-FFF2-40B4-BE49-F238E27FC236}">
                <a16:creationId xmlns:a16="http://schemas.microsoft.com/office/drawing/2014/main" id="{3829935D-034A-567A-90B1-0E8B6FEDC420}"/>
              </a:ext>
            </a:extLst>
          </p:cNvPr>
          <p:cNvSpPr>
            <a:spLocks noChangeArrowheads="1"/>
          </p:cNvSpPr>
          <p:nvPr/>
        </p:nvSpPr>
        <p:spPr bwMode="auto">
          <a:xfrm>
            <a:off x="4682690" y="5081351"/>
            <a:ext cx="566604" cy="65754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FEPC</a:t>
            </a:r>
            <a:endParaRPr lang="en-US" altLang="es-PE" sz="1200" b="1">
              <a:solidFill>
                <a:srgbClr val="000099"/>
              </a:solidFill>
              <a:latin typeface="Arial Narrow" panose="020B0606020202030204" pitchFamily="34" charset="0"/>
            </a:endParaRPr>
          </a:p>
        </p:txBody>
      </p:sp>
      <p:sp>
        <p:nvSpPr>
          <p:cNvPr id="21" name="Rectangle 7">
            <a:extLst>
              <a:ext uri="{FF2B5EF4-FFF2-40B4-BE49-F238E27FC236}">
                <a16:creationId xmlns:a16="http://schemas.microsoft.com/office/drawing/2014/main" id="{3FA3D727-33E8-35DD-543A-F82CB6E7809E}"/>
              </a:ext>
            </a:extLst>
          </p:cNvPr>
          <p:cNvSpPr>
            <a:spLocks noChangeArrowheads="1"/>
          </p:cNvSpPr>
          <p:nvPr/>
        </p:nvSpPr>
        <p:spPr bwMode="auto">
          <a:xfrm>
            <a:off x="5355797" y="5079862"/>
            <a:ext cx="1494568" cy="65902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Estimación del Margen Minorista</a:t>
            </a:r>
            <a:endParaRPr lang="en-US" altLang="es-PE" sz="1200" b="1">
              <a:solidFill>
                <a:srgbClr val="000099"/>
              </a:solidFill>
              <a:latin typeface="Arial Narrow" panose="020B0606020202030204" pitchFamily="34" charset="0"/>
            </a:endParaRPr>
          </a:p>
        </p:txBody>
      </p:sp>
      <p:sp>
        <p:nvSpPr>
          <p:cNvPr id="22" name="Rectangle 7">
            <a:extLst>
              <a:ext uri="{FF2B5EF4-FFF2-40B4-BE49-F238E27FC236}">
                <a16:creationId xmlns:a16="http://schemas.microsoft.com/office/drawing/2014/main" id="{3F20D5D7-AD14-64FC-76AE-4517751AB098}"/>
              </a:ext>
            </a:extLst>
          </p:cNvPr>
          <p:cNvSpPr>
            <a:spLocks noChangeArrowheads="1"/>
          </p:cNvSpPr>
          <p:nvPr/>
        </p:nvSpPr>
        <p:spPr bwMode="auto">
          <a:xfrm>
            <a:off x="6956868" y="5079868"/>
            <a:ext cx="1494568" cy="659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Factores Macroeconómicos</a:t>
            </a:r>
          </a:p>
          <a:p>
            <a:pPr algn="ctr" eaLnBrk="1" hangingPunct="1"/>
            <a:r>
              <a:rPr lang="es-MX" altLang="es-PE" sz="1200" b="1">
                <a:solidFill>
                  <a:srgbClr val="000099"/>
                </a:solidFill>
                <a:latin typeface="Arial Narrow" panose="020B0606020202030204" pitchFamily="34" charset="0"/>
              </a:rPr>
              <a:t>(tipo de cambio, IPM) </a:t>
            </a:r>
            <a:endParaRPr lang="en-US" altLang="es-PE" sz="1200" b="1">
              <a:solidFill>
                <a:srgbClr val="000099"/>
              </a:solidFill>
              <a:latin typeface="Arial Narrow" panose="020B0606020202030204" pitchFamily="34" charset="0"/>
            </a:endParaRPr>
          </a:p>
        </p:txBody>
      </p:sp>
      <p:sp>
        <p:nvSpPr>
          <p:cNvPr id="23" name="Rectangle 7">
            <a:extLst>
              <a:ext uri="{FF2B5EF4-FFF2-40B4-BE49-F238E27FC236}">
                <a16:creationId xmlns:a16="http://schemas.microsoft.com/office/drawing/2014/main" id="{569755FB-EFE4-22A6-5E22-71577358D278}"/>
              </a:ext>
            </a:extLst>
          </p:cNvPr>
          <p:cNvSpPr>
            <a:spLocks noChangeArrowheads="1"/>
          </p:cNvSpPr>
          <p:nvPr/>
        </p:nvSpPr>
        <p:spPr bwMode="auto">
          <a:xfrm>
            <a:off x="8557939" y="5079868"/>
            <a:ext cx="1494568" cy="659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Cotizaciones Futuras</a:t>
            </a:r>
          </a:p>
          <a:p>
            <a:pPr algn="ctr" eaLnBrk="1" hangingPunct="1"/>
            <a:r>
              <a:rPr lang="es-MX" altLang="es-PE" sz="1200" b="1">
                <a:solidFill>
                  <a:srgbClr val="000099"/>
                </a:solidFill>
                <a:latin typeface="Arial Narrow" panose="020B0606020202030204" pitchFamily="34" charset="0"/>
              </a:rPr>
              <a:t>(aluminio, cobre)</a:t>
            </a:r>
          </a:p>
        </p:txBody>
      </p:sp>
      <p:cxnSp>
        <p:nvCxnSpPr>
          <p:cNvPr id="24" name="Conector angular 39">
            <a:extLst>
              <a:ext uri="{FF2B5EF4-FFF2-40B4-BE49-F238E27FC236}">
                <a16:creationId xmlns:a16="http://schemas.microsoft.com/office/drawing/2014/main" id="{E60CBE65-D68A-3E7A-01E5-C7BFAB70ABAA}"/>
              </a:ext>
            </a:extLst>
          </p:cNvPr>
          <p:cNvCxnSpPr/>
          <p:nvPr/>
        </p:nvCxnSpPr>
        <p:spPr>
          <a:xfrm rot="16200000" flipH="1">
            <a:off x="4110841" y="383579"/>
            <a:ext cx="12700" cy="3202142"/>
          </a:xfrm>
          <a:prstGeom prst="bentConnector3">
            <a:avLst>
              <a:gd name="adj1" fmla="val 1380000"/>
            </a:avLst>
          </a:prstGeom>
        </p:spPr>
        <p:style>
          <a:lnRef idx="1">
            <a:schemeClr val="accent1"/>
          </a:lnRef>
          <a:fillRef idx="0">
            <a:schemeClr val="accent1"/>
          </a:fillRef>
          <a:effectRef idx="0">
            <a:schemeClr val="accent1"/>
          </a:effectRef>
          <a:fontRef idx="minor">
            <a:schemeClr val="tx1"/>
          </a:fontRef>
        </p:style>
      </p:cxnSp>
      <p:cxnSp>
        <p:nvCxnSpPr>
          <p:cNvPr id="25" name="Conector angular 67">
            <a:extLst>
              <a:ext uri="{FF2B5EF4-FFF2-40B4-BE49-F238E27FC236}">
                <a16:creationId xmlns:a16="http://schemas.microsoft.com/office/drawing/2014/main" id="{2AE0F9E9-4071-4C52-19B2-C4334200A117}"/>
              </a:ext>
            </a:extLst>
          </p:cNvPr>
          <p:cNvCxnSpPr/>
          <p:nvPr/>
        </p:nvCxnSpPr>
        <p:spPr>
          <a:xfrm rot="16200000" flipH="1">
            <a:off x="8128549" y="391479"/>
            <a:ext cx="12700" cy="3202142"/>
          </a:xfrm>
          <a:prstGeom prst="bentConnector3">
            <a:avLst>
              <a:gd name="adj1" fmla="val 1380000"/>
            </a:avLst>
          </a:prstGeom>
        </p:spPr>
        <p:style>
          <a:lnRef idx="1">
            <a:schemeClr val="accent1"/>
          </a:lnRef>
          <a:fillRef idx="0">
            <a:schemeClr val="accent1"/>
          </a:fillRef>
          <a:effectRef idx="0">
            <a:schemeClr val="accent1"/>
          </a:effectRef>
          <a:fontRef idx="minor">
            <a:schemeClr val="tx1"/>
          </a:fontRef>
        </p:style>
      </p:cxnSp>
      <p:cxnSp>
        <p:nvCxnSpPr>
          <p:cNvPr id="26" name="Conector angular 51">
            <a:extLst>
              <a:ext uri="{FF2B5EF4-FFF2-40B4-BE49-F238E27FC236}">
                <a16:creationId xmlns:a16="http://schemas.microsoft.com/office/drawing/2014/main" id="{472FAC32-300D-D32E-4029-52A7C268C0B3}"/>
              </a:ext>
            </a:extLst>
          </p:cNvPr>
          <p:cNvCxnSpPr/>
          <p:nvPr/>
        </p:nvCxnSpPr>
        <p:spPr>
          <a:xfrm rot="5400000" flipH="1" flipV="1">
            <a:off x="4299143" y="3472592"/>
            <a:ext cx="6198" cy="3202142"/>
          </a:xfrm>
          <a:prstGeom prst="bentConnector3">
            <a:avLst>
              <a:gd name="adj1" fmla="val 3788287"/>
            </a:avLst>
          </a:prstGeom>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F7FFE955-4D7D-4196-E760-8EE0A0893894}"/>
              </a:ext>
            </a:extLst>
          </p:cNvPr>
          <p:cNvCxnSpPr>
            <a:endCxn id="7" idx="0"/>
          </p:cNvCxnSpPr>
          <p:nvPr/>
        </p:nvCxnSpPr>
        <p:spPr>
          <a:xfrm>
            <a:off x="4354604" y="1975987"/>
            <a:ext cx="1" cy="311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ector recto 27">
            <a:extLst>
              <a:ext uri="{FF2B5EF4-FFF2-40B4-BE49-F238E27FC236}">
                <a16:creationId xmlns:a16="http://schemas.microsoft.com/office/drawing/2014/main" id="{9C273BA8-D4EE-82E4-3A5B-946EF6C3ABEF}"/>
              </a:ext>
            </a:extLst>
          </p:cNvPr>
          <p:cNvCxnSpPr/>
          <p:nvPr/>
        </p:nvCxnSpPr>
        <p:spPr>
          <a:xfrm>
            <a:off x="7527870" y="1968026"/>
            <a:ext cx="1" cy="311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Conector recto 28">
            <a:extLst>
              <a:ext uri="{FF2B5EF4-FFF2-40B4-BE49-F238E27FC236}">
                <a16:creationId xmlns:a16="http://schemas.microsoft.com/office/drawing/2014/main" id="{54AAE114-CEA0-9A9C-EF5F-3DE5347A6246}"/>
              </a:ext>
            </a:extLst>
          </p:cNvPr>
          <p:cNvCxnSpPr/>
          <p:nvPr/>
        </p:nvCxnSpPr>
        <p:spPr>
          <a:xfrm>
            <a:off x="3955796" y="4589426"/>
            <a:ext cx="0" cy="4811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ector recto 29">
            <a:extLst>
              <a:ext uri="{FF2B5EF4-FFF2-40B4-BE49-F238E27FC236}">
                <a16:creationId xmlns:a16="http://schemas.microsoft.com/office/drawing/2014/main" id="{84ADF072-AE01-877D-59C5-9A6A82BA2E84}"/>
              </a:ext>
            </a:extLst>
          </p:cNvPr>
          <p:cNvCxnSpPr/>
          <p:nvPr/>
        </p:nvCxnSpPr>
        <p:spPr>
          <a:xfrm>
            <a:off x="7778328" y="4589433"/>
            <a:ext cx="0" cy="5004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ector angular 65">
            <a:extLst>
              <a:ext uri="{FF2B5EF4-FFF2-40B4-BE49-F238E27FC236}">
                <a16:creationId xmlns:a16="http://schemas.microsoft.com/office/drawing/2014/main" id="{401534EB-41BF-37ED-0F8E-CFCF901E22CF}"/>
              </a:ext>
            </a:extLst>
          </p:cNvPr>
          <p:cNvCxnSpPr>
            <a:stCxn id="7" idx="2"/>
            <a:endCxn id="18" idx="1"/>
          </p:cNvCxnSpPr>
          <p:nvPr/>
        </p:nvCxnSpPr>
        <p:spPr>
          <a:xfrm rot="16200000" flipH="1">
            <a:off x="4274527" y="2977415"/>
            <a:ext cx="544975" cy="3848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angular 70">
            <a:extLst>
              <a:ext uri="{FF2B5EF4-FFF2-40B4-BE49-F238E27FC236}">
                <a16:creationId xmlns:a16="http://schemas.microsoft.com/office/drawing/2014/main" id="{DD547357-964F-167A-E085-77605B7BC74A}"/>
              </a:ext>
            </a:extLst>
          </p:cNvPr>
          <p:cNvCxnSpPr>
            <a:stCxn id="9" idx="0"/>
            <a:endCxn id="18" idx="1"/>
          </p:cNvCxnSpPr>
          <p:nvPr/>
        </p:nvCxnSpPr>
        <p:spPr>
          <a:xfrm rot="5400000" flipH="1" flipV="1">
            <a:off x="4278250" y="3518660"/>
            <a:ext cx="537514" cy="3848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ector angular 72">
            <a:extLst>
              <a:ext uri="{FF2B5EF4-FFF2-40B4-BE49-F238E27FC236}">
                <a16:creationId xmlns:a16="http://schemas.microsoft.com/office/drawing/2014/main" id="{D9A822E1-13A5-CD8F-47E3-1611F7F75A48}"/>
              </a:ext>
            </a:extLst>
          </p:cNvPr>
          <p:cNvCxnSpPr>
            <a:stCxn id="8" idx="2"/>
            <a:endCxn id="18" idx="3"/>
          </p:cNvCxnSpPr>
          <p:nvPr/>
        </p:nvCxnSpPr>
        <p:spPr>
          <a:xfrm rot="5400000">
            <a:off x="7421360" y="2955507"/>
            <a:ext cx="532198" cy="44142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angular 74">
            <a:extLst>
              <a:ext uri="{FF2B5EF4-FFF2-40B4-BE49-F238E27FC236}">
                <a16:creationId xmlns:a16="http://schemas.microsoft.com/office/drawing/2014/main" id="{6606B314-ABA4-E95F-A114-CD4F9B17DC0E}"/>
              </a:ext>
            </a:extLst>
          </p:cNvPr>
          <p:cNvCxnSpPr>
            <a:stCxn id="12" idx="0"/>
            <a:endCxn id="18" idx="3"/>
          </p:cNvCxnSpPr>
          <p:nvPr/>
        </p:nvCxnSpPr>
        <p:spPr>
          <a:xfrm rot="16200000" flipV="1">
            <a:off x="7416043" y="3493014"/>
            <a:ext cx="542830" cy="44142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angular 77">
            <a:extLst>
              <a:ext uri="{FF2B5EF4-FFF2-40B4-BE49-F238E27FC236}">
                <a16:creationId xmlns:a16="http://schemas.microsoft.com/office/drawing/2014/main" id="{E8733FCD-6EE2-1DF9-C8D5-60CD2ED53A49}"/>
              </a:ext>
            </a:extLst>
          </p:cNvPr>
          <p:cNvCxnSpPr>
            <a:endCxn id="23" idx="0"/>
          </p:cNvCxnSpPr>
          <p:nvPr/>
        </p:nvCxnSpPr>
        <p:spPr>
          <a:xfrm>
            <a:off x="7778335" y="4829995"/>
            <a:ext cx="1526895" cy="249866"/>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6" name="Rectangle 7">
            <a:extLst>
              <a:ext uri="{FF2B5EF4-FFF2-40B4-BE49-F238E27FC236}">
                <a16:creationId xmlns:a16="http://schemas.microsoft.com/office/drawing/2014/main" id="{6B21DE31-A98E-CDCB-55C3-907446F9A3DC}"/>
              </a:ext>
            </a:extLst>
          </p:cNvPr>
          <p:cNvSpPr>
            <a:spLocks noChangeArrowheads="1"/>
          </p:cNvSpPr>
          <p:nvPr/>
        </p:nvSpPr>
        <p:spPr bwMode="auto">
          <a:xfrm>
            <a:off x="9362857" y="1324081"/>
            <a:ext cx="1099681" cy="6590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Fertilizantes</a:t>
            </a:r>
          </a:p>
        </p:txBody>
      </p:sp>
      <p:sp>
        <p:nvSpPr>
          <p:cNvPr id="37" name="Rectangle 7">
            <a:extLst>
              <a:ext uri="{FF2B5EF4-FFF2-40B4-BE49-F238E27FC236}">
                <a16:creationId xmlns:a16="http://schemas.microsoft.com/office/drawing/2014/main" id="{1B6DF45E-6216-DFB6-C0D9-07BC4DBBC36D}"/>
              </a:ext>
            </a:extLst>
          </p:cNvPr>
          <p:cNvSpPr>
            <a:spLocks noChangeArrowheads="1"/>
          </p:cNvSpPr>
          <p:nvPr/>
        </p:nvSpPr>
        <p:spPr bwMode="auto">
          <a:xfrm>
            <a:off x="3302444" y="1313055"/>
            <a:ext cx="653359" cy="65754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Tipo de Cambio</a:t>
            </a:r>
            <a:endParaRPr lang="en-US" altLang="es-PE" sz="1200" b="1">
              <a:solidFill>
                <a:srgbClr val="000099"/>
              </a:solidFill>
              <a:latin typeface="Arial Narrow" panose="020B0606020202030204" pitchFamily="34" charset="0"/>
            </a:endParaRPr>
          </a:p>
        </p:txBody>
      </p:sp>
      <p:sp>
        <p:nvSpPr>
          <p:cNvPr id="38" name="Rectangle 7">
            <a:extLst>
              <a:ext uri="{FF2B5EF4-FFF2-40B4-BE49-F238E27FC236}">
                <a16:creationId xmlns:a16="http://schemas.microsoft.com/office/drawing/2014/main" id="{360972A3-0982-95CB-E889-7E746B7ECE92}"/>
              </a:ext>
            </a:extLst>
          </p:cNvPr>
          <p:cNvSpPr>
            <a:spLocks noChangeArrowheads="1"/>
          </p:cNvSpPr>
          <p:nvPr/>
        </p:nvSpPr>
        <p:spPr bwMode="auto">
          <a:xfrm>
            <a:off x="3268763" y="5090987"/>
            <a:ext cx="1334348" cy="65282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200" b="1">
                <a:solidFill>
                  <a:srgbClr val="000099"/>
                </a:solidFill>
                <a:latin typeface="Arial Narrow" panose="020B0606020202030204" pitchFamily="34" charset="0"/>
              </a:rPr>
              <a:t>WTI y Gas Propano y Butano </a:t>
            </a:r>
            <a:r>
              <a:rPr lang="es-MX" altLang="es-PE" sz="1200" b="1" err="1">
                <a:solidFill>
                  <a:srgbClr val="000099"/>
                </a:solidFill>
                <a:latin typeface="Arial Narrow" panose="020B0606020202030204" pitchFamily="34" charset="0"/>
              </a:rPr>
              <a:t>Mont</a:t>
            </a:r>
            <a:r>
              <a:rPr lang="es-MX" altLang="es-PE" sz="1200" b="1">
                <a:solidFill>
                  <a:srgbClr val="000099"/>
                </a:solidFill>
                <a:latin typeface="Arial Narrow" panose="020B0606020202030204" pitchFamily="34" charset="0"/>
              </a:rPr>
              <a:t> </a:t>
            </a:r>
            <a:r>
              <a:rPr lang="es-MX" altLang="es-PE" sz="1200" b="1" err="1">
                <a:solidFill>
                  <a:srgbClr val="000099"/>
                </a:solidFill>
                <a:latin typeface="Arial Narrow" panose="020B0606020202030204" pitchFamily="34" charset="0"/>
              </a:rPr>
              <a:t>Belvieu</a:t>
            </a:r>
            <a:endParaRPr lang="en-US" altLang="es-PE" sz="1200" b="1">
              <a:solidFill>
                <a:srgbClr val="000099"/>
              </a:solidFill>
              <a:latin typeface="Arial Narrow" panose="020B0606020202030204" pitchFamily="34" charset="0"/>
            </a:endParaRPr>
          </a:p>
        </p:txBody>
      </p:sp>
      <p:cxnSp>
        <p:nvCxnSpPr>
          <p:cNvPr id="39" name="Conector recto 38">
            <a:extLst>
              <a:ext uri="{FF2B5EF4-FFF2-40B4-BE49-F238E27FC236}">
                <a16:creationId xmlns:a16="http://schemas.microsoft.com/office/drawing/2014/main" id="{F8D1ABC5-0581-359D-EEDA-D9B6B1AB20D7}"/>
              </a:ext>
            </a:extLst>
          </p:cNvPr>
          <p:cNvCxnSpPr/>
          <p:nvPr/>
        </p:nvCxnSpPr>
        <p:spPr>
          <a:xfrm flipH="1">
            <a:off x="3629123" y="1962360"/>
            <a:ext cx="1" cy="19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Conector recto 39">
            <a:extLst>
              <a:ext uri="{FF2B5EF4-FFF2-40B4-BE49-F238E27FC236}">
                <a16:creationId xmlns:a16="http://schemas.microsoft.com/office/drawing/2014/main" id="{1F87D75A-52C3-B017-AAE9-A35F6E446074}"/>
              </a:ext>
            </a:extLst>
          </p:cNvPr>
          <p:cNvCxnSpPr/>
          <p:nvPr/>
        </p:nvCxnSpPr>
        <p:spPr>
          <a:xfrm flipH="1">
            <a:off x="8743156" y="1967481"/>
            <a:ext cx="1" cy="1987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Conector recto 40">
            <a:extLst>
              <a:ext uri="{FF2B5EF4-FFF2-40B4-BE49-F238E27FC236}">
                <a16:creationId xmlns:a16="http://schemas.microsoft.com/office/drawing/2014/main" id="{1926A7F0-AAFE-0697-4EBE-41EEC945C3FB}"/>
              </a:ext>
            </a:extLst>
          </p:cNvPr>
          <p:cNvCxnSpPr>
            <a:stCxn id="20" idx="0"/>
          </p:cNvCxnSpPr>
          <p:nvPr/>
        </p:nvCxnSpPr>
        <p:spPr>
          <a:xfrm flipV="1">
            <a:off x="4965992" y="4839654"/>
            <a:ext cx="0" cy="24169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4881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837330" y="2653087"/>
            <a:ext cx="5715000" cy="3505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eaLnBrk="1" hangingPunct="1"/>
            <a:endParaRPr lang="es-PE" altLang="es-PE"/>
          </a:p>
        </p:txBody>
      </p:sp>
      <p:sp>
        <p:nvSpPr>
          <p:cNvPr id="29699" name="Rectangle 3"/>
          <p:cNvSpPr>
            <a:spLocks noChangeArrowheads="1"/>
          </p:cNvSpPr>
          <p:nvPr/>
        </p:nvSpPr>
        <p:spPr bwMode="auto">
          <a:xfrm>
            <a:off x="4513730" y="4481887"/>
            <a:ext cx="1371600" cy="741362"/>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Inflación de alimentos y energía</a:t>
            </a:r>
            <a:endParaRPr lang="en-US" altLang="es-PE" sz="1600" b="1">
              <a:solidFill>
                <a:srgbClr val="000099"/>
              </a:solidFill>
              <a:latin typeface="Arial Narrow" panose="020B0606020202030204" pitchFamily="34" charset="0"/>
            </a:endParaRPr>
          </a:p>
        </p:txBody>
      </p:sp>
      <p:sp>
        <p:nvSpPr>
          <p:cNvPr id="29700" name="Rectangle 4"/>
          <p:cNvSpPr>
            <a:spLocks noChangeArrowheads="1"/>
          </p:cNvSpPr>
          <p:nvPr/>
        </p:nvSpPr>
        <p:spPr bwMode="auto">
          <a:xfrm>
            <a:off x="7104530" y="4096124"/>
            <a:ext cx="12192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Inflación Total</a:t>
            </a:r>
            <a:endParaRPr lang="en-US" altLang="es-PE" sz="1600" b="1">
              <a:solidFill>
                <a:srgbClr val="000099"/>
              </a:solidFill>
              <a:latin typeface="Arial Narrow" panose="020B0606020202030204" pitchFamily="34" charset="0"/>
            </a:endParaRPr>
          </a:p>
        </p:txBody>
      </p:sp>
      <p:sp>
        <p:nvSpPr>
          <p:cNvPr id="29701" name="Rectangle 5"/>
          <p:cNvSpPr>
            <a:spLocks noChangeArrowheads="1"/>
          </p:cNvSpPr>
          <p:nvPr/>
        </p:nvSpPr>
        <p:spPr bwMode="auto">
          <a:xfrm>
            <a:off x="6347011" y="1646612"/>
            <a:ext cx="12954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Depreciación nominal</a:t>
            </a:r>
            <a:endParaRPr lang="en-US" altLang="es-PE" sz="1600" b="1">
              <a:solidFill>
                <a:srgbClr val="000099"/>
              </a:solidFill>
              <a:latin typeface="Arial Narrow" panose="020B0606020202030204" pitchFamily="34" charset="0"/>
            </a:endParaRPr>
          </a:p>
        </p:txBody>
      </p:sp>
      <p:sp>
        <p:nvSpPr>
          <p:cNvPr id="29702" name="Rectangle 6"/>
          <p:cNvSpPr>
            <a:spLocks noChangeArrowheads="1"/>
          </p:cNvSpPr>
          <p:nvPr/>
        </p:nvSpPr>
        <p:spPr bwMode="auto">
          <a:xfrm>
            <a:off x="4746811" y="1646612"/>
            <a:ext cx="1219200" cy="60960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Inflación externa</a:t>
            </a:r>
            <a:endParaRPr lang="en-US" altLang="es-PE" sz="1600" b="1">
              <a:solidFill>
                <a:srgbClr val="000099"/>
              </a:solidFill>
              <a:latin typeface="Arial Narrow" panose="020B0606020202030204" pitchFamily="34" charset="0"/>
            </a:endParaRPr>
          </a:p>
        </p:txBody>
      </p:sp>
      <p:sp>
        <p:nvSpPr>
          <p:cNvPr id="29703" name="Rectangle 7"/>
          <p:cNvSpPr>
            <a:spLocks noChangeArrowheads="1"/>
          </p:cNvSpPr>
          <p:nvPr/>
        </p:nvSpPr>
        <p:spPr bwMode="auto">
          <a:xfrm>
            <a:off x="4513730" y="2957887"/>
            <a:ext cx="1371600"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Inflación de importaciones</a:t>
            </a:r>
            <a:endParaRPr lang="en-US" altLang="es-PE" sz="1600" b="1">
              <a:solidFill>
                <a:srgbClr val="000099"/>
              </a:solidFill>
              <a:latin typeface="Arial Narrow" panose="020B0606020202030204" pitchFamily="34" charset="0"/>
            </a:endParaRPr>
          </a:p>
        </p:txBody>
      </p:sp>
      <p:cxnSp>
        <p:nvCxnSpPr>
          <p:cNvPr id="29704" name="AutoShape 8"/>
          <p:cNvCxnSpPr>
            <a:cxnSpLocks noChangeShapeType="1"/>
          </p:cNvCxnSpPr>
          <p:nvPr/>
        </p:nvCxnSpPr>
        <p:spPr bwMode="auto">
          <a:xfrm rot="5400000" flipH="1" flipV="1">
            <a:off x="6090124" y="1457700"/>
            <a:ext cx="9525" cy="1638300"/>
          </a:xfrm>
          <a:prstGeom prst="bentConnector3">
            <a:avLst>
              <a:gd name="adj1" fmla="val -230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9705" name="AutoShape 9"/>
          <p:cNvCxnSpPr>
            <a:cxnSpLocks noChangeShapeType="1"/>
            <a:stCxn id="29703" idx="0"/>
          </p:cNvCxnSpPr>
          <p:nvPr/>
        </p:nvCxnSpPr>
        <p:spPr bwMode="auto">
          <a:xfrm rot="-5400000">
            <a:off x="5504330" y="2195887"/>
            <a:ext cx="457200" cy="1066800"/>
          </a:xfrm>
          <a:prstGeom prst="bentConnector2">
            <a:avLst/>
          </a:prstGeom>
          <a:noFill/>
          <a:ln w="28575">
            <a:solidFill>
              <a:schemeClr val="tx1"/>
            </a:solidFill>
            <a:miter lim="800000"/>
            <a:headEnd type="triangle" w="med" len="med"/>
            <a:tailEnd/>
          </a:ln>
          <a:extLst>
            <a:ext uri="{909E8E84-426E-40DD-AFC4-6F175D3DCCD1}">
              <a14:hiddenFill xmlns:a14="http://schemas.microsoft.com/office/drawing/2010/main">
                <a:noFill/>
              </a14:hiddenFill>
            </a:ext>
          </a:extLst>
        </p:spPr>
      </p:cxnSp>
      <p:cxnSp>
        <p:nvCxnSpPr>
          <p:cNvPr id="29706" name="AutoShape 10"/>
          <p:cNvCxnSpPr>
            <a:cxnSpLocks noChangeShapeType="1"/>
            <a:stCxn id="29703" idx="3"/>
          </p:cNvCxnSpPr>
          <p:nvPr/>
        </p:nvCxnSpPr>
        <p:spPr bwMode="auto">
          <a:xfrm>
            <a:off x="5885330" y="3262687"/>
            <a:ext cx="1588" cy="2362200"/>
          </a:xfrm>
          <a:prstGeom prst="bentConnector3">
            <a:avLst>
              <a:gd name="adj1" fmla="val 1920000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29707" name="Text Box 11"/>
          <p:cNvSpPr txBox="1">
            <a:spLocks noChangeArrowheads="1"/>
          </p:cNvSpPr>
          <p:nvPr/>
        </p:nvSpPr>
        <p:spPr bwMode="auto">
          <a:xfrm>
            <a:off x="2913530" y="3048374"/>
            <a:ext cx="16002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800" b="1">
                <a:solidFill>
                  <a:srgbClr val="000099"/>
                </a:solidFill>
                <a:latin typeface="Arial Narrow" panose="020B0606020202030204" pitchFamily="34" charset="0"/>
              </a:rPr>
              <a:t>Efecto Traspaso</a:t>
            </a:r>
            <a:endParaRPr lang="en-US" altLang="es-PE" sz="1800" b="1">
              <a:solidFill>
                <a:srgbClr val="000099"/>
              </a:solidFill>
              <a:latin typeface="Arial Narrow" panose="020B0606020202030204" pitchFamily="34" charset="0"/>
            </a:endParaRPr>
          </a:p>
        </p:txBody>
      </p:sp>
      <p:sp>
        <p:nvSpPr>
          <p:cNvPr id="29708" name="Text Box 12"/>
          <p:cNvSpPr txBox="1">
            <a:spLocks noChangeArrowheads="1"/>
          </p:cNvSpPr>
          <p:nvPr/>
        </p:nvSpPr>
        <p:spPr bwMode="auto">
          <a:xfrm>
            <a:off x="2913530" y="4429499"/>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800" b="1">
                <a:solidFill>
                  <a:srgbClr val="000099"/>
                </a:solidFill>
                <a:latin typeface="Arial Narrow" panose="020B0606020202030204" pitchFamily="34" charset="0"/>
              </a:rPr>
              <a:t>Presiones de</a:t>
            </a:r>
          </a:p>
          <a:p>
            <a:pPr algn="ctr" eaLnBrk="1" hangingPunct="1"/>
            <a:r>
              <a:rPr lang="es-MX" altLang="es-PE" sz="1800" b="1">
                <a:solidFill>
                  <a:srgbClr val="000099"/>
                </a:solidFill>
                <a:latin typeface="Arial Narrow" panose="020B0606020202030204" pitchFamily="34" charset="0"/>
              </a:rPr>
              <a:t>oferta</a:t>
            </a:r>
            <a:endParaRPr lang="en-US" altLang="es-PE" sz="1800" b="1">
              <a:solidFill>
                <a:srgbClr val="000099"/>
              </a:solidFill>
              <a:latin typeface="Arial Narrow" panose="020B0606020202030204" pitchFamily="34" charset="0"/>
            </a:endParaRPr>
          </a:p>
        </p:txBody>
      </p:sp>
      <p:sp>
        <p:nvSpPr>
          <p:cNvPr id="29709" name="Rectangle 13"/>
          <p:cNvSpPr>
            <a:spLocks noChangeArrowheads="1"/>
          </p:cNvSpPr>
          <p:nvPr/>
        </p:nvSpPr>
        <p:spPr bwMode="auto">
          <a:xfrm>
            <a:off x="4513730" y="3719887"/>
            <a:ext cx="13716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Brecha del producto</a:t>
            </a:r>
            <a:endParaRPr lang="en-US" altLang="es-PE" sz="1600" b="1">
              <a:solidFill>
                <a:srgbClr val="000099"/>
              </a:solidFill>
              <a:latin typeface="Arial Narrow" panose="020B0606020202030204" pitchFamily="34" charset="0"/>
            </a:endParaRPr>
          </a:p>
        </p:txBody>
      </p:sp>
      <p:sp>
        <p:nvSpPr>
          <p:cNvPr id="29710" name="Text Box 14"/>
          <p:cNvSpPr txBox="1">
            <a:spLocks noChangeArrowheads="1"/>
          </p:cNvSpPr>
          <p:nvPr/>
        </p:nvSpPr>
        <p:spPr bwMode="auto">
          <a:xfrm>
            <a:off x="2913530" y="3688137"/>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800" b="1">
                <a:solidFill>
                  <a:srgbClr val="000099"/>
                </a:solidFill>
                <a:latin typeface="Arial Narrow" panose="020B0606020202030204" pitchFamily="34" charset="0"/>
              </a:rPr>
              <a:t>Presiones de</a:t>
            </a:r>
          </a:p>
          <a:p>
            <a:pPr algn="ctr" eaLnBrk="1" hangingPunct="1"/>
            <a:r>
              <a:rPr lang="es-MX" altLang="es-PE" sz="1800" b="1">
                <a:solidFill>
                  <a:srgbClr val="000099"/>
                </a:solidFill>
                <a:latin typeface="Arial Narrow" panose="020B0606020202030204" pitchFamily="34" charset="0"/>
              </a:rPr>
              <a:t>demanda</a:t>
            </a:r>
            <a:endParaRPr lang="en-US" altLang="es-PE" sz="1800" b="1">
              <a:solidFill>
                <a:srgbClr val="000099"/>
              </a:solidFill>
              <a:latin typeface="Arial Narrow" panose="020B0606020202030204" pitchFamily="34" charset="0"/>
            </a:endParaRPr>
          </a:p>
        </p:txBody>
      </p:sp>
      <p:sp>
        <p:nvSpPr>
          <p:cNvPr id="29711" name="Line 15"/>
          <p:cNvSpPr>
            <a:spLocks noChangeShapeType="1"/>
          </p:cNvSpPr>
          <p:nvPr/>
        </p:nvSpPr>
        <p:spPr bwMode="auto">
          <a:xfrm>
            <a:off x="6190130" y="4405687"/>
            <a:ext cx="914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s-PE"/>
          </a:p>
        </p:txBody>
      </p:sp>
      <p:sp>
        <p:nvSpPr>
          <p:cNvPr id="29712" name="Line 16"/>
          <p:cNvSpPr>
            <a:spLocks noChangeShapeType="1"/>
          </p:cNvSpPr>
          <p:nvPr/>
        </p:nvSpPr>
        <p:spPr bwMode="auto">
          <a:xfrm>
            <a:off x="5885330" y="4786687"/>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9713" name="Line 17"/>
          <p:cNvSpPr>
            <a:spLocks noChangeShapeType="1"/>
          </p:cNvSpPr>
          <p:nvPr/>
        </p:nvSpPr>
        <p:spPr bwMode="auto">
          <a:xfrm>
            <a:off x="5885330" y="4024687"/>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s-PE"/>
          </a:p>
        </p:txBody>
      </p:sp>
      <p:sp>
        <p:nvSpPr>
          <p:cNvPr id="29714" name="Rectangle 18"/>
          <p:cNvSpPr>
            <a:spLocks noChangeArrowheads="1"/>
          </p:cNvSpPr>
          <p:nvPr/>
        </p:nvSpPr>
        <p:spPr bwMode="auto">
          <a:xfrm>
            <a:off x="4513730" y="5320087"/>
            <a:ext cx="13716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b="1">
                <a:solidFill>
                  <a:srgbClr val="000099"/>
                </a:solidFill>
                <a:latin typeface="Arial Narrow" panose="020B0606020202030204" pitchFamily="34" charset="0"/>
              </a:rPr>
              <a:t>Inercia y expectativas</a:t>
            </a:r>
            <a:endParaRPr lang="en-US" altLang="es-PE" sz="1600" b="1">
              <a:solidFill>
                <a:srgbClr val="000099"/>
              </a:solidFill>
              <a:latin typeface="Arial Narrow" panose="020B0606020202030204" pitchFamily="34" charset="0"/>
            </a:endParaRPr>
          </a:p>
        </p:txBody>
      </p:sp>
      <p:sp>
        <p:nvSpPr>
          <p:cNvPr id="29715" name="Rectangle 19"/>
          <p:cNvSpPr>
            <a:spLocks noChangeArrowheads="1"/>
          </p:cNvSpPr>
          <p:nvPr/>
        </p:nvSpPr>
        <p:spPr bwMode="auto">
          <a:xfrm>
            <a:off x="311284" y="460757"/>
            <a:ext cx="11507821"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MX" altLang="es-PE" sz="3400" b="1">
                <a:solidFill>
                  <a:srgbClr val="002060"/>
                </a:solidFill>
                <a:latin typeface="+mn-lt"/>
                <a:cs typeface="Arial" pitchFamily="34" charset="0"/>
              </a:rPr>
              <a:t>Determinantes Macroeconómicos de la Inflación </a:t>
            </a:r>
            <a:endParaRPr lang="es-ES" altLang="es-PE" sz="3400" b="1">
              <a:solidFill>
                <a:srgbClr val="002060"/>
              </a:solidFill>
              <a:latin typeface="+mn-lt"/>
              <a:cs typeface="Arial" pitchFamily="34" charset="0"/>
            </a:endParaRPr>
          </a:p>
        </p:txBody>
      </p:sp>
      <p:sp>
        <p:nvSpPr>
          <p:cNvPr id="20" name="CuadroTexto 19">
            <a:extLst>
              <a:ext uri="{FF2B5EF4-FFF2-40B4-BE49-F238E27FC236}">
                <a16:creationId xmlns:a16="http://schemas.microsoft.com/office/drawing/2014/main" id="{6FDB85B3-F93D-461C-BE4F-C772FA0342B7}"/>
              </a:ext>
            </a:extLst>
          </p:cNvPr>
          <p:cNvSpPr txBox="1"/>
          <p:nvPr/>
        </p:nvSpPr>
        <p:spPr bwMode="auto">
          <a:xfrm>
            <a:off x="11810078" y="6613092"/>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17</a:t>
            </a:fld>
            <a:endParaRPr lang="es-PE" sz="1000">
              <a:solidFill>
                <a:srgbClr val="5F5F5F"/>
              </a:solidFill>
              <a:latin typeface="Arial Narrow" panose="020B0606020202030204" pitchFamily="34" charset="0"/>
            </a:endParaRPr>
          </a:p>
        </p:txBody>
      </p:sp>
      <p:sp>
        <p:nvSpPr>
          <p:cNvPr id="21" name="6 CuadroTexto">
            <a:extLst>
              <a:ext uri="{FF2B5EF4-FFF2-40B4-BE49-F238E27FC236}">
                <a16:creationId xmlns:a16="http://schemas.microsoft.com/office/drawing/2014/main" id="{48EFC303-CBC9-4746-A977-D0D4127E05F9}"/>
              </a:ext>
            </a:extLst>
          </p:cNvPr>
          <p:cNvSpPr txBox="1"/>
          <p:nvPr/>
        </p:nvSpPr>
        <p:spPr>
          <a:xfrm>
            <a:off x="0" y="6581009"/>
            <a:ext cx="11721830" cy="27699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Tree>
    <p:extLst>
      <p:ext uri="{BB962C8B-B14F-4D97-AF65-F5344CB8AC3E}">
        <p14:creationId xmlns:p14="http://schemas.microsoft.com/office/powerpoint/2010/main" val="3947579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bwMode="auto">
          <a:xfrm>
            <a:off x="11800350" y="6574181"/>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18</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692647" cy="27699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8" name="Rectángulo 7"/>
          <p:cNvSpPr/>
          <p:nvPr/>
        </p:nvSpPr>
        <p:spPr>
          <a:xfrm>
            <a:off x="340468" y="153410"/>
            <a:ext cx="11459882" cy="563231"/>
          </a:xfrm>
          <a:prstGeom prst="rect">
            <a:avLst/>
          </a:prstGeom>
        </p:spPr>
        <p:txBody>
          <a:bodyPr wrap="square">
            <a:spAutoFit/>
          </a:bodyPr>
          <a:lstStyle/>
          <a:p>
            <a:pPr algn="just" fontAlgn="base">
              <a:lnSpc>
                <a:spcPct val="90000"/>
              </a:lnSpc>
              <a:spcBef>
                <a:spcPct val="0"/>
              </a:spcBef>
              <a:spcAft>
                <a:spcPct val="0"/>
              </a:spcAft>
            </a:pPr>
            <a:r>
              <a:rPr lang="es-ES" sz="3400" b="1">
                <a:solidFill>
                  <a:srgbClr val="002060"/>
                </a:solidFill>
                <a:cs typeface="Arial" pitchFamily="34" charset="0"/>
              </a:rPr>
              <a:t>Inflación Doméstica</a:t>
            </a:r>
            <a:endParaRPr lang="es-PE" sz="3400" b="1">
              <a:solidFill>
                <a:srgbClr val="FF0000"/>
              </a:solidFill>
              <a:cs typeface="Arial" pitchFamily="34" charset="0"/>
            </a:endParaRPr>
          </a:p>
        </p:txBody>
      </p:sp>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5201B4EA-DD47-43C4-9744-9E7F49EF0AE4}"/>
                  </a:ext>
                </a:extLst>
              </p:cNvPr>
              <p:cNvSpPr/>
              <p:nvPr/>
            </p:nvSpPr>
            <p:spPr>
              <a:xfrm>
                <a:off x="340468" y="803544"/>
                <a:ext cx="11459882" cy="5441426"/>
              </a:xfrm>
              <a:prstGeom prst="rect">
                <a:avLst/>
              </a:prstGeom>
            </p:spPr>
            <p:txBody>
              <a:bodyPr wrap="square">
                <a:spAutoFit/>
              </a:bodyPr>
              <a:lstStyle/>
              <a:p>
                <a:pPr marL="342900" indent="-342900" algn="just">
                  <a:buFont typeface="Arial" panose="020B0604020202020204" pitchFamily="34" charset="0"/>
                  <a:buChar char="•"/>
                </a:pPr>
                <a:r>
                  <a:rPr lang="es-ES" dirty="0">
                    <a:cs typeface="Times New Roman" panose="02020603050405020304" pitchFamily="18" charset="0"/>
                  </a:rPr>
                  <a:t>La inflación subyacente (sin alimentos y energía: </a:t>
                </a:r>
                <a14:m>
                  <m:oMath xmlns:m="http://schemas.openxmlformats.org/officeDocument/2006/math">
                    <m:sSubSup>
                      <m:sSubSupPr>
                        <m:ctrlPr>
                          <a:rPr lang="es-ES" i="1" dirty="0" err="1">
                            <a:latin typeface="Cambria Math" panose="02040503050406030204" pitchFamily="18" charset="0"/>
                            <a:cs typeface="Times New Roman" panose="02020603050405020304" pitchFamily="18" charset="0"/>
                          </a:rPr>
                        </m:ctrlPr>
                      </m:sSubSupPr>
                      <m:e>
                        <m:r>
                          <a:rPr lang="el-GR" dirty="0">
                            <a:latin typeface="Cambria Math" panose="02040503050406030204" pitchFamily="18" charset="0"/>
                            <a:cs typeface="Times New Roman" panose="02020603050405020304" pitchFamily="18" charset="0"/>
                          </a:rPr>
                          <m:t>𝜋</m:t>
                        </m:r>
                      </m:e>
                      <m:sub>
                        <m:r>
                          <a:rPr lang="es-ES" dirty="0" err="1">
                            <a:latin typeface="Cambria Math" panose="02040503050406030204" pitchFamily="18" charset="0"/>
                            <a:cs typeface="Times New Roman" panose="02020603050405020304" pitchFamily="18" charset="0"/>
                          </a:rPr>
                          <m:t>𝑡</m:t>
                        </m:r>
                      </m:sub>
                      <m:sup>
                        <m:r>
                          <a:rPr lang="es-ES" dirty="0" err="1">
                            <a:latin typeface="Cambria Math" panose="02040503050406030204" pitchFamily="18" charset="0"/>
                            <a:cs typeface="Times New Roman" panose="02020603050405020304" pitchFamily="18" charset="0"/>
                          </a:rPr>
                          <m:t>𝑠𝑎𝑒</m:t>
                        </m:r>
                      </m:sup>
                    </m:sSubSup>
                  </m:oMath>
                </a14:m>
                <a:r>
                  <a:rPr lang="es-ES" dirty="0">
                    <a:cs typeface="Times New Roman" panose="02020603050405020304" pitchFamily="18" charset="0"/>
                  </a:rPr>
                  <a:t>)</a:t>
                </a:r>
                <a:r>
                  <a:rPr lang="el-GR" dirty="0">
                    <a:cs typeface="Times New Roman" panose="02020603050405020304" pitchFamily="18" charset="0"/>
                  </a:rPr>
                  <a:t> </a:t>
                </a:r>
                <a:r>
                  <a:rPr lang="es-ES" dirty="0">
                    <a:cs typeface="Times New Roman" panose="02020603050405020304" pitchFamily="18" charset="0"/>
                  </a:rPr>
                  <a:t>se modela con una </a:t>
                </a:r>
                <a:r>
                  <a:rPr lang="es-ES" dirty="0">
                    <a:solidFill>
                      <a:srgbClr val="FF0000"/>
                    </a:solidFill>
                    <a:cs typeface="Times New Roman" panose="02020603050405020304" pitchFamily="18" charset="0"/>
                  </a:rPr>
                  <a:t>Curva de Phillips</a:t>
                </a:r>
                <a:r>
                  <a:rPr lang="es-ES" dirty="0">
                    <a:cs typeface="Times New Roman" panose="02020603050405020304" pitchFamily="18" charset="0"/>
                  </a:rPr>
                  <a:t>. </a:t>
                </a:r>
              </a:p>
              <a:p>
                <a:pPr marL="360363" algn="just"/>
                <a:r>
                  <a:rPr lang="es-ES" dirty="0">
                    <a:cs typeface="Times New Roman" panose="02020603050405020304" pitchFamily="18" charset="0"/>
                  </a:rPr>
                  <a:t>Responde a la inflación esperada, a la brecha del producto, gradualmente a la inflación importada expresada en soles y a un componente inercial</a:t>
                </a:r>
              </a:p>
              <a:p>
                <a:pPr marL="534988" algn="just"/>
                <a:endParaRPr lang="es-ES" dirty="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cs typeface="Times New Roman" panose="02020603050405020304" pitchFamily="18" charset="0"/>
                            </a:rPr>
                          </m:ctrlPr>
                        </m:sSubSupPr>
                        <m:e>
                          <m:r>
                            <a:rPr lang="es-MX" b="0" i="1" smtClean="0">
                              <a:latin typeface="Cambria Math" panose="02040503050406030204" pitchFamily="18" charset="0"/>
                              <a:cs typeface="Times New Roman" panose="02020603050405020304" pitchFamily="18" charset="0"/>
                            </a:rPr>
                            <m:t>𝜋</m:t>
                          </m:r>
                        </m:e>
                        <m:sub>
                          <m:r>
                            <a:rPr lang="es-MX" b="0" i="1" smtClean="0">
                              <a:latin typeface="Cambria Math" panose="02040503050406030204" pitchFamily="18" charset="0"/>
                              <a:cs typeface="Times New Roman" panose="02020603050405020304" pitchFamily="18" charset="0"/>
                            </a:rPr>
                            <m:t>𝑡</m:t>
                          </m:r>
                        </m:sub>
                        <m:sup>
                          <m:r>
                            <a:rPr lang="es-MX" b="0" i="1" smtClean="0">
                              <a:latin typeface="Cambria Math" panose="02040503050406030204" pitchFamily="18" charset="0"/>
                              <a:cs typeface="Times New Roman" panose="02020603050405020304" pitchFamily="18" charset="0"/>
                            </a:rPr>
                            <m:t>𝑠𝑎𝑒</m:t>
                          </m:r>
                        </m:sup>
                      </m:sSubSup>
                      <m:r>
                        <a:rPr lang="es-MX" b="0" i="1" smtClean="0">
                          <a:latin typeface="Cambria Math" panose="02040503050406030204" pitchFamily="18" charset="0"/>
                          <a:cs typeface="Times New Roman" panose="02020603050405020304" pitchFamily="18" charset="0"/>
                        </a:rPr>
                        <m:t>=</m:t>
                      </m:r>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𝑏</m:t>
                          </m:r>
                        </m:e>
                        <m:sub>
                          <m:r>
                            <a:rPr lang="es-MX" b="0" i="1" smtClean="0">
                              <a:latin typeface="Cambria Math" panose="02040503050406030204" pitchFamily="18" charset="0"/>
                              <a:cs typeface="Times New Roman" panose="02020603050405020304" pitchFamily="18" charset="0"/>
                            </a:rPr>
                            <m:t>𝑚</m:t>
                          </m:r>
                        </m:sub>
                      </m:sSub>
                      <m:sSubSup>
                        <m:sSubSupPr>
                          <m:ctrlPr>
                            <a:rPr lang="es-MX" b="0" i="1" smtClean="0">
                              <a:latin typeface="Cambria Math" panose="02040503050406030204" pitchFamily="18" charset="0"/>
                              <a:cs typeface="Times New Roman" panose="02020603050405020304" pitchFamily="18" charset="0"/>
                            </a:rPr>
                          </m:ctrlPr>
                        </m:sSubSupPr>
                        <m:e>
                          <m:r>
                            <m:rPr>
                              <m:sty m:val="p"/>
                            </m:rPr>
                            <a:rPr lang="es-MX" b="0" i="0" smtClean="0">
                              <a:latin typeface="Cambria Math" panose="02040503050406030204" pitchFamily="18" charset="0"/>
                              <a:cs typeface="Times New Roman" panose="02020603050405020304" pitchFamily="18" charset="0"/>
                            </a:rPr>
                            <m:t>Π</m:t>
                          </m:r>
                        </m:e>
                        <m:sub>
                          <m:r>
                            <a:rPr lang="es-MX" b="0" i="1" smtClean="0">
                              <a:latin typeface="Cambria Math" panose="02040503050406030204" pitchFamily="18" charset="0"/>
                              <a:cs typeface="Times New Roman" panose="02020603050405020304" pitchFamily="18" charset="0"/>
                            </a:rPr>
                            <m:t>𝑡</m:t>
                          </m:r>
                        </m:sub>
                        <m:sup>
                          <m:r>
                            <a:rPr lang="es-MX" b="0" i="1" smtClean="0">
                              <a:latin typeface="Cambria Math" panose="02040503050406030204" pitchFamily="18" charset="0"/>
                              <a:cs typeface="Times New Roman" panose="02020603050405020304" pitchFamily="18" charset="0"/>
                            </a:rPr>
                            <m:t>𝑚</m:t>
                          </m:r>
                        </m:sup>
                      </m:sSubSup>
                      <m:r>
                        <a:rPr lang="es-MX" b="0" i="1" smtClean="0">
                          <a:latin typeface="Cambria Math" panose="02040503050406030204" pitchFamily="18" charset="0"/>
                          <a:cs typeface="Times New Roman" panose="02020603050405020304" pitchFamily="18" charset="0"/>
                        </a:rPr>
                        <m:t>+</m:t>
                      </m:r>
                      <m:d>
                        <m:dPr>
                          <m:ctrlPr>
                            <a:rPr lang="es-MX" b="0" i="1" smtClean="0">
                              <a:latin typeface="Cambria Math" panose="02040503050406030204" pitchFamily="18" charset="0"/>
                              <a:cs typeface="Times New Roman" panose="02020603050405020304" pitchFamily="18" charset="0"/>
                            </a:rPr>
                          </m:ctrlPr>
                        </m:dPr>
                        <m:e>
                          <m:r>
                            <a:rPr lang="es-MX" b="0" i="1" smtClean="0">
                              <a:latin typeface="Cambria Math" panose="02040503050406030204" pitchFamily="18" charset="0"/>
                              <a:cs typeface="Times New Roman" panose="02020603050405020304" pitchFamily="18" charset="0"/>
                            </a:rPr>
                            <m:t>1−</m:t>
                          </m:r>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𝑏</m:t>
                              </m:r>
                            </m:e>
                            <m:sub>
                              <m:r>
                                <a:rPr lang="es-MX" b="0" i="1" smtClean="0">
                                  <a:latin typeface="Cambria Math" panose="02040503050406030204" pitchFamily="18" charset="0"/>
                                  <a:cs typeface="Times New Roman" panose="02020603050405020304" pitchFamily="18" charset="0"/>
                                </a:rPr>
                                <m:t>𝑚</m:t>
                              </m:r>
                            </m:sub>
                          </m:sSub>
                        </m:e>
                      </m:d>
                      <m:d>
                        <m:dPr>
                          <m:begChr m:val="["/>
                          <m:endChr m:val="]"/>
                          <m:ctrlPr>
                            <a:rPr lang="es-MX" b="0" i="1" smtClean="0">
                              <a:latin typeface="Cambria Math" panose="02040503050406030204" pitchFamily="18" charset="0"/>
                              <a:cs typeface="Times New Roman" panose="02020603050405020304" pitchFamily="18" charset="0"/>
                            </a:rPr>
                          </m:ctrlPr>
                        </m:dPr>
                        <m:e>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𝑏</m:t>
                              </m:r>
                            </m:e>
                            <m:sub>
                              <m:r>
                                <a:rPr lang="es-MX" b="0" i="1" smtClean="0">
                                  <a:latin typeface="Cambria Math" panose="02040503050406030204" pitchFamily="18" charset="0"/>
                                  <a:cs typeface="Times New Roman" panose="02020603050405020304" pitchFamily="18" charset="0"/>
                                </a:rPr>
                                <m:t>𝑠𝑎𝑒</m:t>
                              </m:r>
                            </m:sub>
                          </m:sSub>
                          <m:sSubSup>
                            <m:sSubSupPr>
                              <m:ctrlPr>
                                <a:rPr lang="es-MX" b="0" i="1" smtClean="0">
                                  <a:latin typeface="Cambria Math" panose="02040503050406030204" pitchFamily="18" charset="0"/>
                                  <a:cs typeface="Times New Roman" panose="02020603050405020304" pitchFamily="18" charset="0"/>
                                </a:rPr>
                              </m:ctrlPr>
                            </m:sSubSupPr>
                            <m:e>
                              <m:r>
                                <a:rPr lang="es-MX" b="0" i="1" smtClean="0">
                                  <a:latin typeface="Cambria Math" panose="02040503050406030204" pitchFamily="18" charset="0"/>
                                  <a:cs typeface="Times New Roman" panose="02020603050405020304" pitchFamily="18" charset="0"/>
                                </a:rPr>
                                <m:t>𝜋</m:t>
                              </m:r>
                            </m:e>
                            <m:sub>
                              <m:r>
                                <a:rPr lang="es-MX" b="0" i="1" smtClean="0">
                                  <a:latin typeface="Cambria Math" panose="02040503050406030204" pitchFamily="18" charset="0"/>
                                  <a:cs typeface="Times New Roman" panose="02020603050405020304" pitchFamily="18" charset="0"/>
                                </a:rPr>
                                <m:t>𝑡</m:t>
                              </m:r>
                              <m:r>
                                <a:rPr lang="es-MX" b="0" i="1" smtClean="0">
                                  <a:latin typeface="Cambria Math" panose="02040503050406030204" pitchFamily="18" charset="0"/>
                                  <a:cs typeface="Times New Roman" panose="02020603050405020304" pitchFamily="18" charset="0"/>
                                </a:rPr>
                                <m:t>−1</m:t>
                              </m:r>
                            </m:sub>
                            <m:sup>
                              <m:r>
                                <a:rPr lang="es-MX" b="0" i="1" smtClean="0">
                                  <a:latin typeface="Cambria Math" panose="02040503050406030204" pitchFamily="18" charset="0"/>
                                  <a:cs typeface="Times New Roman" panose="02020603050405020304" pitchFamily="18" charset="0"/>
                                </a:rPr>
                                <m:t>𝑠𝑎𝑒</m:t>
                              </m:r>
                            </m:sup>
                          </m:sSubSup>
                          <m:r>
                            <a:rPr lang="es-MX" b="0" i="1" smtClean="0">
                              <a:latin typeface="Cambria Math" panose="02040503050406030204" pitchFamily="18" charset="0"/>
                              <a:cs typeface="Times New Roman" panose="02020603050405020304" pitchFamily="18" charset="0"/>
                            </a:rPr>
                            <m:t>+</m:t>
                          </m:r>
                          <m:d>
                            <m:dPr>
                              <m:ctrlPr>
                                <a:rPr lang="es-MX" b="0" i="1" smtClean="0">
                                  <a:latin typeface="Cambria Math" panose="02040503050406030204" pitchFamily="18" charset="0"/>
                                  <a:cs typeface="Times New Roman" panose="02020603050405020304" pitchFamily="18" charset="0"/>
                                </a:rPr>
                              </m:ctrlPr>
                            </m:dPr>
                            <m:e>
                              <m:r>
                                <a:rPr lang="es-MX" b="0" i="1" smtClean="0">
                                  <a:latin typeface="Cambria Math" panose="02040503050406030204" pitchFamily="18" charset="0"/>
                                  <a:cs typeface="Times New Roman" panose="02020603050405020304" pitchFamily="18" charset="0"/>
                                </a:rPr>
                                <m:t>1−</m:t>
                              </m:r>
                              <m:sSub>
                                <m:sSubPr>
                                  <m:ctrlPr>
                                    <a:rPr lang="es-MX" i="1">
                                      <a:latin typeface="Cambria Math" panose="02040503050406030204" pitchFamily="18" charset="0"/>
                                      <a:cs typeface="Times New Roman" panose="02020603050405020304" pitchFamily="18" charset="0"/>
                                    </a:rPr>
                                  </m:ctrlPr>
                                </m:sSubPr>
                                <m:e>
                                  <m:r>
                                    <a:rPr lang="es-MX" i="1">
                                      <a:latin typeface="Cambria Math" panose="02040503050406030204" pitchFamily="18" charset="0"/>
                                      <a:cs typeface="Times New Roman" panose="02020603050405020304" pitchFamily="18" charset="0"/>
                                    </a:rPr>
                                    <m:t>𝑏</m:t>
                                  </m:r>
                                </m:e>
                                <m:sub>
                                  <m:r>
                                    <a:rPr lang="es-MX" i="1">
                                      <a:latin typeface="Cambria Math" panose="02040503050406030204" pitchFamily="18" charset="0"/>
                                      <a:cs typeface="Times New Roman" panose="02020603050405020304" pitchFamily="18" charset="0"/>
                                    </a:rPr>
                                    <m:t>𝑠𝑎𝑒</m:t>
                                  </m:r>
                                </m:sub>
                              </m:sSub>
                            </m:e>
                          </m:d>
                          <m:sSubSup>
                            <m:sSubSupPr>
                              <m:ctrlPr>
                                <a:rPr lang="es-MX" i="1">
                                  <a:latin typeface="Cambria Math" panose="02040503050406030204" pitchFamily="18" charset="0"/>
                                  <a:cs typeface="Times New Roman" panose="02020603050405020304" pitchFamily="18" charset="0"/>
                                </a:rPr>
                              </m:ctrlPr>
                            </m:sSubSupPr>
                            <m:e>
                              <m:r>
                                <m:rPr>
                                  <m:sty m:val="p"/>
                                </m:rPr>
                                <a:rPr lang="es-MX" b="0" i="0" smtClean="0">
                                  <a:latin typeface="Cambria Math" panose="02040503050406030204" pitchFamily="18" charset="0"/>
                                  <a:cs typeface="Times New Roman" panose="02020603050405020304" pitchFamily="18" charset="0"/>
                                </a:rPr>
                                <m:t>Π</m:t>
                              </m:r>
                            </m:e>
                            <m:sub>
                              <m:r>
                                <a:rPr lang="es-MX" i="1">
                                  <a:latin typeface="Cambria Math" panose="02040503050406030204" pitchFamily="18" charset="0"/>
                                  <a:cs typeface="Times New Roman" panose="02020603050405020304" pitchFamily="18" charset="0"/>
                                </a:rPr>
                                <m:t>𝑡</m:t>
                              </m:r>
                            </m:sub>
                            <m:sup>
                              <m:r>
                                <a:rPr lang="es-MX" i="1">
                                  <a:latin typeface="Cambria Math" panose="02040503050406030204" pitchFamily="18" charset="0"/>
                                  <a:cs typeface="Times New Roman" panose="02020603050405020304" pitchFamily="18" charset="0"/>
                                </a:rPr>
                                <m:t>𝑒</m:t>
                              </m:r>
                            </m:sup>
                          </m:sSubSup>
                        </m:e>
                      </m:d>
                      <m:r>
                        <a:rPr lang="es-MX" b="0" i="1" smtClean="0">
                          <a:latin typeface="Cambria Math" panose="02040503050406030204" pitchFamily="18" charset="0"/>
                          <a:cs typeface="Times New Roman" panose="02020603050405020304" pitchFamily="18" charset="0"/>
                        </a:rPr>
                        <m:t>+</m:t>
                      </m:r>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𝑏</m:t>
                          </m:r>
                        </m:e>
                        <m:sub>
                          <m:r>
                            <a:rPr lang="es-MX" b="0" i="1" smtClean="0">
                              <a:latin typeface="Cambria Math" panose="02040503050406030204" pitchFamily="18" charset="0"/>
                              <a:cs typeface="Times New Roman" panose="02020603050405020304" pitchFamily="18" charset="0"/>
                            </a:rPr>
                            <m:t>𝑦</m:t>
                          </m:r>
                        </m:sub>
                      </m:sSub>
                      <m:r>
                        <a:rPr lang="es-MX" b="0" i="1" smtClean="0">
                          <a:latin typeface="Cambria Math" panose="02040503050406030204" pitchFamily="18" charset="0"/>
                          <a:cs typeface="Times New Roman" panose="02020603050405020304" pitchFamily="18" charset="0"/>
                        </a:rPr>
                        <m:t>[</m:t>
                      </m:r>
                      <m:sSub>
                        <m:sSubPr>
                          <m:ctrlPr>
                            <a:rPr lang="es-MX" b="0" i="1" smtClean="0">
                              <a:latin typeface="Cambria Math" panose="02040503050406030204" pitchFamily="18" charset="0"/>
                              <a:cs typeface="Times New Roman" panose="02020603050405020304" pitchFamily="18" charset="0"/>
                            </a:rPr>
                          </m:ctrlPr>
                        </m:sSubPr>
                        <m:e>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𝑐</m:t>
                              </m:r>
                            </m:e>
                            <m:sub>
                              <m:r>
                                <a:rPr lang="es-MX" b="0" i="1" smtClean="0">
                                  <a:latin typeface="Cambria Math" panose="02040503050406030204" pitchFamily="18" charset="0"/>
                                  <a:cs typeface="Times New Roman" panose="02020603050405020304" pitchFamily="18" charset="0"/>
                                </a:rPr>
                                <m:t>𝑦</m:t>
                              </m:r>
                            </m:sub>
                          </m:sSub>
                          <m:r>
                            <a:rPr lang="es-MX" b="0" i="1" smtClean="0">
                              <a:latin typeface="Cambria Math" panose="02040503050406030204" pitchFamily="18" charset="0"/>
                              <a:cs typeface="Times New Roman" panose="02020603050405020304" pitchFamily="18" charset="0"/>
                            </a:rPr>
                            <m:t>𝑦</m:t>
                          </m:r>
                        </m:e>
                        <m:sub>
                          <m:r>
                            <a:rPr lang="es-MX" b="0" i="1" smtClean="0">
                              <a:latin typeface="Cambria Math" panose="02040503050406030204" pitchFamily="18" charset="0"/>
                              <a:cs typeface="Times New Roman" panose="02020603050405020304" pitchFamily="18" charset="0"/>
                            </a:rPr>
                            <m:t>𝑡</m:t>
                          </m:r>
                        </m:sub>
                      </m:sSub>
                      <m:r>
                        <a:rPr lang="es-MX" b="0" i="1" smtClean="0">
                          <a:latin typeface="Cambria Math" panose="02040503050406030204" pitchFamily="18" charset="0"/>
                          <a:cs typeface="Times New Roman" panose="02020603050405020304" pitchFamily="18" charset="0"/>
                        </a:rPr>
                        <m:t>+</m:t>
                      </m:r>
                      <m:d>
                        <m:dPr>
                          <m:ctrlPr>
                            <a:rPr lang="es-MX" b="0" i="1" smtClean="0">
                              <a:latin typeface="Cambria Math" panose="02040503050406030204" pitchFamily="18" charset="0"/>
                              <a:cs typeface="Times New Roman" panose="02020603050405020304" pitchFamily="18" charset="0"/>
                            </a:rPr>
                          </m:ctrlPr>
                        </m:dPr>
                        <m:e>
                          <m:r>
                            <a:rPr lang="es-MX" b="0" i="1" smtClean="0">
                              <a:latin typeface="Cambria Math" panose="02040503050406030204" pitchFamily="18" charset="0"/>
                              <a:cs typeface="Times New Roman" panose="02020603050405020304" pitchFamily="18" charset="0"/>
                            </a:rPr>
                            <m:t>1−</m:t>
                          </m:r>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𝑐</m:t>
                              </m:r>
                            </m:e>
                            <m:sub>
                              <m:r>
                                <a:rPr lang="es-MX" b="0" i="1" smtClean="0">
                                  <a:latin typeface="Cambria Math" panose="02040503050406030204" pitchFamily="18" charset="0"/>
                                  <a:cs typeface="Times New Roman" panose="02020603050405020304" pitchFamily="18" charset="0"/>
                                </a:rPr>
                                <m:t>𝑦</m:t>
                              </m:r>
                            </m:sub>
                          </m:sSub>
                        </m:e>
                      </m:d>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𝑦</m:t>
                          </m:r>
                        </m:e>
                        <m:sub>
                          <m:r>
                            <a:rPr lang="es-MX" b="0" i="1" smtClean="0">
                              <a:latin typeface="Cambria Math" panose="02040503050406030204" pitchFamily="18" charset="0"/>
                              <a:cs typeface="Times New Roman" panose="02020603050405020304" pitchFamily="18" charset="0"/>
                            </a:rPr>
                            <m:t>𝑡</m:t>
                          </m:r>
                          <m:r>
                            <a:rPr lang="es-MX" b="0" i="1" smtClean="0">
                              <a:latin typeface="Cambria Math" panose="02040503050406030204" pitchFamily="18" charset="0"/>
                              <a:cs typeface="Times New Roman" panose="02020603050405020304" pitchFamily="18" charset="0"/>
                            </a:rPr>
                            <m:t>−1</m:t>
                          </m:r>
                        </m:sub>
                      </m:sSub>
                      <m:r>
                        <a:rPr lang="es-MX" b="0" i="1" smtClean="0">
                          <a:latin typeface="Cambria Math" panose="02040503050406030204" pitchFamily="18" charset="0"/>
                          <a:cs typeface="Times New Roman" panose="02020603050405020304" pitchFamily="18" charset="0"/>
                        </a:rPr>
                        <m:t>]+</m:t>
                      </m:r>
                      <m:sSubSup>
                        <m:sSubSupPr>
                          <m:ctrlPr>
                            <a:rPr lang="es-MX" b="0" i="1" smtClean="0">
                              <a:latin typeface="Cambria Math" panose="02040503050406030204" pitchFamily="18" charset="0"/>
                              <a:cs typeface="Times New Roman" panose="02020603050405020304" pitchFamily="18" charset="0"/>
                            </a:rPr>
                          </m:ctrlPr>
                        </m:sSubSupPr>
                        <m:e>
                          <m:r>
                            <a:rPr lang="es-MX" b="0" i="1" smtClean="0">
                              <a:latin typeface="Cambria Math" panose="02040503050406030204" pitchFamily="18" charset="0"/>
                              <a:cs typeface="Times New Roman" panose="02020603050405020304" pitchFamily="18" charset="0"/>
                            </a:rPr>
                            <m:t>𝜀</m:t>
                          </m:r>
                        </m:e>
                        <m:sub>
                          <m:r>
                            <a:rPr lang="es-MX" b="0" i="1" smtClean="0">
                              <a:latin typeface="Cambria Math" panose="02040503050406030204" pitchFamily="18" charset="0"/>
                              <a:cs typeface="Times New Roman" panose="02020603050405020304" pitchFamily="18" charset="0"/>
                            </a:rPr>
                            <m:t>𝑡</m:t>
                          </m:r>
                        </m:sub>
                        <m:sup>
                          <m:r>
                            <a:rPr lang="es-MX" b="0" i="1" smtClean="0">
                              <a:latin typeface="Cambria Math" panose="02040503050406030204" pitchFamily="18" charset="0"/>
                              <a:cs typeface="Times New Roman" panose="02020603050405020304" pitchFamily="18" charset="0"/>
                            </a:rPr>
                            <m:t>𝑠𝑎𝑒</m:t>
                          </m:r>
                        </m:sup>
                      </m:sSubSup>
                    </m:oMath>
                  </m:oMathPara>
                </a14:m>
                <a:endParaRPr lang="es-MX" b="0" dirty="0">
                  <a:cs typeface="Times New Roman" panose="02020603050405020304" pitchFamily="18" charset="0"/>
                </a:endParaRPr>
              </a:p>
              <a:p>
                <a:pPr algn="just"/>
                <a:endParaRPr lang="es-MX" b="0" dirty="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cs typeface="Times New Roman" panose="02020603050405020304" pitchFamily="18" charset="0"/>
                            </a:rPr>
                          </m:ctrlPr>
                        </m:sSubSupPr>
                        <m:e>
                          <m:r>
                            <m:rPr>
                              <m:sty m:val="p"/>
                            </m:rPr>
                            <a:rPr lang="es-MX" b="0" i="0" smtClean="0">
                              <a:latin typeface="Cambria Math" panose="02040503050406030204" pitchFamily="18" charset="0"/>
                              <a:cs typeface="Times New Roman" panose="02020603050405020304" pitchFamily="18" charset="0"/>
                            </a:rPr>
                            <m:t>Π</m:t>
                          </m:r>
                        </m:e>
                        <m:sub>
                          <m:r>
                            <a:rPr lang="es-MX" b="0" i="1" smtClean="0">
                              <a:latin typeface="Cambria Math" panose="02040503050406030204" pitchFamily="18" charset="0"/>
                              <a:cs typeface="Times New Roman" panose="02020603050405020304" pitchFamily="18" charset="0"/>
                            </a:rPr>
                            <m:t>𝑡</m:t>
                          </m:r>
                        </m:sub>
                        <m:sup>
                          <m:r>
                            <a:rPr lang="es-MX" b="0" i="1" smtClean="0">
                              <a:latin typeface="Cambria Math" panose="02040503050406030204" pitchFamily="18" charset="0"/>
                              <a:cs typeface="Times New Roman" panose="02020603050405020304" pitchFamily="18" charset="0"/>
                            </a:rPr>
                            <m:t>𝑒</m:t>
                          </m:r>
                        </m:sup>
                      </m:sSubSup>
                      <m:r>
                        <a:rPr lang="es-MX" b="0" i="1" smtClean="0">
                          <a:latin typeface="Cambria Math" panose="02040503050406030204" pitchFamily="18" charset="0"/>
                          <a:cs typeface="Times New Roman" panose="02020603050405020304" pitchFamily="18" charset="0"/>
                        </a:rPr>
                        <m:t>=</m:t>
                      </m:r>
                      <m:sSub>
                        <m:sSubPr>
                          <m:ctrlPr>
                            <a:rPr lang="es-MX" b="0" i="1" smtClean="0">
                              <a:latin typeface="Cambria Math" panose="02040503050406030204" pitchFamily="18" charset="0"/>
                              <a:cs typeface="Times New Roman" panose="02020603050405020304" pitchFamily="18" charset="0"/>
                            </a:rPr>
                          </m:ctrlPr>
                        </m:sSubPr>
                        <m:e>
                          <m:r>
                            <a:rPr lang="es-MX" i="1">
                              <a:latin typeface="Cambria Math" panose="02040503050406030204" pitchFamily="18" charset="0"/>
                              <a:ea typeface="Cambria Math" panose="02040503050406030204" pitchFamily="18" charset="0"/>
                              <a:cs typeface="Times New Roman" panose="02020603050405020304" pitchFamily="18" charset="0"/>
                            </a:rPr>
                            <m:t>𝜌</m:t>
                          </m:r>
                        </m:e>
                        <m:sub>
                          <m:sSup>
                            <m:sSupPr>
                              <m:ctrlPr>
                                <a:rPr lang="es-MX" b="0" i="1" smtClean="0">
                                  <a:latin typeface="Cambria Math" panose="02040503050406030204" pitchFamily="18" charset="0"/>
                                  <a:cs typeface="Times New Roman" panose="02020603050405020304" pitchFamily="18" charset="0"/>
                                </a:rPr>
                              </m:ctrlPr>
                            </m:sSupPr>
                            <m:e>
                              <m:r>
                                <m:rPr>
                                  <m:sty m:val="p"/>
                                </m:rPr>
                                <a:rPr lang="es-MX" b="0" i="0" smtClean="0">
                                  <a:latin typeface="Cambria Math" panose="02040503050406030204" pitchFamily="18" charset="0"/>
                                  <a:cs typeface="Times New Roman" panose="02020603050405020304" pitchFamily="18" charset="0"/>
                                </a:rPr>
                                <m:t>Π</m:t>
                              </m:r>
                            </m:e>
                            <m:sup>
                              <m:r>
                                <a:rPr lang="es-MX" b="0" i="1" smtClean="0">
                                  <a:latin typeface="Cambria Math" panose="02040503050406030204" pitchFamily="18" charset="0"/>
                                  <a:cs typeface="Times New Roman" panose="02020603050405020304" pitchFamily="18" charset="0"/>
                                </a:rPr>
                                <m:t>𝑒</m:t>
                              </m:r>
                            </m:sup>
                          </m:sSup>
                        </m:sub>
                      </m:sSub>
                      <m:sSubSup>
                        <m:sSubSupPr>
                          <m:ctrlPr>
                            <a:rPr lang="es-MX" i="1">
                              <a:latin typeface="Cambria Math" panose="02040503050406030204" pitchFamily="18" charset="0"/>
                              <a:cs typeface="Times New Roman" panose="02020603050405020304" pitchFamily="18" charset="0"/>
                            </a:rPr>
                          </m:ctrlPr>
                        </m:sSubSupPr>
                        <m:e>
                          <m:r>
                            <m:rPr>
                              <m:sty m:val="p"/>
                            </m:rPr>
                            <a:rPr lang="es-MX">
                              <a:latin typeface="Cambria Math" panose="02040503050406030204" pitchFamily="18" charset="0"/>
                              <a:cs typeface="Times New Roman" panose="02020603050405020304" pitchFamily="18" charset="0"/>
                            </a:rPr>
                            <m:t>Π</m:t>
                          </m:r>
                        </m:e>
                        <m:sub>
                          <m:r>
                            <a:rPr lang="es-MX" i="1">
                              <a:latin typeface="Cambria Math" panose="02040503050406030204" pitchFamily="18" charset="0"/>
                              <a:cs typeface="Times New Roman" panose="02020603050405020304" pitchFamily="18" charset="0"/>
                            </a:rPr>
                            <m:t>𝑡</m:t>
                          </m:r>
                          <m:r>
                            <a:rPr lang="es-MX" b="0" i="1" smtClean="0">
                              <a:latin typeface="Cambria Math" panose="02040503050406030204" pitchFamily="18" charset="0"/>
                              <a:cs typeface="Times New Roman" panose="02020603050405020304" pitchFamily="18" charset="0"/>
                            </a:rPr>
                            <m:t>−1</m:t>
                          </m:r>
                        </m:sub>
                        <m:sup>
                          <m:r>
                            <a:rPr lang="es-MX" i="1">
                              <a:latin typeface="Cambria Math" panose="02040503050406030204" pitchFamily="18" charset="0"/>
                              <a:cs typeface="Times New Roman" panose="02020603050405020304" pitchFamily="18" charset="0"/>
                            </a:rPr>
                            <m:t>𝑒</m:t>
                          </m:r>
                        </m:sup>
                      </m:sSubSup>
                      <m:r>
                        <a:rPr lang="es-MX" b="0" i="1" smtClean="0">
                          <a:latin typeface="Cambria Math" panose="02040503050406030204" pitchFamily="18" charset="0"/>
                          <a:cs typeface="Times New Roman" panose="02020603050405020304" pitchFamily="18" charset="0"/>
                        </a:rPr>
                        <m:t>+</m:t>
                      </m:r>
                      <m:d>
                        <m:dPr>
                          <m:ctrlPr>
                            <a:rPr lang="es-MX" b="0" i="1" smtClean="0">
                              <a:latin typeface="Cambria Math" panose="02040503050406030204" pitchFamily="18" charset="0"/>
                              <a:cs typeface="Times New Roman" panose="02020603050405020304" pitchFamily="18" charset="0"/>
                            </a:rPr>
                          </m:ctrlPr>
                        </m:dPr>
                        <m:e>
                          <m:r>
                            <a:rPr lang="es-MX" b="0" i="1" smtClean="0">
                              <a:latin typeface="Cambria Math" panose="02040503050406030204" pitchFamily="18" charset="0"/>
                              <a:cs typeface="Times New Roman" panose="02020603050405020304" pitchFamily="18" charset="0"/>
                            </a:rPr>
                            <m:t>1−</m:t>
                          </m:r>
                          <m:sSub>
                            <m:sSubPr>
                              <m:ctrlPr>
                                <a:rPr lang="es-MX" i="1">
                                  <a:latin typeface="Cambria Math" panose="02040503050406030204" pitchFamily="18" charset="0"/>
                                  <a:cs typeface="Times New Roman" panose="02020603050405020304" pitchFamily="18" charset="0"/>
                                </a:rPr>
                              </m:ctrlPr>
                            </m:sSubPr>
                            <m:e>
                              <m:r>
                                <a:rPr lang="es-MX" i="1">
                                  <a:latin typeface="Cambria Math" panose="02040503050406030204" pitchFamily="18" charset="0"/>
                                  <a:ea typeface="Cambria Math" panose="02040503050406030204" pitchFamily="18" charset="0"/>
                                  <a:cs typeface="Times New Roman" panose="02020603050405020304" pitchFamily="18" charset="0"/>
                                </a:rPr>
                                <m:t>𝜌</m:t>
                              </m:r>
                            </m:e>
                            <m:sub>
                              <m:sSup>
                                <m:sSupPr>
                                  <m:ctrlPr>
                                    <a:rPr lang="es-MX" i="1">
                                      <a:latin typeface="Cambria Math" panose="02040503050406030204" pitchFamily="18" charset="0"/>
                                      <a:cs typeface="Times New Roman" panose="02020603050405020304" pitchFamily="18" charset="0"/>
                                    </a:rPr>
                                  </m:ctrlPr>
                                </m:sSupPr>
                                <m:e>
                                  <m:r>
                                    <m:rPr>
                                      <m:sty m:val="p"/>
                                    </m:rPr>
                                    <a:rPr lang="es-MX">
                                      <a:latin typeface="Cambria Math" panose="02040503050406030204" pitchFamily="18" charset="0"/>
                                      <a:cs typeface="Times New Roman" panose="02020603050405020304" pitchFamily="18" charset="0"/>
                                    </a:rPr>
                                    <m:t>Π</m:t>
                                  </m:r>
                                </m:e>
                                <m:sup>
                                  <m:r>
                                    <a:rPr lang="es-MX" i="1">
                                      <a:latin typeface="Cambria Math" panose="02040503050406030204" pitchFamily="18" charset="0"/>
                                      <a:cs typeface="Times New Roman" panose="02020603050405020304" pitchFamily="18" charset="0"/>
                                    </a:rPr>
                                    <m:t>𝑒</m:t>
                                  </m:r>
                                </m:sup>
                              </m:sSup>
                            </m:sub>
                          </m:sSub>
                        </m:e>
                      </m:d>
                      <m:d>
                        <m:dPr>
                          <m:begChr m:val="["/>
                          <m:endChr m:val="]"/>
                          <m:ctrlPr>
                            <a:rPr lang="es-MX" b="0" i="1" smtClean="0">
                              <a:latin typeface="Cambria Math" panose="02040503050406030204" pitchFamily="18" charset="0"/>
                              <a:cs typeface="Times New Roman" panose="02020603050405020304" pitchFamily="18" charset="0"/>
                            </a:rPr>
                          </m:ctrlPr>
                        </m:dPr>
                        <m:e>
                          <m:d>
                            <m:dPr>
                              <m:ctrlPr>
                                <a:rPr lang="es-MX" b="0" i="1" smtClean="0">
                                  <a:latin typeface="Cambria Math" panose="02040503050406030204" pitchFamily="18" charset="0"/>
                                  <a:cs typeface="Times New Roman" panose="02020603050405020304" pitchFamily="18" charset="0"/>
                                </a:rPr>
                              </m:ctrlPr>
                            </m:dPr>
                            <m:e>
                              <m:r>
                                <a:rPr lang="es-MX" b="0" i="1" smtClean="0">
                                  <a:latin typeface="Cambria Math" panose="02040503050406030204" pitchFamily="18" charset="0"/>
                                  <a:cs typeface="Times New Roman" panose="02020603050405020304" pitchFamily="18" charset="0"/>
                                </a:rPr>
                                <m:t>1−</m:t>
                              </m:r>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𝑐</m:t>
                                  </m:r>
                                </m:e>
                                <m:sub>
                                  <m:r>
                                    <a:rPr lang="es-MX" b="0" i="1" smtClean="0">
                                      <a:latin typeface="Cambria Math" panose="02040503050406030204" pitchFamily="18" charset="0"/>
                                      <a:cs typeface="Times New Roman" panose="02020603050405020304" pitchFamily="18" charset="0"/>
                                    </a:rPr>
                                    <m:t>𝑝</m:t>
                                  </m:r>
                                </m:sub>
                              </m:sSub>
                            </m:e>
                          </m:d>
                          <m:sSub>
                            <m:sSubPr>
                              <m:ctrlPr>
                                <a:rPr lang="es-MX" b="0" i="1" smtClean="0">
                                  <a:latin typeface="Cambria Math" panose="02040503050406030204" pitchFamily="18" charset="0"/>
                                  <a:cs typeface="Times New Roman" panose="02020603050405020304" pitchFamily="18" charset="0"/>
                                </a:rPr>
                              </m:ctrlPr>
                            </m:sSubPr>
                            <m:e>
                              <m:r>
                                <m:rPr>
                                  <m:sty m:val="p"/>
                                </m:rPr>
                                <a:rPr lang="es-MX" b="0" i="0" smtClean="0">
                                  <a:latin typeface="Cambria Math" panose="02040503050406030204" pitchFamily="18" charset="0"/>
                                  <a:cs typeface="Times New Roman" panose="02020603050405020304" pitchFamily="18" charset="0"/>
                                </a:rPr>
                                <m:t>E</m:t>
                              </m:r>
                            </m:e>
                            <m:sub>
                              <m:r>
                                <a:rPr lang="es-MX" b="0" i="1" smtClean="0">
                                  <a:latin typeface="Cambria Math" panose="02040503050406030204" pitchFamily="18" charset="0"/>
                                  <a:cs typeface="Times New Roman" panose="02020603050405020304" pitchFamily="18" charset="0"/>
                                </a:rPr>
                                <m:t>𝑡</m:t>
                              </m:r>
                            </m:sub>
                          </m:sSub>
                          <m:sSubSup>
                            <m:sSubSupPr>
                              <m:ctrlPr>
                                <a:rPr lang="es-MX" b="0" i="1" smtClean="0">
                                  <a:latin typeface="Cambria Math" panose="02040503050406030204" pitchFamily="18" charset="0"/>
                                  <a:cs typeface="Times New Roman" panose="02020603050405020304" pitchFamily="18" charset="0"/>
                                </a:rPr>
                              </m:ctrlPr>
                            </m:sSubSupPr>
                            <m:e>
                              <m:r>
                                <m:rPr>
                                  <m:sty m:val="p"/>
                                </m:rPr>
                                <a:rPr lang="es-MX" b="0" i="0" smtClean="0">
                                  <a:latin typeface="Cambria Math" panose="02040503050406030204" pitchFamily="18" charset="0"/>
                                  <a:cs typeface="Times New Roman" panose="02020603050405020304" pitchFamily="18" charset="0"/>
                                </a:rPr>
                                <m:t>Π</m:t>
                              </m:r>
                            </m:e>
                            <m:sub>
                              <m:r>
                                <a:rPr lang="es-MX" b="0" i="1" smtClean="0">
                                  <a:latin typeface="Cambria Math" panose="02040503050406030204" pitchFamily="18" charset="0"/>
                                  <a:cs typeface="Times New Roman" panose="02020603050405020304" pitchFamily="18" charset="0"/>
                                </a:rPr>
                                <m:t>𝑡</m:t>
                              </m:r>
                              <m:r>
                                <a:rPr lang="es-MX" b="0" i="1" smtClean="0">
                                  <a:latin typeface="Cambria Math" panose="02040503050406030204" pitchFamily="18" charset="0"/>
                                  <a:cs typeface="Times New Roman" panose="02020603050405020304" pitchFamily="18" charset="0"/>
                                </a:rPr>
                                <m:t>+4</m:t>
                              </m:r>
                            </m:sub>
                            <m:sup>
                              <m:r>
                                <a:rPr lang="es-MX" b="0" i="1" smtClean="0">
                                  <a:latin typeface="Cambria Math" panose="02040503050406030204" pitchFamily="18" charset="0"/>
                                  <a:cs typeface="Times New Roman" panose="02020603050405020304" pitchFamily="18" charset="0"/>
                                </a:rPr>
                                <m:t>𝑠𝑎𝑒</m:t>
                              </m:r>
                            </m:sup>
                          </m:sSubSup>
                          <m:r>
                            <a:rPr lang="es-MX" b="0" i="1" smtClean="0">
                              <a:latin typeface="Cambria Math" panose="02040503050406030204" pitchFamily="18" charset="0"/>
                              <a:cs typeface="Times New Roman" panose="02020603050405020304" pitchFamily="18" charset="0"/>
                            </a:rPr>
                            <m:t>+</m:t>
                          </m:r>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𝑐</m:t>
                              </m:r>
                            </m:e>
                            <m:sub>
                              <m:r>
                                <a:rPr lang="es-MX" b="0" i="1" smtClean="0">
                                  <a:latin typeface="Cambria Math" panose="02040503050406030204" pitchFamily="18" charset="0"/>
                                  <a:cs typeface="Times New Roman" panose="02020603050405020304" pitchFamily="18" charset="0"/>
                                </a:rPr>
                                <m:t>𝑝</m:t>
                              </m:r>
                            </m:sub>
                          </m:sSub>
                          <m:sSub>
                            <m:sSubPr>
                              <m:ctrlPr>
                                <a:rPr lang="es-MX" b="0" i="1" smtClean="0">
                                  <a:latin typeface="Cambria Math" panose="02040503050406030204" pitchFamily="18" charset="0"/>
                                  <a:cs typeface="Times New Roman" panose="02020603050405020304" pitchFamily="18" charset="0"/>
                                </a:rPr>
                              </m:ctrlPr>
                            </m:sSubPr>
                            <m:e>
                              <m:r>
                                <m:rPr>
                                  <m:sty m:val="p"/>
                                </m:rPr>
                                <a:rPr lang="es-MX" b="0" i="0" smtClean="0">
                                  <a:latin typeface="Cambria Math" panose="02040503050406030204" pitchFamily="18" charset="0"/>
                                  <a:cs typeface="Times New Roman" panose="02020603050405020304" pitchFamily="18" charset="0"/>
                                </a:rPr>
                                <m:t>Π</m:t>
                              </m:r>
                            </m:e>
                            <m:sub>
                              <m:r>
                                <a:rPr lang="es-MX" b="0" i="1" smtClean="0">
                                  <a:latin typeface="Cambria Math" panose="02040503050406030204" pitchFamily="18" charset="0"/>
                                  <a:cs typeface="Times New Roman" panose="02020603050405020304" pitchFamily="18" charset="0"/>
                                </a:rPr>
                                <m:t>𝑡</m:t>
                              </m:r>
                              <m:r>
                                <a:rPr lang="es-MX" b="0" i="1" smtClean="0">
                                  <a:latin typeface="Cambria Math" panose="02040503050406030204" pitchFamily="18" charset="0"/>
                                  <a:cs typeface="Times New Roman" panose="02020603050405020304" pitchFamily="18" charset="0"/>
                                </a:rPr>
                                <m:t>−1</m:t>
                              </m:r>
                            </m:sub>
                          </m:sSub>
                        </m:e>
                      </m:d>
                      <m:r>
                        <a:rPr lang="es-MX" b="0" i="1" smtClean="0">
                          <a:latin typeface="Cambria Math" panose="02040503050406030204" pitchFamily="18" charset="0"/>
                          <a:cs typeface="Times New Roman" panose="02020603050405020304" pitchFamily="18" charset="0"/>
                        </a:rPr>
                        <m:t>+</m:t>
                      </m:r>
                      <m:sSubSup>
                        <m:sSubSupPr>
                          <m:ctrlPr>
                            <a:rPr lang="es-MX" i="1">
                              <a:latin typeface="Cambria Math" panose="02040503050406030204" pitchFamily="18" charset="0"/>
                              <a:cs typeface="Times New Roman" panose="02020603050405020304" pitchFamily="18" charset="0"/>
                            </a:rPr>
                          </m:ctrlPr>
                        </m:sSubSupPr>
                        <m:e>
                          <m:r>
                            <a:rPr lang="es-MX" i="1">
                              <a:latin typeface="Cambria Math" panose="02040503050406030204" pitchFamily="18" charset="0"/>
                              <a:cs typeface="Times New Roman" panose="02020603050405020304" pitchFamily="18" charset="0"/>
                            </a:rPr>
                            <m:t>𝜀</m:t>
                          </m:r>
                        </m:e>
                        <m:sub>
                          <m:r>
                            <a:rPr lang="es-MX" i="1">
                              <a:latin typeface="Cambria Math" panose="02040503050406030204" pitchFamily="18" charset="0"/>
                              <a:cs typeface="Times New Roman" panose="02020603050405020304" pitchFamily="18" charset="0"/>
                            </a:rPr>
                            <m:t>𝑡</m:t>
                          </m:r>
                        </m:sub>
                        <m:sup>
                          <m:sSup>
                            <m:sSupPr>
                              <m:ctrlPr>
                                <a:rPr lang="es-MX" b="0" i="1" smtClean="0">
                                  <a:latin typeface="Cambria Math" panose="02040503050406030204" pitchFamily="18" charset="0"/>
                                  <a:cs typeface="Times New Roman" panose="02020603050405020304" pitchFamily="18" charset="0"/>
                                </a:rPr>
                              </m:ctrlPr>
                            </m:sSupPr>
                            <m:e>
                              <m:r>
                                <m:rPr>
                                  <m:sty m:val="p"/>
                                </m:rPr>
                                <a:rPr lang="es-MX" b="0" i="0" smtClean="0">
                                  <a:latin typeface="Cambria Math" panose="02040503050406030204" pitchFamily="18" charset="0"/>
                                  <a:cs typeface="Times New Roman" panose="02020603050405020304" pitchFamily="18" charset="0"/>
                                </a:rPr>
                                <m:t>Π</m:t>
                              </m:r>
                            </m:e>
                            <m:sup>
                              <m:r>
                                <a:rPr lang="es-MX" b="0" i="1" smtClean="0">
                                  <a:latin typeface="Cambria Math" panose="02040503050406030204" pitchFamily="18" charset="0"/>
                                  <a:cs typeface="Times New Roman" panose="02020603050405020304" pitchFamily="18" charset="0"/>
                                </a:rPr>
                                <m:t>𝑒</m:t>
                              </m:r>
                            </m:sup>
                          </m:sSup>
                        </m:sup>
                      </m:sSubSup>
                    </m:oMath>
                  </m:oMathPara>
                </a14:m>
                <a:endParaRPr lang="es-ES" dirty="0">
                  <a:cs typeface="Times New Roman" panose="02020603050405020304" pitchFamily="18" charset="0"/>
                </a:endParaRPr>
              </a:p>
              <a:p>
                <a:pPr marL="342900" indent="-342900" algn="just">
                  <a:buFont typeface="Arial" panose="020B0604020202020204" pitchFamily="34" charset="0"/>
                  <a:buChar char="•"/>
                </a:pPr>
                <a:endParaRPr lang="es-ES" sz="1000" dirty="0">
                  <a:cs typeface="Times New Roman" panose="02020603050405020304" pitchFamily="18" charset="0"/>
                </a:endParaRPr>
              </a:p>
              <a:p>
                <a:pPr marL="342900" indent="-342900" algn="just">
                  <a:buFont typeface="Arial" panose="020B0604020202020204" pitchFamily="34" charset="0"/>
                  <a:buChar char="•"/>
                </a:pPr>
                <a:endParaRPr lang="es-ES" sz="1000" dirty="0">
                  <a:cs typeface="Times New Roman" panose="02020603050405020304" pitchFamily="18" charset="0"/>
                </a:endParaRPr>
              </a:p>
              <a:p>
                <a:pPr marL="342900" indent="-342900" algn="just">
                  <a:buFont typeface="Arial" panose="020B0604020202020204" pitchFamily="34" charset="0"/>
                  <a:buChar char="•"/>
                </a:pPr>
                <a:r>
                  <a:rPr lang="es-ES" dirty="0">
                    <a:cs typeface="Times New Roman" panose="02020603050405020304" pitchFamily="18" charset="0"/>
                  </a:rPr>
                  <a:t>La evolución de precios de alimentos y energía (</a:t>
                </a:r>
                <a14:m>
                  <m:oMath xmlns:m="http://schemas.openxmlformats.org/officeDocument/2006/math">
                    <m:sSubSup>
                      <m:sSubSupPr>
                        <m:ctrlPr>
                          <a:rPr lang="es-ES" i="1" dirty="0">
                            <a:latin typeface="Cambria Math" panose="02040503050406030204" pitchFamily="18" charset="0"/>
                            <a:cs typeface="Times New Roman" panose="02020603050405020304" pitchFamily="18" charset="0"/>
                          </a:rPr>
                        </m:ctrlPr>
                      </m:sSubSupPr>
                      <m:e>
                        <m:r>
                          <a:rPr lang="el-GR" dirty="0">
                            <a:latin typeface="Cambria Math" panose="02040503050406030204" pitchFamily="18" charset="0"/>
                            <a:cs typeface="Times New Roman" panose="02020603050405020304" pitchFamily="18" charset="0"/>
                          </a:rPr>
                          <m:t>𝜋</m:t>
                        </m:r>
                      </m:e>
                      <m:sub>
                        <m:r>
                          <a:rPr lang="es-ES" dirty="0" err="1">
                            <a:latin typeface="Cambria Math" panose="02040503050406030204" pitchFamily="18" charset="0"/>
                            <a:cs typeface="Times New Roman" panose="02020603050405020304" pitchFamily="18" charset="0"/>
                          </a:rPr>
                          <m:t>𝑡</m:t>
                        </m:r>
                      </m:sub>
                      <m:sup>
                        <m:r>
                          <a:rPr lang="es-ES" dirty="0" err="1">
                            <a:latin typeface="Cambria Math" panose="02040503050406030204" pitchFamily="18" charset="0"/>
                            <a:cs typeface="Times New Roman" panose="02020603050405020304" pitchFamily="18" charset="0"/>
                          </a:rPr>
                          <m:t>𝑎𝑒</m:t>
                        </m:r>
                      </m:sup>
                    </m:sSubSup>
                    <m:r>
                      <a:rPr lang="es-ES" dirty="0">
                        <a:latin typeface="Cambria Math" panose="02040503050406030204" pitchFamily="18" charset="0"/>
                        <a:cs typeface="Times New Roman" panose="02020603050405020304" pitchFamily="18" charset="0"/>
                      </a:rPr>
                      <m:t>)</m:t>
                    </m:r>
                  </m:oMath>
                </a14:m>
                <a:r>
                  <a:rPr lang="es-ES" dirty="0">
                    <a:cs typeface="Times New Roman" panose="02020603050405020304" pitchFamily="18" charset="0"/>
                  </a:rPr>
                  <a:t> es proyectada por expertos, quienes toman información de inflación importada, cotización de </a:t>
                </a:r>
                <a:r>
                  <a:rPr lang="es-ES" i="1" dirty="0" err="1">
                    <a:cs typeface="Times New Roman" panose="02020603050405020304" pitchFamily="18" charset="0"/>
                  </a:rPr>
                  <a:t>commodities</a:t>
                </a:r>
                <a:r>
                  <a:rPr lang="es-ES" dirty="0">
                    <a:cs typeface="Times New Roman" panose="02020603050405020304" pitchFamily="18" charset="0"/>
                  </a:rPr>
                  <a:t>, factores regulatorios, situación de la oferta local de alimento, entre otros.</a:t>
                </a:r>
              </a:p>
              <a:p>
                <a:pPr algn="just"/>
                <a:endParaRPr lang="es-ES" dirty="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cs typeface="Times New Roman" panose="02020603050405020304" pitchFamily="18" charset="0"/>
                            </a:rPr>
                          </m:ctrlPr>
                        </m:sSubSupPr>
                        <m:e>
                          <m:r>
                            <a:rPr lang="es-MX" b="0" i="1" smtClean="0">
                              <a:latin typeface="Cambria Math" panose="02040503050406030204" pitchFamily="18" charset="0"/>
                              <a:cs typeface="Times New Roman" panose="02020603050405020304" pitchFamily="18" charset="0"/>
                            </a:rPr>
                            <m:t>𝜋</m:t>
                          </m:r>
                        </m:e>
                        <m:sub>
                          <m:r>
                            <a:rPr lang="es-MX" b="0" i="1" smtClean="0">
                              <a:latin typeface="Cambria Math" panose="02040503050406030204" pitchFamily="18" charset="0"/>
                              <a:cs typeface="Times New Roman" panose="02020603050405020304" pitchFamily="18" charset="0"/>
                            </a:rPr>
                            <m:t>𝑡</m:t>
                          </m:r>
                        </m:sub>
                        <m:sup>
                          <m:r>
                            <a:rPr lang="es-MX" b="0" i="1" smtClean="0">
                              <a:latin typeface="Cambria Math" panose="02040503050406030204" pitchFamily="18" charset="0"/>
                              <a:cs typeface="Times New Roman" panose="02020603050405020304" pitchFamily="18" charset="0"/>
                            </a:rPr>
                            <m:t>𝑎𝑒</m:t>
                          </m:r>
                        </m:sup>
                      </m:sSubSup>
                      <m:r>
                        <a:rPr lang="es-MX" b="0" i="1" smtClean="0">
                          <a:latin typeface="Cambria Math" panose="02040503050406030204" pitchFamily="18" charset="0"/>
                          <a:cs typeface="Times New Roman" panose="02020603050405020304" pitchFamily="18" charset="0"/>
                        </a:rPr>
                        <m:t>=</m:t>
                      </m:r>
                      <m:d>
                        <m:dPr>
                          <m:ctrlPr>
                            <a:rPr lang="es-MX" b="0" i="1" smtClean="0">
                              <a:latin typeface="Cambria Math" panose="02040503050406030204" pitchFamily="18" charset="0"/>
                              <a:cs typeface="Times New Roman" panose="02020603050405020304" pitchFamily="18" charset="0"/>
                            </a:rPr>
                          </m:ctrlPr>
                        </m:dPr>
                        <m:e>
                          <m:r>
                            <a:rPr lang="es-MX" b="0" i="1" smtClean="0">
                              <a:latin typeface="Cambria Math" panose="02040503050406030204" pitchFamily="18" charset="0"/>
                              <a:cs typeface="Times New Roman" panose="02020603050405020304" pitchFamily="18" charset="0"/>
                            </a:rPr>
                            <m:t>1−</m:t>
                          </m:r>
                          <m:sSubSup>
                            <m:sSubSupPr>
                              <m:ctrlPr>
                                <a:rPr lang="es-MX" b="0" i="1" smtClean="0">
                                  <a:latin typeface="Cambria Math" panose="02040503050406030204" pitchFamily="18" charset="0"/>
                                  <a:cs typeface="Times New Roman" panose="02020603050405020304" pitchFamily="18" charset="0"/>
                                </a:rPr>
                              </m:ctrlPr>
                            </m:sSubSupPr>
                            <m:e>
                              <m:r>
                                <a:rPr lang="es-MX" b="0" i="1" smtClean="0">
                                  <a:latin typeface="Cambria Math" panose="02040503050406030204" pitchFamily="18" charset="0"/>
                                  <a:cs typeface="Times New Roman" panose="02020603050405020304" pitchFamily="18" charset="0"/>
                                </a:rPr>
                                <m:t>𝜌</m:t>
                              </m:r>
                            </m:e>
                            <m:sub>
                              <m:r>
                                <a:rPr lang="es-MX" b="0" i="1" smtClean="0">
                                  <a:latin typeface="Cambria Math" panose="02040503050406030204" pitchFamily="18" charset="0"/>
                                  <a:cs typeface="Times New Roman" panose="02020603050405020304" pitchFamily="18" charset="0"/>
                                </a:rPr>
                                <m:t>𝜋</m:t>
                              </m:r>
                            </m:sub>
                            <m:sup>
                              <m:r>
                                <a:rPr lang="es-MX" b="0" i="1" smtClean="0">
                                  <a:latin typeface="Cambria Math" panose="02040503050406030204" pitchFamily="18" charset="0"/>
                                  <a:cs typeface="Times New Roman" panose="02020603050405020304" pitchFamily="18" charset="0"/>
                                </a:rPr>
                                <m:t>𝑎𝑒</m:t>
                              </m:r>
                            </m:sup>
                          </m:sSubSup>
                        </m:e>
                      </m:d>
                      <m:d>
                        <m:dPr>
                          <m:begChr m:val="["/>
                          <m:endChr m:val="]"/>
                          <m:ctrlPr>
                            <a:rPr lang="es-MX" b="0" i="1" smtClean="0">
                              <a:latin typeface="Cambria Math" panose="02040503050406030204" pitchFamily="18" charset="0"/>
                              <a:cs typeface="Times New Roman" panose="02020603050405020304" pitchFamily="18" charset="0"/>
                            </a:rPr>
                          </m:ctrlPr>
                        </m:dPr>
                        <m:e>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𝑏</m:t>
                              </m:r>
                            </m:e>
                            <m:sub>
                              <m:r>
                                <a:rPr lang="es-MX" b="0" i="1" smtClean="0">
                                  <a:latin typeface="Cambria Math" panose="02040503050406030204" pitchFamily="18" charset="0"/>
                                  <a:cs typeface="Times New Roman" panose="02020603050405020304" pitchFamily="18" charset="0"/>
                                </a:rPr>
                                <m:t>𝑠</m:t>
                              </m:r>
                            </m:sub>
                          </m:sSub>
                          <m:sSubSup>
                            <m:sSubSupPr>
                              <m:ctrlPr>
                                <a:rPr lang="es-MX" b="0" i="1" smtClean="0">
                                  <a:latin typeface="Cambria Math" panose="02040503050406030204" pitchFamily="18" charset="0"/>
                                  <a:cs typeface="Times New Roman" panose="02020603050405020304" pitchFamily="18" charset="0"/>
                                </a:rPr>
                              </m:ctrlPr>
                            </m:sSubSupPr>
                            <m:e>
                              <m:r>
                                <a:rPr lang="es-MX" b="0" i="1" smtClean="0">
                                  <a:latin typeface="Cambria Math" panose="02040503050406030204" pitchFamily="18" charset="0"/>
                                  <a:cs typeface="Times New Roman" panose="02020603050405020304" pitchFamily="18" charset="0"/>
                                </a:rPr>
                                <m:t>𝜋</m:t>
                              </m:r>
                            </m:e>
                            <m:sub>
                              <m:r>
                                <a:rPr lang="es-MX" b="0" i="1" smtClean="0">
                                  <a:latin typeface="Cambria Math" panose="02040503050406030204" pitchFamily="18" charset="0"/>
                                  <a:cs typeface="Times New Roman" panose="02020603050405020304" pitchFamily="18" charset="0"/>
                                </a:rPr>
                                <m:t>𝑡</m:t>
                              </m:r>
                            </m:sub>
                            <m:sup>
                              <m:r>
                                <a:rPr lang="es-MX" b="0" i="1" smtClean="0">
                                  <a:latin typeface="Cambria Math" panose="02040503050406030204" pitchFamily="18" charset="0"/>
                                  <a:cs typeface="Times New Roman" panose="02020603050405020304" pitchFamily="18" charset="0"/>
                                </a:rPr>
                                <m:t>𝑠𝑎𝑒</m:t>
                              </m:r>
                            </m:sup>
                          </m:sSubSup>
                          <m:r>
                            <a:rPr lang="es-MX" b="0" i="1" smtClean="0">
                              <a:latin typeface="Cambria Math" panose="02040503050406030204" pitchFamily="18" charset="0"/>
                              <a:cs typeface="Times New Roman" panose="02020603050405020304" pitchFamily="18" charset="0"/>
                            </a:rPr>
                            <m:t>+</m:t>
                          </m:r>
                          <m:d>
                            <m:dPr>
                              <m:ctrlPr>
                                <a:rPr lang="es-MX" b="0" i="1" smtClean="0">
                                  <a:latin typeface="Cambria Math" panose="02040503050406030204" pitchFamily="18" charset="0"/>
                                  <a:cs typeface="Times New Roman" panose="02020603050405020304" pitchFamily="18" charset="0"/>
                                </a:rPr>
                              </m:ctrlPr>
                            </m:dPr>
                            <m:e>
                              <m:r>
                                <a:rPr lang="es-MX" b="0" i="1" smtClean="0">
                                  <a:latin typeface="Cambria Math" panose="02040503050406030204" pitchFamily="18" charset="0"/>
                                  <a:cs typeface="Times New Roman" panose="02020603050405020304" pitchFamily="18" charset="0"/>
                                </a:rPr>
                                <m:t>1−</m:t>
                              </m:r>
                              <m:sSub>
                                <m:sSubPr>
                                  <m:ctrlPr>
                                    <a:rPr lang="es-MX" b="0" i="1" smtClean="0">
                                      <a:latin typeface="Cambria Math" panose="02040503050406030204" pitchFamily="18" charset="0"/>
                                      <a:cs typeface="Times New Roman" panose="02020603050405020304" pitchFamily="18" charset="0"/>
                                    </a:rPr>
                                  </m:ctrlPr>
                                </m:sSubPr>
                                <m:e>
                                  <m:r>
                                    <a:rPr lang="es-MX" b="0" i="1" smtClean="0">
                                      <a:latin typeface="Cambria Math" panose="02040503050406030204" pitchFamily="18" charset="0"/>
                                      <a:cs typeface="Times New Roman" panose="02020603050405020304" pitchFamily="18" charset="0"/>
                                    </a:rPr>
                                    <m:t>𝑏</m:t>
                                  </m:r>
                                </m:e>
                                <m:sub>
                                  <m:r>
                                    <a:rPr lang="es-MX" b="0" i="1" smtClean="0">
                                      <a:latin typeface="Cambria Math" panose="02040503050406030204" pitchFamily="18" charset="0"/>
                                      <a:cs typeface="Times New Roman" panose="02020603050405020304" pitchFamily="18" charset="0"/>
                                    </a:rPr>
                                    <m:t>𝑠</m:t>
                                  </m:r>
                                </m:sub>
                              </m:sSub>
                            </m:e>
                          </m:d>
                          <m:sSubSup>
                            <m:sSubSupPr>
                              <m:ctrlPr>
                                <a:rPr lang="es-MX" b="0" i="1" smtClean="0">
                                  <a:latin typeface="Cambria Math" panose="02040503050406030204" pitchFamily="18" charset="0"/>
                                  <a:cs typeface="Times New Roman" panose="02020603050405020304" pitchFamily="18" charset="0"/>
                                </a:rPr>
                              </m:ctrlPr>
                            </m:sSubSupPr>
                            <m:e>
                              <m:r>
                                <a:rPr lang="es-MX" b="0" i="1" smtClean="0">
                                  <a:latin typeface="Cambria Math" panose="02040503050406030204" pitchFamily="18" charset="0"/>
                                  <a:cs typeface="Times New Roman" panose="02020603050405020304" pitchFamily="18" charset="0"/>
                                </a:rPr>
                                <m:t>𝜋</m:t>
                              </m:r>
                            </m:e>
                            <m:sub>
                              <m:r>
                                <a:rPr lang="es-MX" b="0" i="1" smtClean="0">
                                  <a:latin typeface="Cambria Math" panose="02040503050406030204" pitchFamily="18" charset="0"/>
                                  <a:cs typeface="Times New Roman" panose="02020603050405020304" pitchFamily="18" charset="0"/>
                                </a:rPr>
                                <m:t>𝑡</m:t>
                              </m:r>
                            </m:sub>
                            <m:sup>
                              <m:r>
                                <a:rPr lang="es-MX" b="0" i="1" smtClean="0">
                                  <a:latin typeface="Cambria Math" panose="02040503050406030204" pitchFamily="18" charset="0"/>
                                  <a:cs typeface="Times New Roman" panose="02020603050405020304" pitchFamily="18" charset="0"/>
                                </a:rPr>
                                <m:t>𝑚</m:t>
                              </m:r>
                            </m:sup>
                          </m:sSubSup>
                        </m:e>
                      </m:d>
                      <m:r>
                        <a:rPr lang="es-MX" b="0" i="1" smtClean="0">
                          <a:latin typeface="Cambria Math" panose="02040503050406030204" pitchFamily="18" charset="0"/>
                          <a:cs typeface="Times New Roman" panose="02020603050405020304" pitchFamily="18" charset="0"/>
                        </a:rPr>
                        <m:t>+</m:t>
                      </m:r>
                      <m:sSubSup>
                        <m:sSubSupPr>
                          <m:ctrlPr>
                            <a:rPr lang="es-MX" i="1">
                              <a:latin typeface="Cambria Math" panose="02040503050406030204" pitchFamily="18" charset="0"/>
                              <a:cs typeface="Times New Roman" panose="02020603050405020304" pitchFamily="18" charset="0"/>
                            </a:rPr>
                          </m:ctrlPr>
                        </m:sSubSupPr>
                        <m:e>
                          <m:r>
                            <a:rPr lang="es-MX" i="1">
                              <a:latin typeface="Cambria Math" panose="02040503050406030204" pitchFamily="18" charset="0"/>
                              <a:cs typeface="Times New Roman" panose="02020603050405020304" pitchFamily="18" charset="0"/>
                            </a:rPr>
                            <m:t>𝜌</m:t>
                          </m:r>
                        </m:e>
                        <m:sub>
                          <m:r>
                            <a:rPr lang="es-MX" i="1">
                              <a:latin typeface="Cambria Math" panose="02040503050406030204" pitchFamily="18" charset="0"/>
                              <a:cs typeface="Times New Roman" panose="02020603050405020304" pitchFamily="18" charset="0"/>
                            </a:rPr>
                            <m:t>𝜋</m:t>
                          </m:r>
                        </m:sub>
                        <m:sup>
                          <m:r>
                            <a:rPr lang="es-MX" i="1">
                              <a:latin typeface="Cambria Math" panose="02040503050406030204" pitchFamily="18" charset="0"/>
                              <a:cs typeface="Times New Roman" panose="02020603050405020304" pitchFamily="18" charset="0"/>
                            </a:rPr>
                            <m:t>𝑎𝑒</m:t>
                          </m:r>
                        </m:sup>
                      </m:sSubSup>
                      <m:sSubSup>
                        <m:sSubSupPr>
                          <m:ctrlPr>
                            <a:rPr lang="es-MX" i="1">
                              <a:latin typeface="Cambria Math" panose="02040503050406030204" pitchFamily="18" charset="0"/>
                              <a:cs typeface="Times New Roman" panose="02020603050405020304" pitchFamily="18" charset="0"/>
                            </a:rPr>
                          </m:ctrlPr>
                        </m:sSubSupPr>
                        <m:e>
                          <m:r>
                            <a:rPr lang="es-MX" i="1">
                              <a:latin typeface="Cambria Math" panose="02040503050406030204" pitchFamily="18" charset="0"/>
                              <a:cs typeface="Times New Roman" panose="02020603050405020304" pitchFamily="18" charset="0"/>
                            </a:rPr>
                            <m:t>𝜋</m:t>
                          </m:r>
                        </m:e>
                        <m:sub>
                          <m:r>
                            <a:rPr lang="es-MX" i="1">
                              <a:latin typeface="Cambria Math" panose="02040503050406030204" pitchFamily="18" charset="0"/>
                              <a:cs typeface="Times New Roman" panose="02020603050405020304" pitchFamily="18" charset="0"/>
                            </a:rPr>
                            <m:t>𝑡</m:t>
                          </m:r>
                          <m:r>
                            <a:rPr lang="es-MX" b="0" i="1" smtClean="0">
                              <a:latin typeface="Cambria Math" panose="02040503050406030204" pitchFamily="18" charset="0"/>
                              <a:cs typeface="Times New Roman" panose="02020603050405020304" pitchFamily="18" charset="0"/>
                            </a:rPr>
                            <m:t>−1</m:t>
                          </m:r>
                        </m:sub>
                        <m:sup>
                          <m:r>
                            <a:rPr lang="es-MX" i="1">
                              <a:latin typeface="Cambria Math" panose="02040503050406030204" pitchFamily="18" charset="0"/>
                              <a:cs typeface="Times New Roman" panose="02020603050405020304" pitchFamily="18" charset="0"/>
                            </a:rPr>
                            <m:t>𝑎𝑒</m:t>
                          </m:r>
                        </m:sup>
                      </m:sSubSup>
                      <m:r>
                        <a:rPr lang="es-MX" b="0" i="1" smtClean="0">
                          <a:latin typeface="Cambria Math" panose="02040503050406030204" pitchFamily="18" charset="0"/>
                          <a:cs typeface="Times New Roman" panose="02020603050405020304" pitchFamily="18" charset="0"/>
                        </a:rPr>
                        <m:t>+</m:t>
                      </m:r>
                      <m:sSubSup>
                        <m:sSubSupPr>
                          <m:ctrlPr>
                            <a:rPr lang="es-MX" b="0" i="1" smtClean="0">
                              <a:latin typeface="Cambria Math" panose="02040503050406030204" pitchFamily="18" charset="0"/>
                              <a:cs typeface="Times New Roman" panose="02020603050405020304" pitchFamily="18" charset="0"/>
                            </a:rPr>
                          </m:ctrlPr>
                        </m:sSubSupPr>
                        <m:e>
                          <m:r>
                            <a:rPr lang="es-MX" b="0" i="1" smtClean="0">
                              <a:latin typeface="Cambria Math" panose="02040503050406030204" pitchFamily="18" charset="0"/>
                              <a:cs typeface="Times New Roman" panose="02020603050405020304" pitchFamily="18" charset="0"/>
                            </a:rPr>
                            <m:t>𝜀</m:t>
                          </m:r>
                        </m:e>
                        <m:sub>
                          <m:r>
                            <a:rPr lang="es-MX" b="0" i="1" smtClean="0">
                              <a:latin typeface="Cambria Math" panose="02040503050406030204" pitchFamily="18" charset="0"/>
                              <a:cs typeface="Times New Roman" panose="02020603050405020304" pitchFamily="18" charset="0"/>
                            </a:rPr>
                            <m:t>𝑡</m:t>
                          </m:r>
                        </m:sub>
                        <m:sup>
                          <m:r>
                            <a:rPr lang="es-MX" b="0" i="1" smtClean="0">
                              <a:latin typeface="Cambria Math" panose="02040503050406030204" pitchFamily="18" charset="0"/>
                              <a:cs typeface="Times New Roman" panose="02020603050405020304" pitchFamily="18" charset="0"/>
                            </a:rPr>
                            <m:t>𝑎𝑒</m:t>
                          </m:r>
                        </m:sup>
                      </m:sSubSup>
                    </m:oMath>
                  </m:oMathPara>
                </a14:m>
                <a:endParaRPr lang="en-US" dirty="0"/>
              </a:p>
              <a:p>
                <a:pPr algn="just"/>
                <a:endParaRPr lang="es-ES" sz="1000" dirty="0">
                  <a:cs typeface="Times New Roman" panose="02020603050405020304" pitchFamily="18" charset="0"/>
                </a:endParaRPr>
              </a:p>
              <a:p>
                <a:pPr marL="342900" indent="-342900" algn="just">
                  <a:buFont typeface="Arial" panose="020B0604020202020204" pitchFamily="34" charset="0"/>
                  <a:buChar char="•"/>
                </a:pPr>
                <a:r>
                  <a:rPr lang="es-ES" dirty="0">
                    <a:cs typeface="Times New Roman" panose="02020603050405020304" pitchFamily="18" charset="0"/>
                  </a:rPr>
                  <a:t>La inflación total (</a:t>
                </a:r>
                <a14:m>
                  <m:oMath xmlns:m="http://schemas.openxmlformats.org/officeDocument/2006/math">
                    <m:sSub>
                      <m:sSubPr>
                        <m:ctrlPr>
                          <a:rPr lang="es-ES" i="1" dirty="0">
                            <a:latin typeface="Cambria Math" panose="02040503050406030204" pitchFamily="18" charset="0"/>
                            <a:cs typeface="Times New Roman" panose="02020603050405020304" pitchFamily="18" charset="0"/>
                          </a:rPr>
                        </m:ctrlPr>
                      </m:sSubPr>
                      <m:e>
                        <m:r>
                          <a:rPr lang="el-GR" dirty="0">
                            <a:latin typeface="Cambria Math" panose="02040503050406030204" pitchFamily="18" charset="0"/>
                            <a:cs typeface="Times New Roman" panose="02020603050405020304" pitchFamily="18" charset="0"/>
                          </a:rPr>
                          <m:t>𝜋</m:t>
                        </m:r>
                      </m:e>
                      <m:sub>
                        <m:r>
                          <m:rPr>
                            <m:sty m:val="p"/>
                          </m:rPr>
                          <a:rPr lang="es-ES" dirty="0">
                            <a:latin typeface="Cambria Math" panose="02040503050406030204" pitchFamily="18" charset="0"/>
                            <a:cs typeface="Times New Roman" panose="02020603050405020304" pitchFamily="18" charset="0"/>
                          </a:rPr>
                          <m:t>t</m:t>
                        </m:r>
                      </m:sub>
                    </m:sSub>
                    <m:r>
                      <a:rPr lang="es-ES" dirty="0">
                        <a:latin typeface="Cambria Math" panose="02040503050406030204" pitchFamily="18" charset="0"/>
                        <a:cs typeface="Times New Roman" panose="02020603050405020304" pitchFamily="18" charset="0"/>
                      </a:rPr>
                      <m:t> </m:t>
                    </m:r>
                  </m:oMath>
                </a14:m>
                <a:r>
                  <a:rPr lang="es-ES" dirty="0">
                    <a:cs typeface="Times New Roman" panose="02020603050405020304" pitchFamily="18" charset="0"/>
                  </a:rPr>
                  <a:t>) es un promedio de ambas inflaciones</a:t>
                </a:r>
              </a:p>
              <a:p>
                <a:pPr marL="342900" indent="-342900" algn="just">
                  <a:buFont typeface="Arial" panose="020B0604020202020204" pitchFamily="34" charset="0"/>
                  <a:buChar char="•"/>
                </a:pPr>
                <a:endParaRPr lang="es-ES" dirty="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𝜋</m:t>
                          </m:r>
                        </m:e>
                        <m:sub>
                          <m:r>
                            <a:rPr lang="es-PE" i="1">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Sup>
                        <m:sSubSupPr>
                          <m:ctrlPr>
                            <a:rPr lang="es-PE" i="1">
                              <a:solidFill>
                                <a:srgbClr val="000000"/>
                              </a:solidFill>
                              <a:latin typeface="Cambria Math" panose="02040503050406030204" pitchFamily="18" charset="0"/>
                            </a:rPr>
                          </m:ctrlPr>
                        </m:sSubSupPr>
                        <m:e>
                          <m:r>
                            <a:rPr lang="es-ES" i="1">
                              <a:solidFill>
                                <a:srgbClr val="000000"/>
                              </a:solidFill>
                              <a:latin typeface="Cambria Math" panose="02040503050406030204" pitchFamily="18" charset="0"/>
                            </a:rPr>
                            <m:t>0,56 </m:t>
                          </m:r>
                          <m:r>
                            <a:rPr lang="es-PE" i="1">
                              <a:solidFill>
                                <a:srgbClr val="000000"/>
                              </a:solidFill>
                              <a:latin typeface="Cambria Math" panose="02040503050406030204" pitchFamily="18" charset="0"/>
                            </a:rPr>
                            <m:t>𝜋</m:t>
                          </m:r>
                        </m:e>
                        <m:sub>
                          <m:r>
                            <a:rPr lang="es-PE" i="1">
                              <a:solidFill>
                                <a:srgbClr val="000000"/>
                              </a:solidFill>
                              <a:latin typeface="Cambria Math" panose="02040503050406030204" pitchFamily="18" charset="0"/>
                            </a:rPr>
                            <m:t>𝑡</m:t>
                          </m:r>
                        </m:sub>
                        <m:sup>
                          <m:r>
                            <a:rPr lang="es-PE" i="1">
                              <a:solidFill>
                                <a:srgbClr val="000000"/>
                              </a:solidFill>
                              <a:latin typeface="Cambria Math" panose="02040503050406030204" pitchFamily="18" charset="0"/>
                            </a:rPr>
                            <m:t>𝑠</m:t>
                          </m:r>
                          <m:r>
                            <a:rPr lang="es-ES" i="1">
                              <a:solidFill>
                                <a:srgbClr val="000000"/>
                              </a:solidFill>
                              <a:latin typeface="Cambria Math" panose="02040503050406030204" pitchFamily="18" charset="0"/>
                            </a:rPr>
                            <m:t>𝑎𝑒</m:t>
                          </m:r>
                        </m:sup>
                      </m:sSubSup>
                      <m:r>
                        <a:rPr lang="es-PE" i="1">
                          <a:solidFill>
                            <a:srgbClr val="000000"/>
                          </a:solidFill>
                          <a:latin typeface="Cambria Math" panose="02040503050406030204" pitchFamily="18" charset="0"/>
                        </a:rPr>
                        <m:t>+</m:t>
                      </m:r>
                      <m:r>
                        <a:rPr lang="es-ES" i="1">
                          <a:solidFill>
                            <a:srgbClr val="000000"/>
                          </a:solidFill>
                          <a:latin typeface="Cambria Math" panose="02040503050406030204" pitchFamily="18" charset="0"/>
                        </a:rPr>
                        <m:t>0,44 </m:t>
                      </m:r>
                      <m:sSubSup>
                        <m:sSubSupPr>
                          <m:ctrlPr>
                            <a:rPr lang="es-PE" i="1">
                              <a:solidFill>
                                <a:srgbClr val="000000"/>
                              </a:solidFill>
                              <a:latin typeface="Cambria Math" panose="02040503050406030204" pitchFamily="18" charset="0"/>
                            </a:rPr>
                          </m:ctrlPr>
                        </m:sSubSupPr>
                        <m:e>
                          <m:r>
                            <a:rPr lang="es-PE" i="1">
                              <a:solidFill>
                                <a:srgbClr val="000000"/>
                              </a:solidFill>
                              <a:latin typeface="Cambria Math" panose="02040503050406030204" pitchFamily="18" charset="0"/>
                            </a:rPr>
                            <m:t>𝜋</m:t>
                          </m:r>
                        </m:e>
                        <m:sub>
                          <m:r>
                            <a:rPr lang="es-PE" i="1">
                              <a:solidFill>
                                <a:srgbClr val="000000"/>
                              </a:solidFill>
                              <a:latin typeface="Cambria Math" panose="02040503050406030204" pitchFamily="18" charset="0"/>
                            </a:rPr>
                            <m:t>𝑡</m:t>
                          </m:r>
                        </m:sub>
                        <m:sup>
                          <m:r>
                            <a:rPr lang="es-ES" i="1">
                              <a:solidFill>
                                <a:srgbClr val="000000"/>
                              </a:solidFill>
                              <a:latin typeface="Cambria Math" panose="02040503050406030204" pitchFamily="18" charset="0"/>
                            </a:rPr>
                            <m:t>𝑎𝑒</m:t>
                          </m:r>
                        </m:sup>
                      </m:sSubSup>
                    </m:oMath>
                  </m:oMathPara>
                </a14:m>
                <a:endParaRPr lang="es-ES" dirty="0">
                  <a:cs typeface="Times New Roman" panose="02020603050405020304" pitchFamily="18" charset="0"/>
                </a:endParaRPr>
              </a:p>
              <a:p>
                <a:pPr algn="just"/>
                <a:br>
                  <a:rPr lang="es-ES" sz="2000" kern="0" dirty="0">
                    <a:latin typeface="Arial Narrow" panose="020B0606020202030204" pitchFamily="34" charset="0"/>
                  </a:rPr>
                </a:br>
                <a:endParaRPr lang="es-ES" sz="2000" kern="0" dirty="0">
                  <a:latin typeface="Arial Narrow" panose="020B0606020202030204" pitchFamily="34" charset="0"/>
                </a:endParaRPr>
              </a:p>
            </p:txBody>
          </p:sp>
        </mc:Choice>
        <mc:Fallback xmlns="">
          <p:sp>
            <p:nvSpPr>
              <p:cNvPr id="6" name="Rectángulo 5">
                <a:extLst>
                  <a:ext uri="{FF2B5EF4-FFF2-40B4-BE49-F238E27FC236}">
                    <a16:creationId xmlns:a16="http://schemas.microsoft.com/office/drawing/2014/main" id="{5201B4EA-DD47-43C4-9744-9E7F49EF0AE4}"/>
                  </a:ext>
                </a:extLst>
              </p:cNvPr>
              <p:cNvSpPr>
                <a:spLocks noRot="1" noChangeAspect="1" noMove="1" noResize="1" noEditPoints="1" noAdjustHandles="1" noChangeArrowheads="1" noChangeShapeType="1" noTextEdit="1"/>
              </p:cNvSpPr>
              <p:nvPr/>
            </p:nvSpPr>
            <p:spPr>
              <a:xfrm>
                <a:off x="340468" y="803544"/>
                <a:ext cx="11459882" cy="5441426"/>
              </a:xfrm>
              <a:prstGeom prst="rect">
                <a:avLst/>
              </a:prstGeom>
              <a:blipFill>
                <a:blip r:embed="rId3"/>
                <a:stretch>
                  <a:fillRect l="-372" t="-673" r="-426"/>
                </a:stretch>
              </a:blipFill>
            </p:spPr>
            <p:txBody>
              <a:bodyPr/>
              <a:lstStyle/>
              <a:p>
                <a:r>
                  <a:rPr lang="es-PE">
                    <a:noFill/>
                  </a:rPr>
                  <a:t> </a:t>
                </a:r>
              </a:p>
            </p:txBody>
          </p:sp>
        </mc:Fallback>
      </mc:AlternateContent>
    </p:spTree>
    <p:extLst>
      <p:ext uri="{BB962C8B-B14F-4D97-AF65-F5344CB8AC3E}">
        <p14:creationId xmlns:p14="http://schemas.microsoft.com/office/powerpoint/2010/main" val="35064206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CAFBF9F-D24C-448B-919D-41E63299DC31}"/>
              </a:ext>
            </a:extLst>
          </p:cNvPr>
          <p:cNvSpPr txBox="1"/>
          <p:nvPr/>
        </p:nvSpPr>
        <p:spPr bwMode="auto">
          <a:xfrm>
            <a:off x="11780897" y="6574181"/>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19</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B15DA948-F0C2-4F55-BCFB-F5AA2BCDD545}"/>
              </a:ext>
            </a:extLst>
          </p:cNvPr>
          <p:cNvSpPr txBox="1"/>
          <p:nvPr/>
        </p:nvSpPr>
        <p:spPr>
          <a:xfrm>
            <a:off x="0" y="6581009"/>
            <a:ext cx="11712102" cy="27699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9" name="CuadroTexto 8">
            <a:extLst>
              <a:ext uri="{FF2B5EF4-FFF2-40B4-BE49-F238E27FC236}">
                <a16:creationId xmlns:a16="http://schemas.microsoft.com/office/drawing/2014/main" id="{2314BDDF-3E01-43F4-BFEF-A34432DB5D1F}"/>
              </a:ext>
            </a:extLst>
          </p:cNvPr>
          <p:cNvSpPr txBox="1"/>
          <p:nvPr/>
        </p:nvSpPr>
        <p:spPr>
          <a:xfrm>
            <a:off x="343712" y="716634"/>
            <a:ext cx="11504576" cy="5962401"/>
          </a:xfrm>
          <a:prstGeom prst="rect">
            <a:avLst/>
          </a:prstGeom>
          <a:noFill/>
        </p:spPr>
        <p:txBody>
          <a:bodyPr wrap="square">
            <a:spAutoFit/>
          </a:bodyPr>
          <a:lstStyle/>
          <a:p>
            <a:pPr algn="just">
              <a:lnSpc>
                <a:spcPct val="107000"/>
              </a:lnSpc>
              <a:spcAft>
                <a:spcPts val="800"/>
              </a:spcAft>
            </a:pPr>
            <a:r>
              <a:rPr lang="es-PE" sz="2000" b="1" dirty="0">
                <a:latin typeface="Calibri" panose="020F0502020204030204" pitchFamily="34" charset="0"/>
                <a:ea typeface="Calibri" panose="020F0502020204030204" pitchFamily="34" charset="0"/>
                <a:cs typeface="Times New Roman" panose="02020603050405020304" pitchFamily="18" charset="0"/>
              </a:rPr>
              <a:t>Objetivo: </a:t>
            </a:r>
            <a:r>
              <a:rPr lang="es-PE" sz="2000" dirty="0">
                <a:latin typeface="Calibri" panose="020F0502020204030204" pitchFamily="34" charset="0"/>
                <a:ea typeface="Calibri" panose="020F0502020204030204" pitchFamily="34" charset="0"/>
                <a:cs typeface="Times New Roman" panose="02020603050405020304" pitchFamily="18" charset="0"/>
              </a:rPr>
              <a:t>Contar con la mejor proyección de la inflación para la toma de decisiones</a:t>
            </a:r>
            <a:endParaRPr lang="es-ES" sz="2000" b="1"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PE" sz="2000" b="1" dirty="0">
                <a:latin typeface="Calibri" panose="020F0502020204030204" pitchFamily="34" charset="0"/>
                <a:ea typeface="Calibri" panose="020F0502020204030204" pitchFamily="34" charset="0"/>
                <a:cs typeface="Times New Roman" panose="02020603050405020304" pitchFamily="18" charset="0"/>
              </a:rPr>
              <a:t>Estar pendiente de posibles cambios en la estructura de los parámetros del modelo: </a:t>
            </a:r>
            <a:r>
              <a:rPr lang="es-PE" sz="2000" dirty="0">
                <a:latin typeface="Calibri" panose="020F0502020204030204" pitchFamily="34" charset="0"/>
                <a:ea typeface="Calibri" panose="020F0502020204030204" pitchFamily="34" charset="0"/>
                <a:cs typeface="Times New Roman" panose="02020603050405020304" pitchFamily="18" charset="0"/>
              </a:rPr>
              <a:t>para ello el modelo es re estimado y evaluado cada año con la actualización de nuevos datos y tomando en cuenta el estado de la economía.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PE" sz="2000" b="1" dirty="0">
                <a:latin typeface="Calibri" panose="020F0502020204030204" pitchFamily="34" charset="0"/>
                <a:ea typeface="Calibri" panose="020F0502020204030204" pitchFamily="34" charset="0"/>
                <a:cs typeface="Times New Roman" panose="02020603050405020304" pitchFamily="18" charset="0"/>
              </a:rPr>
              <a:t>Activación/desactivación de choques que generan efectos no lineales: </a:t>
            </a:r>
            <a:r>
              <a:rPr lang="es-PE" sz="2000" dirty="0">
                <a:latin typeface="Calibri" panose="020F0502020204030204" pitchFamily="34" charset="0"/>
                <a:ea typeface="Calibri" panose="020F0502020204030204" pitchFamily="34" charset="0"/>
                <a:cs typeface="Times New Roman" panose="02020603050405020304" pitchFamily="18" charset="0"/>
              </a:rPr>
              <a:t>si bien el modelo es lineal alrededor del estado estacionario, se cuenta con estimaciones externas de posibles rangos en los parámetros del modelo que pueden activarse dependiendo de la magnitud del choque (mayor distancia del estado estacionario).</a:t>
            </a:r>
          </a:p>
          <a:p>
            <a:pPr>
              <a:lnSpc>
                <a:spcPct val="107000"/>
              </a:lnSpc>
              <a:spcAft>
                <a:spcPts val="800"/>
              </a:spcAft>
            </a:pPr>
            <a:r>
              <a:rPr lang="es-PE" sz="2000" b="1" dirty="0">
                <a:latin typeface="Calibri" panose="020F0502020204030204" pitchFamily="34" charset="0"/>
                <a:ea typeface="Calibri" panose="020F0502020204030204" pitchFamily="34" charset="0"/>
                <a:cs typeface="Times New Roman" panose="02020603050405020304" pitchFamily="18" charset="0"/>
              </a:rPr>
              <a:t>Ejemplos: </a:t>
            </a:r>
          </a:p>
          <a:p>
            <a:pPr marL="285750" indent="-285750">
              <a:lnSpc>
                <a:spcPct val="107000"/>
              </a:lnSpc>
              <a:spcAft>
                <a:spcPts val="800"/>
              </a:spcAft>
              <a:buFont typeface="Arial" panose="020B0604020202020204" pitchFamily="34" charset="0"/>
              <a:buChar char="•"/>
            </a:pPr>
            <a:r>
              <a:rPr lang="es-PE" sz="2000" dirty="0">
                <a:latin typeface="Calibri" panose="020F0502020204030204" pitchFamily="34" charset="0"/>
                <a:ea typeface="Calibri" panose="020F0502020204030204" pitchFamily="34" charset="0"/>
                <a:cs typeface="Times New Roman" panose="02020603050405020304" pitchFamily="18" charset="0"/>
              </a:rPr>
              <a:t>La pendiente de la curva de Phillips puede ser mayor si la brecha del producto refleja una economía sobrecalentada. </a:t>
            </a:r>
          </a:p>
          <a:p>
            <a:pPr marL="285750" indent="-285750">
              <a:lnSpc>
                <a:spcPct val="107000"/>
              </a:lnSpc>
              <a:spcAft>
                <a:spcPts val="800"/>
              </a:spcAft>
              <a:buFont typeface="Arial" panose="020B0604020202020204" pitchFamily="34" charset="0"/>
              <a:buChar char="•"/>
            </a:pPr>
            <a:r>
              <a:rPr lang="es-PE" sz="2000" dirty="0">
                <a:latin typeface="Calibri" panose="020F0502020204030204" pitchFamily="34" charset="0"/>
                <a:ea typeface="Calibri" panose="020F0502020204030204" pitchFamily="34" charset="0"/>
                <a:cs typeface="Times New Roman" panose="02020603050405020304" pitchFamily="18" charset="0"/>
              </a:rPr>
              <a:t>La depreciación del sol puede ser de tal magnitud que se active el efecto hoja de balance sobre las condiciones monetarias. </a:t>
            </a:r>
            <a:endParaRPr lang="es-ES" sz="20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Arial" panose="020B0604020202020204" pitchFamily="34" charset="0"/>
              <a:buChar char="•"/>
            </a:pPr>
            <a:r>
              <a:rPr lang="es-PE" sz="2000" dirty="0">
                <a:latin typeface="Calibri" panose="020F0502020204030204" pitchFamily="34" charset="0"/>
                <a:ea typeface="Calibri" panose="020F0502020204030204" pitchFamily="34" charset="0"/>
                <a:cs typeface="Times New Roman" panose="02020603050405020304" pitchFamily="18" charset="0"/>
              </a:rPr>
              <a:t>Las estimaciones recientes del MPT hasta antes de la pandemia sugieren que se ha venido registrando un aplanamiento de la pendiente de la curva de Phillips lo que está en línea con observaciones en otras economías</a:t>
            </a:r>
          </a:p>
        </p:txBody>
      </p:sp>
      <p:sp>
        <p:nvSpPr>
          <p:cNvPr id="13" name="Rectángulo 12">
            <a:extLst>
              <a:ext uri="{FF2B5EF4-FFF2-40B4-BE49-F238E27FC236}">
                <a16:creationId xmlns:a16="http://schemas.microsoft.com/office/drawing/2014/main" id="{E92362D6-7DDE-4F13-8C4F-CDA1475713F6}"/>
              </a:ext>
            </a:extLst>
          </p:cNvPr>
          <p:cNvSpPr/>
          <p:nvPr/>
        </p:nvSpPr>
        <p:spPr>
          <a:xfrm>
            <a:off x="311285" y="153410"/>
            <a:ext cx="11537003" cy="563231"/>
          </a:xfrm>
          <a:prstGeom prst="rect">
            <a:avLst/>
          </a:prstGeom>
        </p:spPr>
        <p:txBody>
          <a:bodyPr wrap="square">
            <a:spAutoFit/>
          </a:bodyPr>
          <a:lstStyle/>
          <a:p>
            <a:pPr algn="just" fontAlgn="base">
              <a:lnSpc>
                <a:spcPct val="90000"/>
              </a:lnSpc>
              <a:spcBef>
                <a:spcPct val="0"/>
              </a:spcBef>
              <a:spcAft>
                <a:spcPct val="0"/>
              </a:spcAft>
            </a:pPr>
            <a:r>
              <a:rPr lang="es-ES" sz="3400" b="1">
                <a:solidFill>
                  <a:srgbClr val="002060"/>
                </a:solidFill>
                <a:cs typeface="Arial" pitchFamily="34" charset="0"/>
              </a:rPr>
              <a:t>No linealidades en la proyección de la Inflación</a:t>
            </a:r>
            <a:endParaRPr lang="es-PE" sz="3400" b="1">
              <a:solidFill>
                <a:srgbClr val="002060"/>
              </a:solidFill>
              <a:cs typeface="Arial" pitchFamily="34" charset="0"/>
            </a:endParaRPr>
          </a:p>
        </p:txBody>
      </p:sp>
    </p:spTree>
    <p:extLst>
      <p:ext uri="{BB962C8B-B14F-4D97-AF65-F5344CB8AC3E}">
        <p14:creationId xmlns:p14="http://schemas.microsoft.com/office/powerpoint/2010/main" val="3621873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84C04-E676-4077-A2F7-BA85E11AF812}"/>
              </a:ext>
            </a:extLst>
          </p:cNvPr>
          <p:cNvSpPr>
            <a:spLocks noGrp="1"/>
          </p:cNvSpPr>
          <p:nvPr>
            <p:ph type="title"/>
          </p:nvPr>
        </p:nvSpPr>
        <p:spPr>
          <a:xfrm>
            <a:off x="330739" y="276317"/>
            <a:ext cx="11503791" cy="450660"/>
          </a:xfrm>
        </p:spPr>
        <p:txBody>
          <a:bodyPr>
            <a:noAutofit/>
          </a:bodyPr>
          <a:lstStyle/>
          <a:p>
            <a:r>
              <a:rPr lang="es-PE" sz="3400" b="1">
                <a:solidFill>
                  <a:srgbClr val="002060"/>
                </a:solidFill>
                <a:latin typeface="+mn-lt"/>
              </a:rPr>
              <a:t>Tabla de Contenido</a:t>
            </a:r>
          </a:p>
        </p:txBody>
      </p:sp>
      <p:sp>
        <p:nvSpPr>
          <p:cNvPr id="3" name="Marcador de contenido 2">
            <a:extLst>
              <a:ext uri="{FF2B5EF4-FFF2-40B4-BE49-F238E27FC236}">
                <a16:creationId xmlns:a16="http://schemas.microsoft.com/office/drawing/2014/main" id="{96168131-3C24-405D-B0E5-161CBAF84011}"/>
              </a:ext>
            </a:extLst>
          </p:cNvPr>
          <p:cNvSpPr>
            <a:spLocks noGrp="1"/>
          </p:cNvSpPr>
          <p:nvPr>
            <p:ph idx="1"/>
          </p:nvPr>
        </p:nvSpPr>
        <p:spPr>
          <a:xfrm>
            <a:off x="330740" y="1111719"/>
            <a:ext cx="11503792" cy="5244634"/>
          </a:xfrm>
        </p:spPr>
        <p:txBody>
          <a:bodyPr>
            <a:normAutofit/>
          </a:bodyPr>
          <a:lstStyle/>
          <a:p>
            <a:pPr marL="514350" indent="-514350">
              <a:lnSpc>
                <a:spcPct val="100000"/>
              </a:lnSpc>
              <a:buFont typeface="+mj-lt"/>
              <a:buAutoNum type="arabicPeriod"/>
            </a:pPr>
            <a:r>
              <a:rPr lang="es-PE" dirty="0"/>
              <a:t>Características del Modelo de Proyección Trimestral (</a:t>
            </a:r>
            <a:r>
              <a:rPr lang="es-PE" b="1" dirty="0">
                <a:highlight>
                  <a:srgbClr val="FFFF00"/>
                </a:highlight>
              </a:rPr>
              <a:t>reducido</a:t>
            </a:r>
            <a:r>
              <a:rPr lang="es-PE" dirty="0"/>
              <a:t>)</a:t>
            </a:r>
          </a:p>
          <a:p>
            <a:pPr marL="514350" indent="-514350">
              <a:lnSpc>
                <a:spcPct val="100000"/>
              </a:lnSpc>
              <a:buFont typeface="+mj-lt"/>
              <a:buAutoNum type="arabicPeriod"/>
            </a:pPr>
            <a:r>
              <a:rPr lang="es-PE" dirty="0"/>
              <a:t>Principales bloques del MPT</a:t>
            </a:r>
          </a:p>
          <a:p>
            <a:pPr marL="457200" lvl="1" indent="0">
              <a:lnSpc>
                <a:spcPct val="107000"/>
              </a:lnSpc>
              <a:buNone/>
            </a:pPr>
            <a:r>
              <a:rPr lang="es-MX" dirty="0"/>
              <a:t>2.1. Inflación </a:t>
            </a:r>
            <a:endParaRPr lang="es-ES" dirty="0"/>
          </a:p>
          <a:p>
            <a:pPr marL="457200" lvl="1" indent="0">
              <a:lnSpc>
                <a:spcPct val="107000"/>
              </a:lnSpc>
              <a:buNone/>
            </a:pPr>
            <a:r>
              <a:rPr lang="es-MX" dirty="0"/>
              <a:t>2.2. </a:t>
            </a:r>
            <a:r>
              <a:rPr lang="es-PE" dirty="0"/>
              <a:t>Brecha del Producto</a:t>
            </a:r>
            <a:endParaRPr lang="es-ES" dirty="0"/>
          </a:p>
          <a:p>
            <a:pPr marL="457200" lvl="1" indent="0">
              <a:lnSpc>
                <a:spcPct val="107000"/>
              </a:lnSpc>
              <a:buNone/>
            </a:pPr>
            <a:r>
              <a:rPr lang="es-MX" dirty="0"/>
              <a:t>2.3. T</a:t>
            </a:r>
            <a:r>
              <a:rPr lang="es-PE" dirty="0" err="1"/>
              <a:t>ipo</a:t>
            </a:r>
            <a:r>
              <a:rPr lang="es-PE" dirty="0"/>
              <a:t> de cambio</a:t>
            </a:r>
            <a:endParaRPr lang="es-ES" dirty="0"/>
          </a:p>
          <a:p>
            <a:pPr marL="457200" lvl="1" indent="0">
              <a:lnSpc>
                <a:spcPct val="107000"/>
              </a:lnSpc>
              <a:spcAft>
                <a:spcPts val="800"/>
              </a:spcAft>
              <a:buNone/>
            </a:pPr>
            <a:r>
              <a:rPr lang="es-MX" dirty="0"/>
              <a:t>2.4. T</a:t>
            </a:r>
            <a:r>
              <a:rPr lang="es-PE" dirty="0"/>
              <a:t>asa de interés de referencia</a:t>
            </a:r>
            <a:endParaRPr lang="es-ES" dirty="0"/>
          </a:p>
          <a:p>
            <a:pPr marL="514350" indent="-514350">
              <a:lnSpc>
                <a:spcPct val="100000"/>
              </a:lnSpc>
              <a:buFont typeface="+mj-lt"/>
              <a:buAutoNum type="arabicPeriod"/>
            </a:pPr>
            <a:r>
              <a:rPr lang="es-PE" dirty="0"/>
              <a:t>Proyección con Incertidumbre</a:t>
            </a:r>
          </a:p>
        </p:txBody>
      </p:sp>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834532" y="6598747"/>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600463"/>
            <a:ext cx="11834532" cy="244505"/>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Tree>
    <p:extLst>
      <p:ext uri="{BB962C8B-B14F-4D97-AF65-F5344CB8AC3E}">
        <p14:creationId xmlns:p14="http://schemas.microsoft.com/office/powerpoint/2010/main" val="2684515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84C04-E676-4077-A2F7-BA85E11AF812}"/>
              </a:ext>
            </a:extLst>
          </p:cNvPr>
          <p:cNvSpPr>
            <a:spLocks noGrp="1"/>
          </p:cNvSpPr>
          <p:nvPr>
            <p:ph type="title"/>
          </p:nvPr>
        </p:nvSpPr>
        <p:spPr>
          <a:xfrm>
            <a:off x="294640" y="276317"/>
            <a:ext cx="11572240" cy="450660"/>
          </a:xfrm>
        </p:spPr>
        <p:txBody>
          <a:bodyPr>
            <a:noAutofit/>
          </a:bodyPr>
          <a:lstStyle/>
          <a:p>
            <a:r>
              <a:rPr lang="es-PE" sz="3400" b="1">
                <a:solidFill>
                  <a:srgbClr val="002060"/>
                </a:solidFill>
                <a:latin typeface="+mn-lt"/>
              </a:rPr>
              <a:t>Tabla de Contenido</a:t>
            </a:r>
          </a:p>
        </p:txBody>
      </p:sp>
      <p:sp>
        <p:nvSpPr>
          <p:cNvPr id="3" name="Marcador de contenido 2">
            <a:extLst>
              <a:ext uri="{FF2B5EF4-FFF2-40B4-BE49-F238E27FC236}">
                <a16:creationId xmlns:a16="http://schemas.microsoft.com/office/drawing/2014/main" id="{96168131-3C24-405D-B0E5-161CBAF84011}"/>
              </a:ext>
            </a:extLst>
          </p:cNvPr>
          <p:cNvSpPr>
            <a:spLocks noGrp="1"/>
          </p:cNvSpPr>
          <p:nvPr>
            <p:ph idx="1"/>
          </p:nvPr>
        </p:nvSpPr>
        <p:spPr>
          <a:xfrm>
            <a:off x="294640" y="1111719"/>
            <a:ext cx="11572240" cy="5244634"/>
          </a:xfrm>
        </p:spPr>
        <p:txBody>
          <a:bodyPr>
            <a:normAutofit/>
          </a:bodyPr>
          <a:lstStyle/>
          <a:p>
            <a:pPr marL="514350" indent="-514350">
              <a:lnSpc>
                <a:spcPct val="100000"/>
              </a:lnSpc>
              <a:buFont typeface="+mj-lt"/>
              <a:buAutoNum type="arabicPeriod"/>
            </a:pPr>
            <a:r>
              <a:rPr lang="es-PE" dirty="0"/>
              <a:t>Antecedentes</a:t>
            </a:r>
          </a:p>
          <a:p>
            <a:pPr marL="514350" indent="-514350">
              <a:lnSpc>
                <a:spcPct val="100000"/>
              </a:lnSpc>
              <a:buFont typeface="+mj-lt"/>
              <a:buAutoNum type="arabicPeriod"/>
            </a:pPr>
            <a:r>
              <a:rPr lang="es-PE" dirty="0"/>
              <a:t>Características del Modelo de Proyección Trimestral</a:t>
            </a:r>
          </a:p>
          <a:p>
            <a:pPr marL="514350" indent="-514350">
              <a:lnSpc>
                <a:spcPct val="100000"/>
              </a:lnSpc>
              <a:buFont typeface="+mj-lt"/>
              <a:buAutoNum type="arabicPeriod"/>
            </a:pPr>
            <a:r>
              <a:rPr lang="es-PE" b="1" dirty="0"/>
              <a:t>Principales bloques del MPT</a:t>
            </a:r>
          </a:p>
          <a:p>
            <a:pPr marL="457200" lvl="1" indent="0">
              <a:lnSpc>
                <a:spcPct val="107000"/>
              </a:lnSpc>
              <a:buNone/>
            </a:pPr>
            <a:r>
              <a:rPr lang="es-MX" dirty="0"/>
              <a:t>3.1. Inflación </a:t>
            </a:r>
            <a:endParaRPr lang="es-ES" dirty="0"/>
          </a:p>
          <a:p>
            <a:pPr marL="457200" lvl="1" indent="0">
              <a:lnSpc>
                <a:spcPct val="107000"/>
              </a:lnSpc>
              <a:buNone/>
            </a:pPr>
            <a:r>
              <a:rPr lang="es-MX" b="1" dirty="0"/>
              <a:t>3.2. </a:t>
            </a:r>
            <a:r>
              <a:rPr lang="es-PE" b="1" dirty="0"/>
              <a:t>Brecha del Producto</a:t>
            </a:r>
            <a:endParaRPr lang="es-ES" b="1" dirty="0"/>
          </a:p>
          <a:p>
            <a:pPr marL="457200" lvl="1" indent="0">
              <a:lnSpc>
                <a:spcPct val="107000"/>
              </a:lnSpc>
              <a:buNone/>
            </a:pPr>
            <a:r>
              <a:rPr lang="es-MX" dirty="0"/>
              <a:t>3.3. Tipo</a:t>
            </a:r>
            <a:r>
              <a:rPr lang="es-PE" dirty="0"/>
              <a:t> de cambio</a:t>
            </a:r>
            <a:endParaRPr lang="es-ES" dirty="0"/>
          </a:p>
          <a:p>
            <a:pPr marL="457200" lvl="1" indent="0">
              <a:lnSpc>
                <a:spcPct val="107000"/>
              </a:lnSpc>
              <a:spcAft>
                <a:spcPts val="800"/>
              </a:spcAft>
              <a:buNone/>
            </a:pPr>
            <a:r>
              <a:rPr lang="es-MX" dirty="0"/>
              <a:t>3.4. T</a:t>
            </a:r>
            <a:r>
              <a:rPr lang="es-PE" dirty="0"/>
              <a:t>asa de interés de referencia</a:t>
            </a:r>
            <a:endParaRPr lang="es-ES" dirty="0"/>
          </a:p>
          <a:p>
            <a:pPr marL="514350" indent="-514350">
              <a:lnSpc>
                <a:spcPct val="100000"/>
              </a:lnSpc>
              <a:buFont typeface="+mj-lt"/>
              <a:buAutoNum type="arabicPeriod"/>
            </a:pPr>
            <a:r>
              <a:rPr lang="es-PE" dirty="0"/>
              <a:t>Proyección con Incertidumbre</a:t>
            </a:r>
          </a:p>
        </p:txBody>
      </p:sp>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20</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Tree>
    <p:extLst>
      <p:ext uri="{BB962C8B-B14F-4D97-AF65-F5344CB8AC3E}">
        <p14:creationId xmlns:p14="http://schemas.microsoft.com/office/powerpoint/2010/main" val="2533812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21</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graphicFrame>
        <p:nvGraphicFramePr>
          <p:cNvPr id="10" name="Gráfico 17">
            <a:extLst>
              <a:ext uri="{FF2B5EF4-FFF2-40B4-BE49-F238E27FC236}">
                <a16:creationId xmlns:a16="http://schemas.microsoft.com/office/drawing/2014/main" id="{E4096FA5-45A0-04C7-540B-5D9D44DDCFC3}"/>
              </a:ext>
            </a:extLst>
          </p:cNvPr>
          <p:cNvGraphicFramePr>
            <a:graphicFrameLocks/>
          </p:cNvGraphicFramePr>
          <p:nvPr/>
        </p:nvGraphicFramePr>
        <p:xfrm>
          <a:off x="1732756" y="312900"/>
          <a:ext cx="8726488" cy="5395913"/>
        </p:xfrm>
        <a:graphic>
          <a:graphicData uri="http://schemas.openxmlformats.org/drawingml/2006/chart">
            <c:chart xmlns:c="http://schemas.openxmlformats.org/drawingml/2006/chart" xmlns:r="http://schemas.openxmlformats.org/officeDocument/2006/relationships" r:id="rId2"/>
          </a:graphicData>
        </a:graphic>
      </p:graphicFrame>
      <p:sp>
        <p:nvSpPr>
          <p:cNvPr id="11" name="CuadroTexto 1">
            <a:extLst>
              <a:ext uri="{FF2B5EF4-FFF2-40B4-BE49-F238E27FC236}">
                <a16:creationId xmlns:a16="http://schemas.microsoft.com/office/drawing/2014/main" id="{724EF4EA-6676-B68C-0076-63ED0C8B8D96}"/>
              </a:ext>
            </a:extLst>
          </p:cNvPr>
          <p:cNvSpPr txBox="1">
            <a:spLocks noChangeArrowheads="1"/>
          </p:cNvSpPr>
          <p:nvPr/>
        </p:nvSpPr>
        <p:spPr bwMode="auto">
          <a:xfrm>
            <a:off x="1671872" y="1787665"/>
            <a:ext cx="2375744"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PE" altLang="en-US" sz="1400" b="1">
                <a:cs typeface="Arial" panose="020B0604020202020204" pitchFamily="34" charset="0"/>
              </a:rPr>
              <a:t>Alza de precios de </a:t>
            </a:r>
            <a:r>
              <a:rPr lang="es-PE" altLang="en-US" sz="1400" b="1" i="1">
                <a:cs typeface="Arial" panose="020B0604020202020204" pitchFamily="34" charset="0"/>
              </a:rPr>
              <a:t>commodities</a:t>
            </a:r>
          </a:p>
        </p:txBody>
      </p:sp>
      <p:sp>
        <p:nvSpPr>
          <p:cNvPr id="12" name="CuadroTexto 1">
            <a:extLst>
              <a:ext uri="{FF2B5EF4-FFF2-40B4-BE49-F238E27FC236}">
                <a16:creationId xmlns:a16="http://schemas.microsoft.com/office/drawing/2014/main" id="{F686B2DC-A957-2C5B-9F70-C692EBA8BBAB}"/>
              </a:ext>
            </a:extLst>
          </p:cNvPr>
          <p:cNvSpPr txBox="1">
            <a:spLocks noChangeArrowheads="1"/>
          </p:cNvSpPr>
          <p:nvPr/>
        </p:nvSpPr>
        <p:spPr bwMode="auto">
          <a:xfrm>
            <a:off x="4061911" y="1707654"/>
            <a:ext cx="103399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PE" altLang="en-US" sz="1100" b="1">
                <a:cs typeface="Arial" panose="020B0604020202020204" pitchFamily="34" charset="0"/>
              </a:rPr>
              <a:t>Crisis</a:t>
            </a:r>
          </a:p>
          <a:p>
            <a:pPr algn="ctr"/>
            <a:r>
              <a:rPr lang="es-PE" altLang="en-US" sz="1100" b="1">
                <a:cs typeface="Arial" panose="020B0604020202020204" pitchFamily="34" charset="0"/>
              </a:rPr>
              <a:t>Financiera</a:t>
            </a:r>
          </a:p>
        </p:txBody>
      </p:sp>
      <p:sp>
        <p:nvSpPr>
          <p:cNvPr id="13" name="CuadroTexto 1">
            <a:extLst>
              <a:ext uri="{FF2B5EF4-FFF2-40B4-BE49-F238E27FC236}">
                <a16:creationId xmlns:a16="http://schemas.microsoft.com/office/drawing/2014/main" id="{8E2C8DEA-666B-19A3-A3A9-27519E5A6C22}"/>
              </a:ext>
            </a:extLst>
          </p:cNvPr>
          <p:cNvSpPr txBox="1">
            <a:spLocks noChangeArrowheads="1"/>
          </p:cNvSpPr>
          <p:nvPr/>
        </p:nvSpPr>
        <p:spPr bwMode="auto">
          <a:xfrm>
            <a:off x="5095899" y="1669855"/>
            <a:ext cx="640356"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PE" altLang="en-US" sz="1200" b="1">
                <a:cs typeface="Arial" panose="020B0604020202020204" pitchFamily="34" charset="0"/>
              </a:rPr>
              <a:t>Post  Crisis</a:t>
            </a:r>
            <a:endParaRPr lang="es-PE" altLang="en-US" sz="1200" b="1" i="1">
              <a:cs typeface="Arial" panose="020B0604020202020204" pitchFamily="34" charset="0"/>
            </a:endParaRPr>
          </a:p>
        </p:txBody>
      </p:sp>
      <p:sp>
        <p:nvSpPr>
          <p:cNvPr id="14" name="CuadroTexto 1">
            <a:extLst>
              <a:ext uri="{FF2B5EF4-FFF2-40B4-BE49-F238E27FC236}">
                <a16:creationId xmlns:a16="http://schemas.microsoft.com/office/drawing/2014/main" id="{F77E2132-C8F9-D447-6E18-28AA32D6CA20}"/>
              </a:ext>
            </a:extLst>
          </p:cNvPr>
          <p:cNvSpPr txBox="1">
            <a:spLocks noChangeArrowheads="1"/>
          </p:cNvSpPr>
          <p:nvPr/>
        </p:nvSpPr>
        <p:spPr bwMode="auto">
          <a:xfrm>
            <a:off x="5802463" y="1219799"/>
            <a:ext cx="1383538"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PE" altLang="en-US" sz="1200" b="1">
                <a:cs typeface="Arial" panose="020B0604020202020204" pitchFamily="34" charset="0"/>
              </a:rPr>
              <a:t>Lenta recuperación de EEUU y Europa, desaceleración de China y caída de precios de </a:t>
            </a:r>
            <a:r>
              <a:rPr lang="es-PE" altLang="en-US" sz="1200" b="1" i="1">
                <a:cs typeface="Arial" panose="020B0604020202020204" pitchFamily="34" charset="0"/>
              </a:rPr>
              <a:t>commodities</a:t>
            </a:r>
          </a:p>
          <a:p>
            <a:endParaRPr lang="es-PE" altLang="en-US" sz="1400" b="1" i="1">
              <a:cs typeface="Arial" panose="020B0604020202020204" pitchFamily="34" charset="0"/>
            </a:endParaRPr>
          </a:p>
        </p:txBody>
      </p:sp>
      <p:sp>
        <p:nvSpPr>
          <p:cNvPr id="15" name="CuadroTexto 8">
            <a:extLst>
              <a:ext uri="{FF2B5EF4-FFF2-40B4-BE49-F238E27FC236}">
                <a16:creationId xmlns:a16="http://schemas.microsoft.com/office/drawing/2014/main" id="{B8228985-A345-D9B9-FCC3-65644A5294F9}"/>
              </a:ext>
            </a:extLst>
          </p:cNvPr>
          <p:cNvSpPr txBox="1">
            <a:spLocks noChangeArrowheads="1"/>
          </p:cNvSpPr>
          <p:nvPr/>
        </p:nvSpPr>
        <p:spPr bwMode="auto">
          <a:xfrm>
            <a:off x="1681963" y="5749067"/>
            <a:ext cx="550404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r>
              <a:rPr lang="es-PE" altLang="en-US" sz="1100"/>
              <a:t>1/ Estimación a partir MPT (consistente con el programa monetario de mayo 2022).</a:t>
            </a:r>
          </a:p>
          <a:p>
            <a:r>
              <a:rPr lang="es-PE" altLang="en-US" sz="1100"/>
              <a:t>* Proyección – PM Mayo 2022.</a:t>
            </a:r>
          </a:p>
        </p:txBody>
      </p:sp>
      <p:sp>
        <p:nvSpPr>
          <p:cNvPr id="16" name="CuadroTexto 1">
            <a:extLst>
              <a:ext uri="{FF2B5EF4-FFF2-40B4-BE49-F238E27FC236}">
                <a16:creationId xmlns:a16="http://schemas.microsoft.com/office/drawing/2014/main" id="{66FAA70F-C6A3-7908-72EE-01806BF7BDAE}"/>
              </a:ext>
            </a:extLst>
          </p:cNvPr>
          <p:cNvSpPr txBox="1">
            <a:spLocks noChangeArrowheads="1"/>
          </p:cNvSpPr>
          <p:nvPr/>
        </p:nvSpPr>
        <p:spPr bwMode="auto">
          <a:xfrm>
            <a:off x="7323780" y="1550768"/>
            <a:ext cx="1473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PE" altLang="en-US" sz="1400" b="1">
                <a:cs typeface="Arial" panose="020B0604020202020204" pitchFamily="34" charset="0"/>
              </a:rPr>
              <a:t>Estabilización de precios de </a:t>
            </a:r>
            <a:r>
              <a:rPr lang="es-PE" altLang="en-US" sz="1400" b="1" i="1" err="1">
                <a:cs typeface="Arial" panose="020B0604020202020204" pitchFamily="34" charset="0"/>
              </a:rPr>
              <a:t>commodities</a:t>
            </a:r>
            <a:r>
              <a:rPr lang="es-PE" altLang="en-US" sz="1400" b="1" i="1">
                <a:cs typeface="Arial" panose="020B0604020202020204" pitchFamily="34" charset="0"/>
              </a:rPr>
              <a:t> e inestabilidad política</a:t>
            </a:r>
          </a:p>
          <a:p>
            <a:endParaRPr lang="es-PE" altLang="en-US" sz="1400" b="1" i="1">
              <a:cs typeface="Arial" panose="020B0604020202020204" pitchFamily="34" charset="0"/>
            </a:endParaRPr>
          </a:p>
        </p:txBody>
      </p:sp>
      <p:sp>
        <p:nvSpPr>
          <p:cNvPr id="17" name="CuadroTexto 1">
            <a:extLst>
              <a:ext uri="{FF2B5EF4-FFF2-40B4-BE49-F238E27FC236}">
                <a16:creationId xmlns:a16="http://schemas.microsoft.com/office/drawing/2014/main" id="{F0A0676D-2D1D-EA96-2FA9-828EED6B5F73}"/>
              </a:ext>
            </a:extLst>
          </p:cNvPr>
          <p:cNvSpPr txBox="1">
            <a:spLocks noChangeArrowheads="1"/>
          </p:cNvSpPr>
          <p:nvPr/>
        </p:nvSpPr>
        <p:spPr bwMode="auto">
          <a:xfrm>
            <a:off x="8934759" y="1671086"/>
            <a:ext cx="1473200"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PE" altLang="en-US" sz="1400" b="1">
                <a:cs typeface="Arial" panose="020B0604020202020204" pitchFamily="34" charset="0"/>
              </a:rPr>
              <a:t>Pandemia COVID 19</a:t>
            </a:r>
            <a:endParaRPr lang="es-PE" altLang="en-US" sz="1400" b="1" i="1">
              <a:cs typeface="Arial" panose="020B0604020202020204" pitchFamily="34" charset="0"/>
            </a:endParaRPr>
          </a:p>
          <a:p>
            <a:endParaRPr lang="es-PE" altLang="en-US" sz="1400" b="1" i="1">
              <a:cs typeface="Arial" panose="020B0604020202020204" pitchFamily="34" charset="0"/>
            </a:endParaRPr>
          </a:p>
        </p:txBody>
      </p:sp>
    </p:spTree>
    <p:extLst>
      <p:ext uri="{BB962C8B-B14F-4D97-AF65-F5344CB8AC3E}">
        <p14:creationId xmlns:p14="http://schemas.microsoft.com/office/powerpoint/2010/main" val="43634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22</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angle 2">
            <a:extLst>
              <a:ext uri="{FF2B5EF4-FFF2-40B4-BE49-F238E27FC236}">
                <a16:creationId xmlns:a16="http://schemas.microsoft.com/office/drawing/2014/main" id="{EE202DF8-6375-E47F-384F-576AA0E30CB9}"/>
              </a:ext>
            </a:extLst>
          </p:cNvPr>
          <p:cNvSpPr>
            <a:spLocks noChangeArrowheads="1"/>
          </p:cNvSpPr>
          <p:nvPr/>
        </p:nvSpPr>
        <p:spPr bwMode="auto">
          <a:xfrm>
            <a:off x="2438400" y="1023938"/>
            <a:ext cx="5029200" cy="52578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eaLnBrk="1" hangingPunct="1"/>
            <a:endParaRPr lang="es-PE" altLang="es-PE"/>
          </a:p>
        </p:txBody>
      </p:sp>
      <p:sp>
        <p:nvSpPr>
          <p:cNvPr id="3" name="Rectangle 3">
            <a:extLst>
              <a:ext uri="{FF2B5EF4-FFF2-40B4-BE49-F238E27FC236}">
                <a16:creationId xmlns:a16="http://schemas.microsoft.com/office/drawing/2014/main" id="{EF58F27C-65A6-418E-20A1-45B80FD737C5}"/>
              </a:ext>
            </a:extLst>
          </p:cNvPr>
          <p:cNvSpPr>
            <a:spLocks noChangeArrowheads="1"/>
          </p:cNvSpPr>
          <p:nvPr/>
        </p:nvSpPr>
        <p:spPr bwMode="auto">
          <a:xfrm>
            <a:off x="4267200" y="4452938"/>
            <a:ext cx="1352550" cy="60960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Brecha de los TI</a:t>
            </a:r>
            <a:endParaRPr lang="en-US" altLang="es-PE" sz="1600">
              <a:solidFill>
                <a:srgbClr val="E72909"/>
              </a:solidFill>
              <a:latin typeface="Arial Narrow" panose="020B0606020202030204" pitchFamily="34" charset="0"/>
            </a:endParaRPr>
          </a:p>
        </p:txBody>
      </p:sp>
      <p:sp>
        <p:nvSpPr>
          <p:cNvPr id="6" name="Rectangle 4">
            <a:extLst>
              <a:ext uri="{FF2B5EF4-FFF2-40B4-BE49-F238E27FC236}">
                <a16:creationId xmlns:a16="http://schemas.microsoft.com/office/drawing/2014/main" id="{CE1D7304-6880-339B-4FA7-7182740BADF5}"/>
              </a:ext>
            </a:extLst>
          </p:cNvPr>
          <p:cNvSpPr>
            <a:spLocks noChangeArrowheads="1"/>
          </p:cNvSpPr>
          <p:nvPr/>
        </p:nvSpPr>
        <p:spPr bwMode="auto">
          <a:xfrm>
            <a:off x="6076950" y="3176588"/>
            <a:ext cx="121920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Brecha del producto</a:t>
            </a:r>
            <a:endParaRPr lang="en-US" altLang="es-PE" sz="1600">
              <a:solidFill>
                <a:srgbClr val="E72909"/>
              </a:solidFill>
              <a:latin typeface="Arial Narrow" panose="020B0606020202030204" pitchFamily="34" charset="0"/>
            </a:endParaRPr>
          </a:p>
        </p:txBody>
      </p:sp>
      <p:sp>
        <p:nvSpPr>
          <p:cNvPr id="7" name="Rectangle 5">
            <a:extLst>
              <a:ext uri="{FF2B5EF4-FFF2-40B4-BE49-F238E27FC236}">
                <a16:creationId xmlns:a16="http://schemas.microsoft.com/office/drawing/2014/main" id="{FBDDF2FF-D281-7646-A9D4-5C8B7D160158}"/>
              </a:ext>
            </a:extLst>
          </p:cNvPr>
          <p:cNvSpPr>
            <a:spLocks noChangeArrowheads="1"/>
          </p:cNvSpPr>
          <p:nvPr/>
        </p:nvSpPr>
        <p:spPr bwMode="auto">
          <a:xfrm>
            <a:off x="8915400" y="1252538"/>
            <a:ext cx="1219200" cy="60960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PBI potencial </a:t>
            </a:r>
            <a:endParaRPr lang="en-US" altLang="es-PE" sz="1600">
              <a:solidFill>
                <a:srgbClr val="E72909"/>
              </a:solidFill>
              <a:latin typeface="Arial Narrow" panose="020B0606020202030204" pitchFamily="34" charset="0"/>
            </a:endParaRPr>
          </a:p>
        </p:txBody>
      </p:sp>
      <p:sp>
        <p:nvSpPr>
          <p:cNvPr id="8" name="Rectangle 6">
            <a:extLst>
              <a:ext uri="{FF2B5EF4-FFF2-40B4-BE49-F238E27FC236}">
                <a16:creationId xmlns:a16="http://schemas.microsoft.com/office/drawing/2014/main" id="{4DDAD07D-C1E2-5991-1A1B-E62F77BB1BAC}"/>
              </a:ext>
            </a:extLst>
          </p:cNvPr>
          <p:cNvSpPr>
            <a:spLocks noChangeArrowheads="1"/>
          </p:cNvSpPr>
          <p:nvPr/>
        </p:nvSpPr>
        <p:spPr bwMode="auto">
          <a:xfrm>
            <a:off x="7848600" y="3176588"/>
            <a:ext cx="1219200" cy="60960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PBI real</a:t>
            </a:r>
            <a:endParaRPr lang="en-US" altLang="es-PE" sz="1600">
              <a:solidFill>
                <a:srgbClr val="E72909"/>
              </a:solidFill>
              <a:latin typeface="Arial Narrow" panose="020B0606020202030204" pitchFamily="34" charset="0"/>
            </a:endParaRPr>
          </a:p>
        </p:txBody>
      </p:sp>
      <p:sp>
        <p:nvSpPr>
          <p:cNvPr id="9" name="Rectangle 7">
            <a:extLst>
              <a:ext uri="{FF2B5EF4-FFF2-40B4-BE49-F238E27FC236}">
                <a16:creationId xmlns:a16="http://schemas.microsoft.com/office/drawing/2014/main" id="{E47F4DFC-6F5E-4898-A484-41478DBAD7E7}"/>
              </a:ext>
            </a:extLst>
          </p:cNvPr>
          <p:cNvSpPr>
            <a:spLocks noChangeArrowheads="1"/>
          </p:cNvSpPr>
          <p:nvPr/>
        </p:nvSpPr>
        <p:spPr bwMode="auto">
          <a:xfrm>
            <a:off x="4267200" y="1114425"/>
            <a:ext cx="135255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Tasa de interés real en soles</a:t>
            </a:r>
            <a:endParaRPr lang="en-US" altLang="es-PE" sz="1600">
              <a:solidFill>
                <a:srgbClr val="E72909"/>
              </a:solidFill>
              <a:latin typeface="Arial Narrow" panose="020B0606020202030204" pitchFamily="34" charset="0"/>
            </a:endParaRPr>
          </a:p>
        </p:txBody>
      </p:sp>
      <p:cxnSp>
        <p:nvCxnSpPr>
          <p:cNvPr id="18" name="AutoShape 8">
            <a:extLst>
              <a:ext uri="{FF2B5EF4-FFF2-40B4-BE49-F238E27FC236}">
                <a16:creationId xmlns:a16="http://schemas.microsoft.com/office/drawing/2014/main" id="{75E514BF-367A-0542-4421-33018B78E1E7}"/>
              </a:ext>
            </a:extLst>
          </p:cNvPr>
          <p:cNvCxnSpPr>
            <a:cxnSpLocks noChangeShapeType="1"/>
            <a:stCxn id="9" idx="3"/>
            <a:endCxn id="32" idx="3"/>
          </p:cNvCxnSpPr>
          <p:nvPr/>
        </p:nvCxnSpPr>
        <p:spPr bwMode="auto">
          <a:xfrm>
            <a:off x="5619757" y="1419232"/>
            <a:ext cx="9525" cy="4176713"/>
          </a:xfrm>
          <a:prstGeom prst="bentConnector3">
            <a:avLst>
              <a:gd name="adj1" fmla="val 2400000"/>
            </a:avLst>
          </a:prstGeom>
          <a:noFill/>
          <a:ln w="22225">
            <a:solidFill>
              <a:schemeClr val="tx1"/>
            </a:solidFill>
            <a:miter lim="800000"/>
            <a:headEnd/>
            <a:tailEnd/>
          </a:ln>
          <a:extLst>
            <a:ext uri="{909E8E84-426E-40DD-AFC4-6F175D3DCCD1}">
              <a14:hiddenFill xmlns:a14="http://schemas.microsoft.com/office/drawing/2010/main">
                <a:noFill/>
              </a14:hiddenFill>
            </a:ext>
          </a:extLst>
        </p:spPr>
      </p:cxnSp>
      <p:sp>
        <p:nvSpPr>
          <p:cNvPr id="19" name="Text Box 9">
            <a:extLst>
              <a:ext uri="{FF2B5EF4-FFF2-40B4-BE49-F238E27FC236}">
                <a16:creationId xmlns:a16="http://schemas.microsoft.com/office/drawing/2014/main" id="{5D10E409-EAB4-083F-5CFD-1B97D101A5AC}"/>
              </a:ext>
            </a:extLst>
          </p:cNvPr>
          <p:cNvSpPr txBox="1">
            <a:spLocks noChangeArrowheads="1"/>
          </p:cNvSpPr>
          <p:nvPr/>
        </p:nvSpPr>
        <p:spPr bwMode="auto">
          <a:xfrm>
            <a:off x="2598738" y="2397132"/>
            <a:ext cx="1270000" cy="65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800">
                <a:solidFill>
                  <a:srgbClr val="E72909"/>
                </a:solidFill>
                <a:latin typeface="Arial Narrow" panose="020B0606020202030204" pitchFamily="34" charset="0"/>
              </a:rPr>
              <a:t>Factores </a:t>
            </a:r>
          </a:p>
          <a:p>
            <a:pPr algn="ctr" eaLnBrk="1" hangingPunct="1"/>
            <a:r>
              <a:rPr lang="es-MX" altLang="es-PE" sz="1800">
                <a:solidFill>
                  <a:srgbClr val="E72909"/>
                </a:solidFill>
                <a:latin typeface="Arial Narrow" panose="020B0606020202030204" pitchFamily="34" charset="0"/>
              </a:rPr>
              <a:t>domésticos</a:t>
            </a:r>
            <a:endParaRPr lang="en-US" altLang="es-PE" sz="1800">
              <a:solidFill>
                <a:srgbClr val="E72909"/>
              </a:solidFill>
              <a:latin typeface="Arial Narrow" panose="020B0606020202030204" pitchFamily="34" charset="0"/>
            </a:endParaRPr>
          </a:p>
        </p:txBody>
      </p:sp>
      <p:cxnSp>
        <p:nvCxnSpPr>
          <p:cNvPr id="20" name="AutoShape 10">
            <a:extLst>
              <a:ext uri="{FF2B5EF4-FFF2-40B4-BE49-F238E27FC236}">
                <a16:creationId xmlns:a16="http://schemas.microsoft.com/office/drawing/2014/main" id="{2D4C44DE-6EFE-62F6-38DD-9AC00BC62433}"/>
              </a:ext>
            </a:extLst>
          </p:cNvPr>
          <p:cNvCxnSpPr>
            <a:cxnSpLocks noChangeShapeType="1"/>
            <a:stCxn id="6" idx="3"/>
            <a:endCxn id="8" idx="1"/>
          </p:cNvCxnSpPr>
          <p:nvPr/>
        </p:nvCxnSpPr>
        <p:spPr bwMode="auto">
          <a:xfrm>
            <a:off x="7296150" y="3481388"/>
            <a:ext cx="533400" cy="0"/>
          </a:xfrm>
          <a:prstGeom prst="straightConnector1">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21" name="AutoShape 11">
            <a:extLst>
              <a:ext uri="{FF2B5EF4-FFF2-40B4-BE49-F238E27FC236}">
                <a16:creationId xmlns:a16="http://schemas.microsoft.com/office/drawing/2014/main" id="{FDD2FC5B-5653-E7C0-2DDE-7D8F01E316F9}"/>
              </a:ext>
            </a:extLst>
          </p:cNvPr>
          <p:cNvCxnSpPr>
            <a:cxnSpLocks noChangeShapeType="1"/>
            <a:stCxn id="7" idx="2"/>
            <a:endCxn id="8" idx="3"/>
          </p:cNvCxnSpPr>
          <p:nvPr/>
        </p:nvCxnSpPr>
        <p:spPr bwMode="auto">
          <a:xfrm rot="5400000">
            <a:off x="8501069" y="2457451"/>
            <a:ext cx="1609725" cy="438150"/>
          </a:xfrm>
          <a:prstGeom prst="bentConnector2">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2" name="Rectangle 12">
            <a:extLst>
              <a:ext uri="{FF2B5EF4-FFF2-40B4-BE49-F238E27FC236}">
                <a16:creationId xmlns:a16="http://schemas.microsoft.com/office/drawing/2014/main" id="{668651F5-A0DB-5C45-030F-24EB782E958B}"/>
              </a:ext>
            </a:extLst>
          </p:cNvPr>
          <p:cNvSpPr>
            <a:spLocks noChangeArrowheads="1"/>
          </p:cNvSpPr>
          <p:nvPr/>
        </p:nvSpPr>
        <p:spPr bwMode="auto">
          <a:xfrm>
            <a:off x="8305807" y="5406023"/>
            <a:ext cx="1762125" cy="338554"/>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Variables exógenas</a:t>
            </a:r>
            <a:endParaRPr lang="en-US" altLang="es-PE" sz="1600">
              <a:solidFill>
                <a:srgbClr val="E72909"/>
              </a:solidFill>
              <a:latin typeface="Arial Narrow" panose="020B0606020202030204" pitchFamily="34" charset="0"/>
            </a:endParaRPr>
          </a:p>
        </p:txBody>
      </p:sp>
      <p:sp>
        <p:nvSpPr>
          <p:cNvPr id="23" name="Rectangle 13">
            <a:extLst>
              <a:ext uri="{FF2B5EF4-FFF2-40B4-BE49-F238E27FC236}">
                <a16:creationId xmlns:a16="http://schemas.microsoft.com/office/drawing/2014/main" id="{61F47952-5A90-F2F6-09E1-41D248435218}"/>
              </a:ext>
            </a:extLst>
          </p:cNvPr>
          <p:cNvSpPr>
            <a:spLocks noChangeArrowheads="1"/>
          </p:cNvSpPr>
          <p:nvPr/>
        </p:nvSpPr>
        <p:spPr bwMode="auto">
          <a:xfrm>
            <a:off x="8329485" y="5858461"/>
            <a:ext cx="1746504" cy="33855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Variables endógenas</a:t>
            </a:r>
            <a:endParaRPr lang="en-US" altLang="es-PE" sz="1600">
              <a:solidFill>
                <a:srgbClr val="E72909"/>
              </a:solidFill>
              <a:latin typeface="Arial Narrow" panose="020B0606020202030204" pitchFamily="34" charset="0"/>
            </a:endParaRPr>
          </a:p>
        </p:txBody>
      </p:sp>
      <p:sp>
        <p:nvSpPr>
          <p:cNvPr id="24" name="Rectangle 14">
            <a:extLst>
              <a:ext uri="{FF2B5EF4-FFF2-40B4-BE49-F238E27FC236}">
                <a16:creationId xmlns:a16="http://schemas.microsoft.com/office/drawing/2014/main" id="{2733AD5B-8C41-70CD-58D3-0567E3253522}"/>
              </a:ext>
            </a:extLst>
          </p:cNvPr>
          <p:cNvSpPr>
            <a:spLocks noChangeArrowheads="1"/>
          </p:cNvSpPr>
          <p:nvPr/>
        </p:nvSpPr>
        <p:spPr bwMode="auto">
          <a:xfrm>
            <a:off x="4267200" y="3614738"/>
            <a:ext cx="135255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Impulso fiscal</a:t>
            </a:r>
            <a:endParaRPr lang="en-US" altLang="es-PE" sz="1600">
              <a:solidFill>
                <a:srgbClr val="E72909"/>
              </a:solidFill>
              <a:latin typeface="Arial Narrow" panose="020B0606020202030204" pitchFamily="34" charset="0"/>
            </a:endParaRPr>
          </a:p>
        </p:txBody>
      </p:sp>
      <p:sp>
        <p:nvSpPr>
          <p:cNvPr id="25" name="Line 15">
            <a:extLst>
              <a:ext uri="{FF2B5EF4-FFF2-40B4-BE49-F238E27FC236}">
                <a16:creationId xmlns:a16="http://schemas.microsoft.com/office/drawing/2014/main" id="{B8753993-448F-EEA4-FAAD-B87F1257A7C7}"/>
              </a:ext>
            </a:extLst>
          </p:cNvPr>
          <p:cNvSpPr>
            <a:spLocks noChangeShapeType="1"/>
          </p:cNvSpPr>
          <p:nvPr/>
        </p:nvSpPr>
        <p:spPr bwMode="auto">
          <a:xfrm>
            <a:off x="5619750" y="3919538"/>
            <a:ext cx="2286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E"/>
          </a:p>
        </p:txBody>
      </p:sp>
      <p:sp>
        <p:nvSpPr>
          <p:cNvPr id="26" name="Line 16">
            <a:extLst>
              <a:ext uri="{FF2B5EF4-FFF2-40B4-BE49-F238E27FC236}">
                <a16:creationId xmlns:a16="http://schemas.microsoft.com/office/drawing/2014/main" id="{B38D8B00-7427-0D66-3AA0-C98DA3B17186}"/>
              </a:ext>
            </a:extLst>
          </p:cNvPr>
          <p:cNvSpPr>
            <a:spLocks noChangeShapeType="1"/>
          </p:cNvSpPr>
          <p:nvPr/>
        </p:nvSpPr>
        <p:spPr bwMode="auto">
          <a:xfrm>
            <a:off x="5619750" y="4824413"/>
            <a:ext cx="2286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E"/>
          </a:p>
        </p:txBody>
      </p:sp>
      <p:sp>
        <p:nvSpPr>
          <p:cNvPr id="27" name="Text Box 17">
            <a:extLst>
              <a:ext uri="{FF2B5EF4-FFF2-40B4-BE49-F238E27FC236}">
                <a16:creationId xmlns:a16="http://schemas.microsoft.com/office/drawing/2014/main" id="{140B616C-8F69-B75B-2720-17814DDED551}"/>
              </a:ext>
            </a:extLst>
          </p:cNvPr>
          <p:cNvSpPr txBox="1">
            <a:spLocks noChangeArrowheads="1"/>
          </p:cNvSpPr>
          <p:nvPr/>
        </p:nvSpPr>
        <p:spPr bwMode="auto">
          <a:xfrm>
            <a:off x="2598738" y="4675195"/>
            <a:ext cx="1270000" cy="650875"/>
          </a:xfrm>
          <a:prstGeom prst="rect">
            <a:avLst/>
          </a:prstGeom>
          <a:noFill/>
          <a:ln w="9525">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800">
                <a:solidFill>
                  <a:srgbClr val="E72909"/>
                </a:solidFill>
                <a:latin typeface="Arial Narrow" panose="020B0606020202030204" pitchFamily="34" charset="0"/>
              </a:rPr>
              <a:t>Factores </a:t>
            </a:r>
          </a:p>
          <a:p>
            <a:pPr algn="ctr" eaLnBrk="1" hangingPunct="1"/>
            <a:r>
              <a:rPr lang="es-MX" altLang="es-PE" sz="1800">
                <a:solidFill>
                  <a:srgbClr val="E72909"/>
                </a:solidFill>
                <a:latin typeface="Arial Narrow" panose="020B0606020202030204" pitchFamily="34" charset="0"/>
              </a:rPr>
              <a:t>externos</a:t>
            </a:r>
            <a:endParaRPr lang="en-US" altLang="es-PE" sz="1800">
              <a:solidFill>
                <a:srgbClr val="E72909"/>
              </a:solidFill>
              <a:latin typeface="Arial Narrow" panose="020B0606020202030204" pitchFamily="34" charset="0"/>
            </a:endParaRPr>
          </a:p>
        </p:txBody>
      </p:sp>
      <p:sp>
        <p:nvSpPr>
          <p:cNvPr id="28" name="Rectangle 18">
            <a:extLst>
              <a:ext uri="{FF2B5EF4-FFF2-40B4-BE49-F238E27FC236}">
                <a16:creationId xmlns:a16="http://schemas.microsoft.com/office/drawing/2014/main" id="{50E4E73F-E3A6-3D56-4BE8-EC1AEB436B41}"/>
              </a:ext>
            </a:extLst>
          </p:cNvPr>
          <p:cNvSpPr>
            <a:spLocks noChangeArrowheads="1"/>
          </p:cNvSpPr>
          <p:nvPr/>
        </p:nvSpPr>
        <p:spPr bwMode="auto">
          <a:xfrm>
            <a:off x="4267207" y="1938338"/>
            <a:ext cx="1343025"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Tasa de interés real en dólares</a:t>
            </a:r>
            <a:endParaRPr lang="en-US" altLang="es-PE" sz="1600">
              <a:solidFill>
                <a:srgbClr val="E72909"/>
              </a:solidFill>
              <a:latin typeface="Arial Narrow" panose="020B0606020202030204" pitchFamily="34" charset="0"/>
            </a:endParaRPr>
          </a:p>
        </p:txBody>
      </p:sp>
      <p:sp>
        <p:nvSpPr>
          <p:cNvPr id="29" name="Rectangle 19">
            <a:extLst>
              <a:ext uri="{FF2B5EF4-FFF2-40B4-BE49-F238E27FC236}">
                <a16:creationId xmlns:a16="http://schemas.microsoft.com/office/drawing/2014/main" id="{6A1494DB-5511-DA1E-F06A-4161ABB1CE07}"/>
              </a:ext>
            </a:extLst>
          </p:cNvPr>
          <p:cNvSpPr>
            <a:spLocks noChangeArrowheads="1"/>
          </p:cNvSpPr>
          <p:nvPr/>
        </p:nvSpPr>
        <p:spPr bwMode="auto">
          <a:xfrm>
            <a:off x="4267200" y="2776538"/>
            <a:ext cx="1352550"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Tipo de cambio real</a:t>
            </a:r>
            <a:endParaRPr lang="en-US" altLang="es-PE" sz="1600">
              <a:solidFill>
                <a:srgbClr val="E72909"/>
              </a:solidFill>
              <a:latin typeface="Arial Narrow" panose="020B0606020202030204" pitchFamily="34" charset="0"/>
            </a:endParaRPr>
          </a:p>
        </p:txBody>
      </p:sp>
      <p:sp>
        <p:nvSpPr>
          <p:cNvPr id="30" name="Line 20">
            <a:extLst>
              <a:ext uri="{FF2B5EF4-FFF2-40B4-BE49-F238E27FC236}">
                <a16:creationId xmlns:a16="http://schemas.microsoft.com/office/drawing/2014/main" id="{E44029FC-9F41-AA60-DD50-72ECF112F8CB}"/>
              </a:ext>
            </a:extLst>
          </p:cNvPr>
          <p:cNvSpPr>
            <a:spLocks noChangeShapeType="1"/>
          </p:cNvSpPr>
          <p:nvPr/>
        </p:nvSpPr>
        <p:spPr bwMode="auto">
          <a:xfrm>
            <a:off x="5848350" y="3481388"/>
            <a:ext cx="228600" cy="0"/>
          </a:xfrm>
          <a:prstGeom prst="line">
            <a:avLst/>
          </a:prstGeom>
          <a:noFill/>
          <a:ln w="222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PE"/>
          </a:p>
        </p:txBody>
      </p:sp>
      <p:sp>
        <p:nvSpPr>
          <p:cNvPr id="31" name="Line 21">
            <a:extLst>
              <a:ext uri="{FF2B5EF4-FFF2-40B4-BE49-F238E27FC236}">
                <a16:creationId xmlns:a16="http://schemas.microsoft.com/office/drawing/2014/main" id="{E7A86C4F-28DE-B734-D163-4C26E402D376}"/>
              </a:ext>
            </a:extLst>
          </p:cNvPr>
          <p:cNvSpPr>
            <a:spLocks noChangeShapeType="1"/>
          </p:cNvSpPr>
          <p:nvPr/>
        </p:nvSpPr>
        <p:spPr bwMode="auto">
          <a:xfrm>
            <a:off x="5610225" y="3081338"/>
            <a:ext cx="2286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E"/>
          </a:p>
        </p:txBody>
      </p:sp>
      <p:sp>
        <p:nvSpPr>
          <p:cNvPr id="32" name="Rectangle 22">
            <a:extLst>
              <a:ext uri="{FF2B5EF4-FFF2-40B4-BE49-F238E27FC236}">
                <a16:creationId xmlns:a16="http://schemas.microsoft.com/office/drawing/2014/main" id="{193BE951-B557-4FE8-104D-10416FB8E815}"/>
              </a:ext>
            </a:extLst>
          </p:cNvPr>
          <p:cNvSpPr>
            <a:spLocks noChangeArrowheads="1"/>
          </p:cNvSpPr>
          <p:nvPr/>
        </p:nvSpPr>
        <p:spPr bwMode="auto">
          <a:xfrm>
            <a:off x="4267200" y="5291138"/>
            <a:ext cx="1352550" cy="60960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rgbClr val="E72909"/>
                </a:solidFill>
                <a:latin typeface="Arial Narrow" panose="020B0606020202030204" pitchFamily="34" charset="0"/>
              </a:rPr>
              <a:t>Brecha del PBI externo</a:t>
            </a:r>
            <a:endParaRPr lang="en-US" altLang="es-PE" sz="1600">
              <a:solidFill>
                <a:srgbClr val="E72909"/>
              </a:solidFill>
              <a:latin typeface="Arial Narrow" panose="020B0606020202030204" pitchFamily="34" charset="0"/>
            </a:endParaRPr>
          </a:p>
        </p:txBody>
      </p:sp>
      <p:sp>
        <p:nvSpPr>
          <p:cNvPr id="33" name="Line 23">
            <a:extLst>
              <a:ext uri="{FF2B5EF4-FFF2-40B4-BE49-F238E27FC236}">
                <a16:creationId xmlns:a16="http://schemas.microsoft.com/office/drawing/2014/main" id="{F29AA2DD-119A-4EE1-DFC6-49B3A0CACF21}"/>
              </a:ext>
            </a:extLst>
          </p:cNvPr>
          <p:cNvSpPr>
            <a:spLocks noChangeShapeType="1"/>
          </p:cNvSpPr>
          <p:nvPr/>
        </p:nvSpPr>
        <p:spPr bwMode="auto">
          <a:xfrm>
            <a:off x="5610225" y="2247900"/>
            <a:ext cx="228600" cy="0"/>
          </a:xfrm>
          <a:prstGeom prst="line">
            <a:avLst/>
          </a:prstGeom>
          <a:noFill/>
          <a:ln w="222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s-PE"/>
          </a:p>
        </p:txBody>
      </p:sp>
      <p:sp>
        <p:nvSpPr>
          <p:cNvPr id="34" name="Rectangle 24">
            <a:extLst>
              <a:ext uri="{FF2B5EF4-FFF2-40B4-BE49-F238E27FC236}">
                <a16:creationId xmlns:a16="http://schemas.microsoft.com/office/drawing/2014/main" id="{6C976EDA-8329-32D7-878B-735DD26E2F0F}"/>
              </a:ext>
            </a:extLst>
          </p:cNvPr>
          <p:cNvSpPr>
            <a:spLocks noChangeArrowheads="1"/>
          </p:cNvSpPr>
          <p:nvPr/>
        </p:nvSpPr>
        <p:spPr bwMode="auto">
          <a:xfrm>
            <a:off x="2236221" y="154789"/>
            <a:ext cx="83962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just" fontAlgn="base">
              <a:lnSpc>
                <a:spcPct val="90000"/>
              </a:lnSpc>
              <a:spcBef>
                <a:spcPct val="0"/>
              </a:spcBef>
              <a:spcAft>
                <a:spcPct val="0"/>
              </a:spcAft>
            </a:pPr>
            <a:r>
              <a:rPr lang="es-MX" altLang="es-PE" sz="3400" b="1">
                <a:solidFill>
                  <a:srgbClr val="002060"/>
                </a:solidFill>
                <a:latin typeface="+mn-lt"/>
                <a:cs typeface="Arial" pitchFamily="34" charset="0"/>
              </a:rPr>
              <a:t>Determinantes Macroeconómicos del PBI </a:t>
            </a:r>
            <a:endParaRPr lang="es-ES" altLang="es-PE" sz="3400" b="1">
              <a:solidFill>
                <a:srgbClr val="002060"/>
              </a:solidFill>
              <a:latin typeface="+mn-lt"/>
              <a:cs typeface="Arial" pitchFamily="34" charset="0"/>
            </a:endParaRPr>
          </a:p>
        </p:txBody>
      </p:sp>
    </p:spTree>
    <p:extLst>
      <p:ext uri="{BB962C8B-B14F-4D97-AF65-F5344CB8AC3E}">
        <p14:creationId xmlns:p14="http://schemas.microsoft.com/office/powerpoint/2010/main" val="22218773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ChangeArrowheads="1"/>
          </p:cNvSpPr>
          <p:nvPr/>
        </p:nvSpPr>
        <p:spPr bwMode="auto">
          <a:xfrm>
            <a:off x="284479" y="127007"/>
            <a:ext cx="11582399"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MX" altLang="es-PE" sz="3400" b="1">
                <a:solidFill>
                  <a:srgbClr val="002060"/>
                </a:solidFill>
                <a:latin typeface="+mn-lt"/>
                <a:cs typeface="Arial" pitchFamily="34" charset="0"/>
              </a:rPr>
              <a:t>Determinantes Macroeconómicos del PBI </a:t>
            </a:r>
            <a:endParaRPr lang="es-ES" altLang="es-PE" sz="3400" b="1">
              <a:solidFill>
                <a:srgbClr val="002060"/>
              </a:solidFill>
              <a:latin typeface="+mn-lt"/>
              <a:cs typeface="Arial" pitchFamily="34" charset="0"/>
            </a:endParaRPr>
          </a:p>
        </p:txBody>
      </p:sp>
      <p:sp>
        <p:nvSpPr>
          <p:cNvPr id="73732" name="Rectangle 4"/>
          <p:cNvSpPr>
            <a:spLocks noChangeArrowheads="1"/>
          </p:cNvSpPr>
          <p:nvPr/>
        </p:nvSpPr>
        <p:spPr bwMode="auto">
          <a:xfrm>
            <a:off x="325122" y="663582"/>
            <a:ext cx="11541756"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MX" altLang="es-PE" sz="3400" b="1" u="sng">
                <a:solidFill>
                  <a:srgbClr val="002060"/>
                </a:solidFill>
                <a:latin typeface="+mn-lt"/>
                <a:cs typeface="Arial" pitchFamily="34" charset="0"/>
              </a:rPr>
              <a:t>Ecuación de Brecha del Producto</a:t>
            </a:r>
            <a:endParaRPr lang="es-ES" altLang="es-PE" sz="3400" b="1" u="sng">
              <a:solidFill>
                <a:srgbClr val="002060"/>
              </a:solidFill>
              <a:latin typeface="+mn-lt"/>
              <a:cs typeface="Arial" pitchFamily="34" charset="0"/>
            </a:endParaRPr>
          </a:p>
        </p:txBody>
      </p:sp>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6AB21B9F-012E-4C3F-B998-BFB45FC67462}"/>
                  </a:ext>
                </a:extLst>
              </p:cNvPr>
              <p:cNvSpPr/>
              <p:nvPr/>
            </p:nvSpPr>
            <p:spPr>
              <a:xfrm>
                <a:off x="284480" y="1200157"/>
                <a:ext cx="11582399" cy="4604274"/>
              </a:xfrm>
              <a:prstGeom prst="rect">
                <a:avLst/>
              </a:prstGeom>
            </p:spPr>
            <p:txBody>
              <a:bodyPr wrap="square">
                <a:spAutoFit/>
              </a:bodyPr>
              <a:lstStyle/>
              <a:p>
                <a:pPr algn="just" fontAlgn="base">
                  <a:lnSpc>
                    <a:spcPct val="130000"/>
                  </a:lnSpc>
                  <a:spcBef>
                    <a:spcPct val="0"/>
                  </a:spcBef>
                  <a:spcAft>
                    <a:spcPct val="0"/>
                  </a:spcAft>
                </a:pPr>
                <a:endParaRPr lang="es-MX" sz="2000" b="0" i="1" kern="0" dirty="0">
                  <a:latin typeface="Cambria Math" panose="02040503050406030204" pitchFamily="18" charset="0"/>
                </a:endParaRPr>
              </a:p>
              <a:p>
                <a:pPr algn="just" fontAlgn="base">
                  <a:lnSpc>
                    <a:spcPct val="130000"/>
                  </a:lnSpc>
                  <a:spcBef>
                    <a:spcPct val="0"/>
                  </a:spcBef>
                  <a:spcAft>
                    <a:spcPct val="0"/>
                  </a:spcAft>
                </a:pPr>
                <a14:m>
                  <m:oMathPara xmlns:m="http://schemas.openxmlformats.org/officeDocument/2006/math">
                    <m:oMathParaPr>
                      <m:jc m:val="centerGroup"/>
                    </m:oMathParaPr>
                    <m:oMath xmlns:m="http://schemas.openxmlformats.org/officeDocument/2006/math">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𝑦</m:t>
                          </m:r>
                        </m:e>
                        <m:sub>
                          <m:r>
                            <a:rPr lang="es-MX" sz="2000" b="0" i="1" kern="0" smtClean="0">
                              <a:latin typeface="Cambria Math" panose="02040503050406030204" pitchFamily="18" charset="0"/>
                            </a:rPr>
                            <m:t>𝑡</m:t>
                          </m:r>
                        </m:sub>
                      </m:sSub>
                      <m:r>
                        <a:rPr lang="es-MX" sz="2000" b="0" i="1" kern="0" smtClean="0">
                          <a:latin typeface="Cambria Math" panose="02040503050406030204" pitchFamily="18" charset="0"/>
                        </a:rPr>
                        <m:t>=</m:t>
                      </m:r>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𝑎</m:t>
                          </m:r>
                        </m:e>
                        <m:sub>
                          <m:r>
                            <a:rPr lang="es-MX" sz="2000" b="0" i="1" kern="0" smtClean="0">
                              <a:latin typeface="Cambria Math" panose="02040503050406030204" pitchFamily="18" charset="0"/>
                            </a:rPr>
                            <m:t>𝑦</m:t>
                          </m:r>
                        </m:sub>
                      </m:sSub>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𝑦</m:t>
                          </m:r>
                        </m:e>
                        <m:sub>
                          <m:r>
                            <a:rPr lang="es-MX" sz="2000" b="0" i="1" kern="0" smtClean="0">
                              <a:latin typeface="Cambria Math" panose="02040503050406030204" pitchFamily="18" charset="0"/>
                            </a:rPr>
                            <m:t>𝑡</m:t>
                          </m:r>
                          <m:r>
                            <a:rPr lang="es-MX" sz="2000" b="0" i="1" kern="0" smtClean="0">
                              <a:latin typeface="Cambria Math" panose="02040503050406030204" pitchFamily="18" charset="0"/>
                            </a:rPr>
                            <m:t>−1</m:t>
                          </m:r>
                        </m:sub>
                      </m:sSub>
                      <m:r>
                        <a:rPr lang="es-MX" sz="2000" b="0" i="1" kern="0" smtClean="0">
                          <a:latin typeface="Cambria Math" panose="02040503050406030204" pitchFamily="18" charset="0"/>
                        </a:rPr>
                        <m:t>+</m:t>
                      </m:r>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𝑎</m:t>
                          </m:r>
                        </m:e>
                        <m:sub>
                          <m:sSup>
                            <m:sSupPr>
                              <m:ctrlPr>
                                <a:rPr lang="es-MX" sz="2000" b="0" i="1" kern="0" smtClean="0">
                                  <a:latin typeface="Cambria Math" panose="02040503050406030204" pitchFamily="18" charset="0"/>
                                </a:rPr>
                              </m:ctrlPr>
                            </m:sSupPr>
                            <m:e>
                              <m:r>
                                <a:rPr lang="es-MX" sz="2000" b="0" i="1" kern="0" smtClean="0">
                                  <a:latin typeface="Cambria Math" panose="02040503050406030204" pitchFamily="18" charset="0"/>
                                </a:rPr>
                                <m:t>𝑦</m:t>
                              </m:r>
                            </m:e>
                            <m:sup>
                              <m:r>
                                <a:rPr lang="es-MX" sz="2000" b="0" i="1" kern="0" smtClean="0">
                                  <a:latin typeface="Cambria Math" panose="02040503050406030204" pitchFamily="18" charset="0"/>
                                </a:rPr>
                                <m:t>𝑒</m:t>
                              </m:r>
                            </m:sup>
                          </m:sSup>
                        </m:sub>
                      </m:sSub>
                      <m:d>
                        <m:dPr>
                          <m:ctrlPr>
                            <a:rPr lang="es-MX" sz="2000" b="0" i="1" kern="0" smtClean="0">
                              <a:latin typeface="Cambria Math" panose="02040503050406030204" pitchFamily="18" charset="0"/>
                            </a:rPr>
                          </m:ctrlPr>
                        </m:dPr>
                        <m:e>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𝑦</m:t>
                              </m:r>
                            </m:e>
                            <m:sub>
                              <m:r>
                                <a:rPr lang="es-MX" sz="2000" b="0" i="1" kern="0" smtClean="0">
                                  <a:latin typeface="Cambria Math" panose="02040503050406030204" pitchFamily="18" charset="0"/>
                                </a:rPr>
                                <m:t>𝑡</m:t>
                              </m:r>
                              <m:r>
                                <a:rPr lang="es-MX" sz="2000" b="0" i="1" kern="0" smtClean="0">
                                  <a:latin typeface="Cambria Math" panose="02040503050406030204" pitchFamily="18" charset="0"/>
                                </a:rPr>
                                <m:t>−1</m:t>
                              </m:r>
                            </m:sub>
                          </m:sSub>
                          <m:r>
                            <a:rPr lang="es-MX" sz="2000" b="0" i="1" kern="0" smtClean="0">
                              <a:latin typeface="Cambria Math" panose="02040503050406030204" pitchFamily="18" charset="0"/>
                            </a:rPr>
                            <m:t>+</m:t>
                          </m:r>
                          <m:sSubSup>
                            <m:sSubSupPr>
                              <m:ctrlPr>
                                <a:rPr lang="es-MX" sz="2000" b="0" i="1" kern="0" smtClean="0">
                                  <a:latin typeface="Cambria Math" panose="02040503050406030204" pitchFamily="18" charset="0"/>
                                </a:rPr>
                              </m:ctrlPr>
                            </m:sSubSupPr>
                            <m:e>
                              <m:r>
                                <a:rPr lang="es-MX" sz="2000" b="0" i="1" kern="0" smtClean="0">
                                  <a:latin typeface="Cambria Math" panose="02040503050406030204" pitchFamily="18" charset="0"/>
                                </a:rPr>
                                <m:t>𝑥</m:t>
                              </m:r>
                            </m:e>
                            <m:sub>
                              <m:r>
                                <a:rPr lang="es-MX" sz="2000" b="0" i="1" kern="0" smtClean="0">
                                  <a:latin typeface="Cambria Math" panose="02040503050406030204" pitchFamily="18" charset="0"/>
                                </a:rPr>
                                <m:t>𝑡</m:t>
                              </m:r>
                            </m:sub>
                            <m:sup>
                              <m:r>
                                <a:rPr lang="es-MX" sz="2000" b="0" i="1" kern="0" smtClean="0">
                                  <a:latin typeface="Cambria Math" panose="02040503050406030204" pitchFamily="18" charset="0"/>
                                </a:rPr>
                                <m:t>𝑒</m:t>
                              </m:r>
                            </m:sup>
                          </m:sSubSup>
                        </m:e>
                      </m:d>
                      <m:r>
                        <a:rPr lang="es-MX" sz="2000" b="0" i="1" kern="0" smtClean="0">
                          <a:latin typeface="Cambria Math" panose="02040503050406030204" pitchFamily="18" charset="0"/>
                        </a:rPr>
                        <m:t>+</m:t>
                      </m:r>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𝑎</m:t>
                          </m:r>
                        </m:e>
                        <m:sub>
                          <m:r>
                            <a:rPr lang="es-MX" sz="2000" b="0" i="1" kern="0" smtClean="0">
                              <a:latin typeface="Cambria Math" panose="02040503050406030204" pitchFamily="18" charset="0"/>
                            </a:rPr>
                            <m:t>𝜓</m:t>
                          </m:r>
                        </m:sub>
                      </m:sSub>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𝜓</m:t>
                          </m:r>
                        </m:e>
                        <m:sub>
                          <m:r>
                            <a:rPr lang="es-MX" sz="2000" b="0" i="1" kern="0" smtClean="0">
                              <a:latin typeface="Cambria Math" panose="02040503050406030204" pitchFamily="18" charset="0"/>
                            </a:rPr>
                            <m:t>𝑡</m:t>
                          </m:r>
                          <m:r>
                            <a:rPr lang="es-MX" sz="2000" b="0" i="1" kern="0" smtClean="0">
                              <a:latin typeface="Cambria Math" panose="02040503050406030204" pitchFamily="18" charset="0"/>
                            </a:rPr>
                            <m:t>−1</m:t>
                          </m:r>
                        </m:sub>
                      </m:sSub>
                      <m:r>
                        <a:rPr lang="es-MX" sz="2000" b="0" i="1" kern="0" smtClean="0">
                          <a:latin typeface="Cambria Math" panose="02040503050406030204" pitchFamily="18" charset="0"/>
                        </a:rPr>
                        <m:t>−</m:t>
                      </m:r>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𝑎</m:t>
                          </m:r>
                        </m:e>
                        <m:sub>
                          <m:r>
                            <a:rPr lang="es-MX" sz="2000" b="0" i="1" kern="0" smtClean="0">
                              <a:latin typeface="Cambria Math" panose="02040503050406030204" pitchFamily="18" charset="0"/>
                            </a:rPr>
                            <m:t>𝑡</m:t>
                          </m:r>
                        </m:sub>
                      </m:sSub>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𝑡</m:t>
                          </m:r>
                        </m:e>
                        <m:sub>
                          <m:r>
                            <a:rPr lang="es-MX" sz="2000" b="0" i="1" kern="0" smtClean="0">
                              <a:latin typeface="Cambria Math" panose="02040503050406030204" pitchFamily="18" charset="0"/>
                            </a:rPr>
                            <m:t>𝑡</m:t>
                          </m:r>
                        </m:sub>
                      </m:sSub>
                      <m:r>
                        <a:rPr lang="es-MX" sz="2000" b="0" i="1" kern="0" smtClean="0">
                          <a:latin typeface="Cambria Math" panose="02040503050406030204" pitchFamily="18" charset="0"/>
                        </a:rPr>
                        <m:t>+</m:t>
                      </m:r>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𝑎</m:t>
                          </m:r>
                        </m:e>
                        <m:sub>
                          <m:r>
                            <a:rPr lang="es-MX" sz="2000" b="0" i="1" kern="0" smtClean="0">
                              <a:latin typeface="Cambria Math" panose="02040503050406030204" pitchFamily="18" charset="0"/>
                            </a:rPr>
                            <m:t>𝑔</m:t>
                          </m:r>
                        </m:sub>
                      </m:sSub>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𝑔</m:t>
                          </m:r>
                        </m:e>
                        <m:sub>
                          <m:r>
                            <a:rPr lang="es-MX" sz="2000" b="0" i="1" kern="0" smtClean="0">
                              <a:latin typeface="Cambria Math" panose="02040503050406030204" pitchFamily="18" charset="0"/>
                            </a:rPr>
                            <m:t>𝑡</m:t>
                          </m:r>
                        </m:sub>
                      </m:sSub>
                      <m:r>
                        <a:rPr lang="es-MX" sz="2000" b="0" i="1" kern="0" smtClean="0">
                          <a:latin typeface="Cambria Math" panose="02040503050406030204" pitchFamily="18" charset="0"/>
                        </a:rPr>
                        <m:t>+</m:t>
                      </m:r>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𝑎</m:t>
                          </m:r>
                        </m:e>
                        <m:sub>
                          <m:r>
                            <a:rPr lang="es-MX" sz="2000" b="0" i="1" kern="0" smtClean="0">
                              <a:latin typeface="Cambria Math" panose="02040503050406030204" pitchFamily="18" charset="0"/>
                            </a:rPr>
                            <m:t>𝑞</m:t>
                          </m:r>
                        </m:sub>
                      </m:sSub>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𝑞</m:t>
                          </m:r>
                        </m:e>
                        <m:sub>
                          <m:r>
                            <a:rPr lang="es-MX" sz="2000" b="0" i="1" kern="0" smtClean="0">
                              <a:latin typeface="Cambria Math" panose="02040503050406030204" pitchFamily="18" charset="0"/>
                            </a:rPr>
                            <m:t>𝑡</m:t>
                          </m:r>
                        </m:sub>
                      </m:sSub>
                      <m:r>
                        <a:rPr lang="es-MX" sz="2000" b="0" i="1" kern="0" smtClean="0">
                          <a:latin typeface="Cambria Math" panose="02040503050406030204" pitchFamily="18" charset="0"/>
                        </a:rPr>
                        <m:t>+</m:t>
                      </m:r>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𝑎</m:t>
                          </m:r>
                        </m:e>
                        <m:sub>
                          <m:r>
                            <a:rPr lang="es-MX" sz="2000" b="0" i="1" kern="0" smtClean="0">
                              <a:latin typeface="Cambria Math" panose="02040503050406030204" pitchFamily="18" charset="0"/>
                            </a:rPr>
                            <m:t>𝜏</m:t>
                          </m:r>
                        </m:sub>
                      </m:sSub>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𝜏</m:t>
                          </m:r>
                        </m:e>
                        <m:sub>
                          <m:r>
                            <a:rPr lang="es-MX" sz="2000" b="0" i="1" kern="0" smtClean="0">
                              <a:latin typeface="Cambria Math" panose="02040503050406030204" pitchFamily="18" charset="0"/>
                            </a:rPr>
                            <m:t>𝑡</m:t>
                          </m:r>
                        </m:sub>
                      </m:sSub>
                      <m:r>
                        <a:rPr lang="es-MX" sz="2000" b="0" i="1" kern="0" smtClean="0">
                          <a:latin typeface="Cambria Math" panose="02040503050406030204" pitchFamily="18" charset="0"/>
                        </a:rPr>
                        <m:t>+</m:t>
                      </m:r>
                      <m:sSub>
                        <m:sSubPr>
                          <m:ctrlPr>
                            <a:rPr lang="es-MX" sz="2000" b="0" i="1" kern="0" smtClean="0">
                              <a:latin typeface="Cambria Math" panose="02040503050406030204" pitchFamily="18" charset="0"/>
                            </a:rPr>
                          </m:ctrlPr>
                        </m:sSubPr>
                        <m:e>
                          <m:r>
                            <a:rPr lang="es-MX" sz="2000" b="0" i="1" kern="0" smtClean="0">
                              <a:latin typeface="Cambria Math" panose="02040503050406030204" pitchFamily="18" charset="0"/>
                            </a:rPr>
                            <m:t>𝑎</m:t>
                          </m:r>
                        </m:e>
                        <m:sub>
                          <m:sSup>
                            <m:sSupPr>
                              <m:ctrlPr>
                                <a:rPr lang="es-MX" sz="2000" b="0" i="1" kern="0" smtClean="0">
                                  <a:latin typeface="Cambria Math" panose="02040503050406030204" pitchFamily="18" charset="0"/>
                                </a:rPr>
                              </m:ctrlPr>
                            </m:sSupPr>
                            <m:e>
                              <m:r>
                                <a:rPr lang="es-MX" sz="2000" b="0" i="1" kern="0" smtClean="0">
                                  <a:latin typeface="Cambria Math" panose="02040503050406030204" pitchFamily="18" charset="0"/>
                                </a:rPr>
                                <m:t>𝑦</m:t>
                              </m:r>
                            </m:e>
                            <m:sup>
                              <m:r>
                                <a:rPr lang="es-MX" sz="2000" b="0" i="1" kern="0" smtClean="0">
                                  <a:latin typeface="Cambria Math" panose="02040503050406030204" pitchFamily="18" charset="0"/>
                                </a:rPr>
                                <m:t>∗</m:t>
                              </m:r>
                            </m:sup>
                          </m:sSup>
                        </m:sub>
                      </m:sSub>
                      <m:sSubSup>
                        <m:sSubSupPr>
                          <m:ctrlPr>
                            <a:rPr lang="es-MX" sz="2000" b="0" i="1" kern="0" smtClean="0">
                              <a:latin typeface="Cambria Math" panose="02040503050406030204" pitchFamily="18" charset="0"/>
                            </a:rPr>
                          </m:ctrlPr>
                        </m:sSubSupPr>
                        <m:e>
                          <m:r>
                            <a:rPr lang="es-MX" sz="2000" b="0" i="1" kern="0" smtClean="0">
                              <a:latin typeface="Cambria Math" panose="02040503050406030204" pitchFamily="18" charset="0"/>
                            </a:rPr>
                            <m:t>𝑦</m:t>
                          </m:r>
                        </m:e>
                        <m:sub>
                          <m:r>
                            <a:rPr lang="es-MX" sz="2000" b="0" i="1" kern="0" smtClean="0">
                              <a:latin typeface="Cambria Math" panose="02040503050406030204" pitchFamily="18" charset="0"/>
                            </a:rPr>
                            <m:t>𝑡</m:t>
                          </m:r>
                        </m:sub>
                        <m:sup>
                          <m:r>
                            <a:rPr lang="es-MX" sz="2000" b="0" i="1" kern="0" smtClean="0">
                              <a:latin typeface="Cambria Math" panose="02040503050406030204" pitchFamily="18" charset="0"/>
                            </a:rPr>
                            <m:t>∗</m:t>
                          </m:r>
                        </m:sup>
                      </m:sSubSup>
                      <m:r>
                        <a:rPr lang="es-MX" sz="2000" b="0" i="1" kern="0" smtClean="0">
                          <a:latin typeface="Cambria Math" panose="02040503050406030204" pitchFamily="18" charset="0"/>
                        </a:rPr>
                        <m:t>+</m:t>
                      </m:r>
                      <m:sSubSup>
                        <m:sSubSupPr>
                          <m:ctrlPr>
                            <a:rPr lang="es-MX" sz="2000" b="0" i="1" kern="0" smtClean="0">
                              <a:latin typeface="Cambria Math" panose="02040503050406030204" pitchFamily="18" charset="0"/>
                            </a:rPr>
                          </m:ctrlPr>
                        </m:sSubSupPr>
                        <m:e>
                          <m:r>
                            <a:rPr lang="es-MX" sz="2000" b="0" i="1" kern="0" smtClean="0">
                              <a:latin typeface="Cambria Math" panose="02040503050406030204" pitchFamily="18" charset="0"/>
                            </a:rPr>
                            <m:t>𝜀</m:t>
                          </m:r>
                        </m:e>
                        <m:sub>
                          <m:r>
                            <a:rPr lang="es-MX" sz="2000" b="0" i="1" kern="0" smtClean="0">
                              <a:latin typeface="Cambria Math" panose="02040503050406030204" pitchFamily="18" charset="0"/>
                            </a:rPr>
                            <m:t>𝑡</m:t>
                          </m:r>
                        </m:sub>
                        <m:sup>
                          <m:r>
                            <a:rPr lang="es-MX" sz="2000" b="0" i="1" kern="0" smtClean="0">
                              <a:latin typeface="Cambria Math" panose="02040503050406030204" pitchFamily="18" charset="0"/>
                            </a:rPr>
                            <m:t>𝑦</m:t>
                          </m:r>
                        </m:sup>
                      </m:sSubSup>
                    </m:oMath>
                  </m:oMathPara>
                </a14:m>
                <a:endParaRPr lang="es-ES" sz="2000" kern="0" dirty="0">
                  <a:latin typeface="Arial Narrow" panose="020B0606020202030204" pitchFamily="34" charset="0"/>
                </a:endParaRPr>
              </a:p>
              <a:p>
                <a:pPr algn="just" fontAlgn="base">
                  <a:lnSpc>
                    <a:spcPct val="130000"/>
                  </a:lnSpc>
                  <a:spcBef>
                    <a:spcPct val="0"/>
                  </a:spcBef>
                  <a:spcAft>
                    <a:spcPct val="0"/>
                  </a:spcAft>
                </a:pPr>
                <a:endParaRPr lang="es-ES" sz="2000" kern="0" dirty="0">
                  <a:latin typeface="Arial Narrow" panose="020B0606020202030204" pitchFamily="34" charset="0"/>
                </a:endParaRPr>
              </a:p>
              <a:p>
                <a:pPr algn="just" fontAlgn="base">
                  <a:lnSpc>
                    <a:spcPct val="130000"/>
                  </a:lnSpc>
                  <a:spcBef>
                    <a:spcPct val="0"/>
                  </a:spcBef>
                  <a:spcAft>
                    <a:spcPct val="0"/>
                  </a:spcAft>
                </a:pPr>
                <a:r>
                  <a:rPr lang="es-ES" sz="2000" kern="0" dirty="0">
                    <a:latin typeface="Arial Narrow" panose="020B0606020202030204" pitchFamily="34" charset="0"/>
                  </a:rPr>
                  <a:t>Donde:  </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MX" b="0" i="1" kern="0" dirty="0" smtClean="0">
                            <a:latin typeface="Cambria Math" panose="02040503050406030204" pitchFamily="18" charset="0"/>
                          </a:rPr>
                        </m:ctrlPr>
                      </m:sSubPr>
                      <m:e>
                        <m:r>
                          <a:rPr lang="es-MX" b="0" i="1" kern="0" dirty="0" smtClean="0">
                            <a:latin typeface="Cambria Math" panose="02040503050406030204" pitchFamily="18" charset="0"/>
                          </a:rPr>
                          <m:t>𝑦</m:t>
                        </m:r>
                      </m:e>
                      <m:sub>
                        <m:r>
                          <a:rPr lang="es-MX" b="0" i="1" kern="0" dirty="0" smtClean="0">
                            <a:latin typeface="Cambria Math" panose="02040503050406030204" pitchFamily="18" charset="0"/>
                          </a:rPr>
                          <m:t>𝑡</m:t>
                        </m:r>
                      </m:sub>
                    </m:sSub>
                    <m:r>
                      <a:rPr lang="es-ES" i="1" kern="0" dirty="0">
                        <a:latin typeface="Cambria Math" panose="02040503050406030204" pitchFamily="18" charset="0"/>
                      </a:rPr>
                      <m:t> </m:t>
                    </m:r>
                  </m:oMath>
                </a14:m>
                <a:r>
                  <a:rPr lang="es-ES" dirty="0"/>
                  <a:t>es la brecha del producto.                                          </a:t>
                </a:r>
                <a:r>
                  <a:rPr lang="az-Cyrl-AZ" dirty="0"/>
                  <a:t> </a:t>
                </a:r>
                <a:endParaRPr lang="es-ES" dirty="0"/>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Sup>
                      <m:sSubSupPr>
                        <m:ctrlPr>
                          <a:rPr lang="es-MX" b="0" i="1" kern="0" smtClean="0">
                            <a:latin typeface="Cambria Math" panose="02040503050406030204" pitchFamily="18" charset="0"/>
                          </a:rPr>
                        </m:ctrlPr>
                      </m:sSubSupPr>
                      <m:e>
                        <m:r>
                          <a:rPr lang="es-MX" b="0" i="1" kern="0" smtClean="0">
                            <a:latin typeface="Cambria Math" panose="02040503050406030204" pitchFamily="18" charset="0"/>
                          </a:rPr>
                          <m:t>𝑥</m:t>
                        </m:r>
                      </m:e>
                      <m:sub>
                        <m:r>
                          <a:rPr lang="es-MX" b="0" i="1" kern="0" smtClean="0">
                            <a:latin typeface="Cambria Math" panose="02040503050406030204" pitchFamily="18" charset="0"/>
                          </a:rPr>
                          <m:t>𝑡</m:t>
                        </m:r>
                      </m:sub>
                      <m:sup>
                        <m:r>
                          <a:rPr lang="es-MX" b="0" i="1" kern="0" smtClean="0">
                            <a:latin typeface="Cambria Math" panose="02040503050406030204" pitchFamily="18" charset="0"/>
                          </a:rPr>
                          <m:t>𝑒</m:t>
                        </m:r>
                      </m:sup>
                    </m:sSubSup>
                  </m:oMath>
                </a14:m>
                <a:r>
                  <a:rPr lang="es-ES" kern="0" dirty="0">
                    <a:latin typeface="Arial Narrow" panose="020B0606020202030204" pitchFamily="34" charset="0"/>
                  </a:rPr>
                  <a:t> </a:t>
                </a:r>
                <a:r>
                  <a:rPr lang="es-ES" dirty="0"/>
                  <a:t>es la expectativa de crecimiento de la brecha producto.</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MX" b="0" i="1" kern="0" smtClean="0">
                            <a:latin typeface="Cambria Math" panose="02040503050406030204" pitchFamily="18" charset="0"/>
                          </a:rPr>
                        </m:ctrlPr>
                      </m:sSubPr>
                      <m:e>
                        <m:r>
                          <a:rPr lang="es-MX" b="0" i="1" kern="0" smtClean="0">
                            <a:latin typeface="Cambria Math" panose="02040503050406030204" pitchFamily="18" charset="0"/>
                          </a:rPr>
                          <m:t>𝜓</m:t>
                        </m:r>
                      </m:e>
                      <m:sub>
                        <m:r>
                          <a:rPr lang="es-MX" b="0" i="1" kern="0" smtClean="0">
                            <a:latin typeface="Cambria Math" panose="02040503050406030204" pitchFamily="18" charset="0"/>
                          </a:rPr>
                          <m:t>𝑡</m:t>
                        </m:r>
                      </m:sub>
                    </m:sSub>
                  </m:oMath>
                </a14:m>
                <a:r>
                  <a:rPr lang="es-ES" kern="0" dirty="0">
                    <a:latin typeface="Arial Narrow" panose="020B0606020202030204" pitchFamily="34" charset="0"/>
                  </a:rPr>
                  <a:t> </a:t>
                </a:r>
                <a:r>
                  <a:rPr lang="es-ES" dirty="0"/>
                  <a:t>es el índice de condiciones monetarias reales en soles y dólares.</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MX" b="0" i="1" kern="0" smtClean="0">
                            <a:latin typeface="Cambria Math" panose="02040503050406030204" pitchFamily="18" charset="0"/>
                          </a:rPr>
                        </m:ctrlPr>
                      </m:sSubPr>
                      <m:e>
                        <m:r>
                          <a:rPr lang="es-MX" b="0" i="1" kern="0" smtClean="0">
                            <a:latin typeface="Cambria Math" panose="02040503050406030204" pitchFamily="18" charset="0"/>
                          </a:rPr>
                          <m:t>𝜏</m:t>
                        </m:r>
                      </m:e>
                      <m:sub>
                        <m:r>
                          <a:rPr lang="es-MX" b="0" i="1" kern="0" smtClean="0">
                            <a:latin typeface="Cambria Math" panose="02040503050406030204" pitchFamily="18" charset="0"/>
                          </a:rPr>
                          <m:t>𝑡</m:t>
                        </m:r>
                      </m:sub>
                    </m:sSub>
                  </m:oMath>
                </a14:m>
                <a:r>
                  <a:rPr lang="es-ES" kern="0" dirty="0">
                    <a:latin typeface="Cambria Math" panose="02040503050406030204" pitchFamily="18" charset="0"/>
                  </a:rPr>
                  <a:t> </a:t>
                </a:r>
                <a:r>
                  <a:rPr lang="es-ES" kern="0" dirty="0"/>
                  <a:t>es el impulso de los términos de intercambio.</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ES" i="1" kern="0">
                            <a:latin typeface="Cambria Math" panose="02040503050406030204" pitchFamily="18" charset="0"/>
                          </a:rPr>
                        </m:ctrlPr>
                      </m:sSubPr>
                      <m:e>
                        <m:r>
                          <a:rPr lang="es-ES" i="1" kern="0">
                            <a:latin typeface="Cambria Math" panose="02040503050406030204" pitchFamily="18" charset="0"/>
                          </a:rPr>
                          <m:t>𝑞</m:t>
                        </m:r>
                      </m:e>
                      <m:sub>
                        <m:r>
                          <a:rPr lang="es-ES" i="1" kern="0">
                            <a:latin typeface="Cambria Math" panose="02040503050406030204" pitchFamily="18" charset="0"/>
                          </a:rPr>
                          <m:t>𝑡</m:t>
                        </m:r>
                      </m:sub>
                    </m:sSub>
                  </m:oMath>
                </a14:m>
                <a:r>
                  <a:rPr lang="es-ES" kern="0" dirty="0">
                    <a:latin typeface="Baskerville Old Face" panose="02020602080505020303" pitchFamily="18" charset="0"/>
                  </a:rPr>
                  <a:t> </a:t>
                </a:r>
                <a:r>
                  <a:rPr lang="es-ES" dirty="0"/>
                  <a:t>es la brecha del tipo de cambio real multilateral.</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Sup>
                      <m:sSubSupPr>
                        <m:ctrlPr>
                          <a:rPr lang="es-MX" b="0" i="1" kern="0" smtClean="0">
                            <a:latin typeface="Cambria Math" panose="02040503050406030204" pitchFamily="18" charset="0"/>
                          </a:rPr>
                        </m:ctrlPr>
                      </m:sSubSupPr>
                      <m:e>
                        <m:r>
                          <a:rPr lang="es-MX" b="0" i="1" kern="0" smtClean="0">
                            <a:latin typeface="Cambria Math" panose="02040503050406030204" pitchFamily="18" charset="0"/>
                          </a:rPr>
                          <m:t>𝑦</m:t>
                        </m:r>
                      </m:e>
                      <m:sub>
                        <m:r>
                          <a:rPr lang="es-MX" b="0" i="1" kern="0" smtClean="0">
                            <a:latin typeface="Cambria Math" panose="02040503050406030204" pitchFamily="18" charset="0"/>
                          </a:rPr>
                          <m:t>𝑡</m:t>
                        </m:r>
                      </m:sub>
                      <m:sup>
                        <m:r>
                          <a:rPr lang="es-MX" b="0" i="1" kern="0" smtClean="0">
                            <a:latin typeface="Cambria Math" panose="02040503050406030204" pitchFamily="18" charset="0"/>
                          </a:rPr>
                          <m:t>∗</m:t>
                        </m:r>
                      </m:sup>
                    </m:sSubSup>
                  </m:oMath>
                </a14:m>
                <a:r>
                  <a:rPr lang="es-ES" dirty="0"/>
                  <a:t> es la brecha del producto de los socios comerciales.</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ES" i="1" kern="0">
                            <a:latin typeface="Cambria Math" panose="02040503050406030204" pitchFamily="18" charset="0"/>
                          </a:rPr>
                        </m:ctrlPr>
                      </m:sSubPr>
                      <m:e>
                        <m:r>
                          <a:rPr lang="es-ES" i="1" kern="0">
                            <a:latin typeface="Cambria Math" panose="02040503050406030204" pitchFamily="18" charset="0"/>
                          </a:rPr>
                          <m:t>𝑡</m:t>
                        </m:r>
                      </m:e>
                      <m:sub>
                        <m:r>
                          <a:rPr lang="es-ES" i="1" kern="0">
                            <a:latin typeface="Cambria Math" panose="02040503050406030204" pitchFamily="18" charset="0"/>
                          </a:rPr>
                          <m:t>𝑡</m:t>
                        </m:r>
                      </m:sub>
                    </m:sSub>
                  </m:oMath>
                </a14:m>
                <a:r>
                  <a:rPr lang="es-ES" kern="0" dirty="0">
                    <a:latin typeface="Arial Narrow" panose="020B0606020202030204" pitchFamily="34" charset="0"/>
                  </a:rPr>
                  <a:t> </a:t>
                </a:r>
                <a:r>
                  <a:rPr lang="es-ES" dirty="0"/>
                  <a:t>es el impulso de los ingresos del gobierno.</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ES" i="1" kern="0">
                            <a:latin typeface="Cambria Math" panose="02040503050406030204" pitchFamily="18" charset="0"/>
                          </a:rPr>
                        </m:ctrlPr>
                      </m:sSubPr>
                      <m:e>
                        <m:r>
                          <m:rPr>
                            <m:nor/>
                          </m:rPr>
                          <a:rPr lang="es-ES" kern="0" dirty="0">
                            <a:latin typeface="Baskerville Old Face" panose="02020602080505020303" pitchFamily="18" charset="0"/>
                          </a:rPr>
                          <m:t>g</m:t>
                        </m:r>
                      </m:e>
                      <m:sub>
                        <m:r>
                          <a:rPr lang="es-ES" i="1" kern="0">
                            <a:latin typeface="Cambria Math" panose="02040503050406030204" pitchFamily="18" charset="0"/>
                          </a:rPr>
                          <m:t>𝑡</m:t>
                        </m:r>
                      </m:sub>
                    </m:sSub>
                  </m:oMath>
                </a14:m>
                <a:r>
                  <a:rPr lang="es-ES" kern="0" dirty="0">
                    <a:latin typeface="Baskerville Old Face" panose="02020602080505020303" pitchFamily="18" charset="0"/>
                  </a:rPr>
                  <a:t> </a:t>
                </a:r>
                <a:r>
                  <a:rPr lang="es-ES" dirty="0"/>
                  <a:t>es el impulso del gasto del gobierno.</a:t>
                </a:r>
                <a:endParaRPr lang="es-ES" kern="0" dirty="0">
                  <a:latin typeface="Arial Narrow" panose="020B0606020202030204" pitchFamily="34" charset="0"/>
                </a:endParaRPr>
              </a:p>
            </p:txBody>
          </p:sp>
        </mc:Choice>
        <mc:Fallback xmlns="">
          <p:sp>
            <p:nvSpPr>
              <p:cNvPr id="6" name="Rectángulo 5">
                <a:extLst>
                  <a:ext uri="{FF2B5EF4-FFF2-40B4-BE49-F238E27FC236}">
                    <a16:creationId xmlns:a16="http://schemas.microsoft.com/office/drawing/2014/main" id="{6AB21B9F-012E-4C3F-B998-BFB45FC67462}"/>
                  </a:ext>
                </a:extLst>
              </p:cNvPr>
              <p:cNvSpPr>
                <a:spLocks noRot="1" noChangeAspect="1" noMove="1" noResize="1" noEditPoints="1" noAdjustHandles="1" noChangeArrowheads="1" noChangeShapeType="1" noTextEdit="1"/>
              </p:cNvSpPr>
              <p:nvPr/>
            </p:nvSpPr>
            <p:spPr>
              <a:xfrm>
                <a:off x="284480" y="1200157"/>
                <a:ext cx="11582399" cy="4604274"/>
              </a:xfrm>
              <a:prstGeom prst="rect">
                <a:avLst/>
              </a:prstGeom>
              <a:blipFill>
                <a:blip r:embed="rId2"/>
                <a:stretch>
                  <a:fillRect l="-579" b="-1192"/>
                </a:stretch>
              </a:blipFill>
            </p:spPr>
            <p:txBody>
              <a:bodyPr/>
              <a:lstStyle/>
              <a:p>
                <a:r>
                  <a:rPr lang="es-PE">
                    <a:noFill/>
                  </a:rPr>
                  <a:t> </a:t>
                </a:r>
              </a:p>
            </p:txBody>
          </p:sp>
        </mc:Fallback>
      </mc:AlternateContent>
      <p:sp>
        <p:nvSpPr>
          <p:cNvPr id="7" name="CuadroTexto 6">
            <a:extLst>
              <a:ext uri="{FF2B5EF4-FFF2-40B4-BE49-F238E27FC236}">
                <a16:creationId xmlns:a16="http://schemas.microsoft.com/office/drawing/2014/main" id="{27FF8EA6-051E-4468-93BF-75AD2E17CB65}"/>
              </a:ext>
            </a:extLst>
          </p:cNvPr>
          <p:cNvSpPr txBox="1"/>
          <p:nvPr/>
        </p:nvSpPr>
        <p:spPr bwMode="auto">
          <a:xfrm>
            <a:off x="11786081" y="6574181"/>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23</a:t>
            </a:fld>
            <a:endParaRPr lang="es-PE" sz="1000">
              <a:solidFill>
                <a:srgbClr val="5F5F5F"/>
              </a:solidFill>
              <a:latin typeface="Arial Narrow" panose="020B0606020202030204" pitchFamily="34" charset="0"/>
            </a:endParaRPr>
          </a:p>
        </p:txBody>
      </p:sp>
      <p:sp>
        <p:nvSpPr>
          <p:cNvPr id="8" name="6 CuadroTexto">
            <a:extLst>
              <a:ext uri="{FF2B5EF4-FFF2-40B4-BE49-F238E27FC236}">
                <a16:creationId xmlns:a16="http://schemas.microsoft.com/office/drawing/2014/main" id="{06B57A03-1ED0-43D3-8423-690FEE7C6143}"/>
              </a:ext>
            </a:extLst>
          </p:cNvPr>
          <p:cNvSpPr txBox="1"/>
          <p:nvPr/>
        </p:nvSpPr>
        <p:spPr>
          <a:xfrm>
            <a:off x="0" y="6581009"/>
            <a:ext cx="11704320" cy="27699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Tree>
    <p:extLst>
      <p:ext uri="{BB962C8B-B14F-4D97-AF65-F5344CB8AC3E}">
        <p14:creationId xmlns:p14="http://schemas.microsoft.com/office/powerpoint/2010/main" val="3749155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24</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ángulo 1">
            <a:extLst>
              <a:ext uri="{FF2B5EF4-FFF2-40B4-BE49-F238E27FC236}">
                <a16:creationId xmlns:a16="http://schemas.microsoft.com/office/drawing/2014/main" id="{0DA9C482-1A89-9830-C670-BE27C59BD268}"/>
              </a:ext>
            </a:extLst>
          </p:cNvPr>
          <p:cNvSpPr/>
          <p:nvPr/>
        </p:nvSpPr>
        <p:spPr>
          <a:xfrm>
            <a:off x="325120" y="288859"/>
            <a:ext cx="11572240" cy="563231"/>
          </a:xfrm>
          <a:prstGeom prst="rect">
            <a:avLst/>
          </a:prstGeom>
        </p:spPr>
        <p:txBody>
          <a:bodyPr wrap="square">
            <a:spAutoFit/>
          </a:bodyPr>
          <a:lstStyle/>
          <a:p>
            <a:pPr algn="just" fontAlgn="base">
              <a:lnSpc>
                <a:spcPct val="90000"/>
              </a:lnSpc>
              <a:spcBef>
                <a:spcPct val="0"/>
              </a:spcBef>
              <a:spcAft>
                <a:spcPct val="0"/>
              </a:spcAft>
            </a:pPr>
            <a:r>
              <a:rPr lang="es-PE" sz="3400" b="1" dirty="0">
                <a:solidFill>
                  <a:srgbClr val="002060"/>
                </a:solidFill>
                <a:cs typeface="Arial" pitchFamily="34" charset="0"/>
              </a:rPr>
              <a:t>Condiciones Monetarias Reales</a:t>
            </a:r>
          </a:p>
        </p:txBody>
      </p:sp>
      <mc:AlternateContent xmlns:mc="http://schemas.openxmlformats.org/markup-compatibility/2006" xmlns:a14="http://schemas.microsoft.com/office/drawing/2010/main">
        <mc:Choice Requires="a14">
          <p:sp>
            <p:nvSpPr>
              <p:cNvPr id="3" name="Rectángulo 2">
                <a:extLst>
                  <a:ext uri="{FF2B5EF4-FFF2-40B4-BE49-F238E27FC236}">
                    <a16:creationId xmlns:a16="http://schemas.microsoft.com/office/drawing/2014/main" id="{2154E79C-0E36-C99C-9F1B-860C6CA81128}"/>
                  </a:ext>
                </a:extLst>
              </p:cNvPr>
              <p:cNvSpPr/>
              <p:nvPr/>
            </p:nvSpPr>
            <p:spPr>
              <a:xfrm>
                <a:off x="325120" y="923534"/>
                <a:ext cx="11572240" cy="1785104"/>
              </a:xfrm>
              <a:prstGeom prst="rect">
                <a:avLst/>
              </a:prstGeom>
            </p:spPr>
            <p:txBody>
              <a:bodyPr wrap="square">
                <a:spAutoFit/>
              </a:bodyPr>
              <a:lstStyle/>
              <a:p>
                <a:pPr marL="342900" indent="-342900" algn="just">
                  <a:buFont typeface="Arial" panose="020B0604020202020204" pitchFamily="34" charset="0"/>
                  <a:buChar char="•"/>
                </a:pPr>
                <a:r>
                  <a:rPr lang="es-ES" sz="2000" dirty="0"/>
                  <a:t>La tasa de interés de referencia se traslada al resto de tasas de interés nominales.</a:t>
                </a:r>
              </a:p>
              <a:p>
                <a:pPr algn="just"/>
                <a:endParaRPr lang="es-ES" sz="1000" dirty="0"/>
              </a:p>
              <a:p>
                <a:pPr marL="342900" indent="-342900" algn="just">
                  <a:buFont typeface="Arial" panose="020B0604020202020204" pitchFamily="34" charset="0"/>
                  <a:buChar char="•"/>
                </a:pPr>
                <a:r>
                  <a:rPr lang="es-ES" sz="2000" dirty="0"/>
                  <a:t>El índice de condiciones monetarias reales (</a:t>
                </a:r>
                <a14:m>
                  <m:oMath xmlns:m="http://schemas.openxmlformats.org/officeDocument/2006/math">
                    <m:sSub>
                      <m:sSubPr>
                        <m:ctrlPr>
                          <a:rPr lang="es-PE" sz="2000" b="0" i="1" smtClean="0">
                            <a:latin typeface="Cambria Math" panose="02040503050406030204" pitchFamily="18" charset="0"/>
                          </a:rPr>
                        </m:ctrlPr>
                      </m:sSubPr>
                      <m:e>
                        <m:r>
                          <a:rPr lang="es-PE" sz="2000" b="0" i="1" smtClean="0">
                            <a:latin typeface="Cambria Math" panose="02040503050406030204" pitchFamily="18" charset="0"/>
                          </a:rPr>
                          <m:t>𝜓</m:t>
                        </m:r>
                      </m:e>
                      <m:sub>
                        <m:r>
                          <a:rPr lang="es-PE" sz="2000" b="0" i="1" smtClean="0">
                            <a:latin typeface="Cambria Math" panose="02040503050406030204" pitchFamily="18" charset="0"/>
                          </a:rPr>
                          <m:t>𝑡</m:t>
                        </m:r>
                      </m:sub>
                    </m:sSub>
                  </m:oMath>
                </a14:m>
                <a:r>
                  <a:rPr lang="es-ES" sz="2000" dirty="0"/>
                  <a:t>) agrupa los efectos del sector monetario en la brecha producto. Así, está compuesto por la brecha de las tasas de interés tanto doméstica como externa y la primera de riesgo cambiario.</a:t>
                </a:r>
              </a:p>
              <a:p>
                <a:pPr algn="just"/>
                <a:endParaRPr lang="es-ES" sz="1000" dirty="0"/>
              </a:p>
              <a:p>
                <a:pPr algn="just"/>
                <a:endParaRPr lang="es-ES" sz="1000" dirty="0"/>
              </a:p>
            </p:txBody>
          </p:sp>
        </mc:Choice>
        <mc:Fallback xmlns="">
          <p:sp>
            <p:nvSpPr>
              <p:cNvPr id="3" name="Rectángulo 2">
                <a:extLst>
                  <a:ext uri="{FF2B5EF4-FFF2-40B4-BE49-F238E27FC236}">
                    <a16:creationId xmlns:a16="http://schemas.microsoft.com/office/drawing/2014/main" id="{2154E79C-0E36-C99C-9F1B-860C6CA81128}"/>
                  </a:ext>
                </a:extLst>
              </p:cNvPr>
              <p:cNvSpPr>
                <a:spLocks noRot="1" noChangeAspect="1" noMove="1" noResize="1" noEditPoints="1" noAdjustHandles="1" noChangeArrowheads="1" noChangeShapeType="1" noTextEdit="1"/>
              </p:cNvSpPr>
              <p:nvPr/>
            </p:nvSpPr>
            <p:spPr>
              <a:xfrm>
                <a:off x="325120" y="923534"/>
                <a:ext cx="11572240" cy="1785104"/>
              </a:xfrm>
              <a:prstGeom prst="rect">
                <a:avLst/>
              </a:prstGeom>
              <a:blipFill>
                <a:blip r:embed="rId2"/>
                <a:stretch>
                  <a:fillRect l="-474" t="-1706" r="-527"/>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Object 15">
                <a:extLst>
                  <a:ext uri="{FF2B5EF4-FFF2-40B4-BE49-F238E27FC236}">
                    <a16:creationId xmlns:a16="http://schemas.microsoft.com/office/drawing/2014/main" id="{ADE68AB8-E2B2-7B84-544E-60A5BE0CC6E9}"/>
                  </a:ext>
                </a:extLst>
              </p:cNvPr>
              <p:cNvSpPr txBox="1"/>
              <p:nvPr/>
            </p:nvSpPr>
            <p:spPr bwMode="auto">
              <a:xfrm>
                <a:off x="4909589" y="4760913"/>
                <a:ext cx="4813837" cy="457200"/>
              </a:xfrm>
              <a:prstGeom prst="rect">
                <a:avLst/>
              </a:prstGeom>
              <a:solidFill>
                <a:srgbClr val="A3C5B5"/>
              </a:solidFill>
              <a:ln>
                <a:noFill/>
              </a:ln>
              <a:effectLst/>
            </p:spPr>
            <p:txBody>
              <a:bodyPr>
                <a:normAutofit/>
              </a:bodyPr>
              <a:lstStyle/>
              <a:p>
                <a:pPr/>
                <a14:m>
                  <m:oMathPara xmlns:m="http://schemas.openxmlformats.org/officeDocument/2006/math">
                    <m:oMathParaPr>
                      <m:jc m:val="centerGroup"/>
                    </m:oMathParaPr>
                    <m:oMath xmlns:m="http://schemas.openxmlformats.org/officeDocument/2006/math">
                      <m:sSub>
                        <m:sSubPr>
                          <m:ctrlPr>
                            <a:rPr lang="es-MX" sz="1425" b="0" i="1" smtClean="0">
                              <a:solidFill>
                                <a:srgbClr val="000000"/>
                              </a:solidFill>
                              <a:latin typeface="Cambria Math" panose="02040503050406030204" pitchFamily="18" charset="0"/>
                            </a:rPr>
                          </m:ctrlPr>
                        </m:sSubPr>
                        <m:e>
                          <m:r>
                            <a:rPr lang="es-MX" sz="1425" b="0" i="1" smtClean="0">
                              <a:solidFill>
                                <a:srgbClr val="000000"/>
                              </a:solidFill>
                              <a:latin typeface="Cambria Math" panose="02040503050406030204" pitchFamily="18" charset="0"/>
                            </a:rPr>
                            <m:t>𝜓</m:t>
                          </m:r>
                        </m:e>
                        <m:sub>
                          <m:r>
                            <a:rPr lang="es-MX" sz="1425" b="0" i="1" smtClean="0">
                              <a:solidFill>
                                <a:srgbClr val="000000"/>
                              </a:solidFill>
                              <a:latin typeface="Cambria Math" panose="02040503050406030204" pitchFamily="18" charset="0"/>
                            </a:rPr>
                            <m:t>𝑡</m:t>
                          </m:r>
                        </m:sub>
                      </m:sSub>
                      <m:r>
                        <a:rPr lang="es-MX" sz="1425" b="0" i="1" smtClean="0">
                          <a:solidFill>
                            <a:srgbClr val="000000"/>
                          </a:solidFill>
                          <a:latin typeface="Cambria Math" panose="02040503050406030204" pitchFamily="18" charset="0"/>
                        </a:rPr>
                        <m:t>=−[</m:t>
                      </m:r>
                      <m:sSubSup>
                        <m:sSubSupPr>
                          <m:ctrlPr>
                            <a:rPr lang="es-MX" sz="1425" b="0" i="1" smtClean="0">
                              <a:solidFill>
                                <a:srgbClr val="000000"/>
                              </a:solidFill>
                              <a:latin typeface="Cambria Math" panose="02040503050406030204" pitchFamily="18" charset="0"/>
                            </a:rPr>
                          </m:ctrlPr>
                        </m:sSubSupPr>
                        <m:e>
                          <m:r>
                            <a:rPr lang="es-MX" sz="1425" b="0" i="1" smtClean="0">
                              <a:solidFill>
                                <a:srgbClr val="000000"/>
                              </a:solidFill>
                              <a:latin typeface="Cambria Math" panose="02040503050406030204" pitchFamily="18" charset="0"/>
                            </a:rPr>
                            <m:t>𝑐</m:t>
                          </m:r>
                        </m:e>
                        <m:sub>
                          <m:r>
                            <a:rPr lang="es-MX" sz="1425" b="0" i="1" smtClean="0">
                              <a:solidFill>
                                <a:srgbClr val="000000"/>
                              </a:solidFill>
                              <a:latin typeface="Cambria Math" panose="02040503050406030204" pitchFamily="18" charset="0"/>
                            </a:rPr>
                            <m:t>𝑟</m:t>
                          </m:r>
                        </m:sub>
                        <m:sup>
                          <m:r>
                            <a:rPr lang="es-MX" sz="1425" b="0" i="1" smtClean="0">
                              <a:solidFill>
                                <a:srgbClr val="000000"/>
                              </a:solidFill>
                              <a:latin typeface="Cambria Math" panose="02040503050406030204" pitchFamily="18" charset="0"/>
                            </a:rPr>
                            <m:t>𝑚𝑛</m:t>
                          </m:r>
                        </m:sup>
                      </m:sSubSup>
                      <m:sSubSup>
                        <m:sSubSupPr>
                          <m:ctrlPr>
                            <a:rPr lang="es-MX" sz="1425" b="0" i="1" smtClean="0">
                              <a:solidFill>
                                <a:srgbClr val="000000"/>
                              </a:solidFill>
                              <a:latin typeface="Cambria Math" panose="02040503050406030204" pitchFamily="18" charset="0"/>
                            </a:rPr>
                          </m:ctrlPr>
                        </m:sSubSupPr>
                        <m:e>
                          <m:r>
                            <a:rPr lang="es-MX" sz="1425" b="0" i="1" smtClean="0">
                              <a:solidFill>
                                <a:srgbClr val="000000"/>
                              </a:solidFill>
                              <a:latin typeface="Cambria Math" panose="02040503050406030204" pitchFamily="18" charset="0"/>
                            </a:rPr>
                            <m:t>𝑟</m:t>
                          </m:r>
                        </m:e>
                        <m:sub>
                          <m:r>
                            <a:rPr lang="es-MX" sz="1425" b="0" i="1" smtClean="0">
                              <a:solidFill>
                                <a:srgbClr val="000000"/>
                              </a:solidFill>
                              <a:latin typeface="Cambria Math" panose="02040503050406030204" pitchFamily="18" charset="0"/>
                            </a:rPr>
                            <m:t>𝑡</m:t>
                          </m:r>
                        </m:sub>
                        <m:sup>
                          <m:r>
                            <a:rPr lang="es-MX" sz="1425" b="0" i="1" smtClean="0">
                              <a:solidFill>
                                <a:srgbClr val="000000"/>
                              </a:solidFill>
                              <a:latin typeface="Cambria Math" panose="02040503050406030204" pitchFamily="18" charset="0"/>
                            </a:rPr>
                            <m:t>𝑚𝑛</m:t>
                          </m:r>
                        </m:sup>
                      </m:sSubSup>
                      <m:r>
                        <a:rPr lang="es-MX" sz="1425" b="0" i="1" smtClean="0">
                          <a:solidFill>
                            <a:srgbClr val="000000"/>
                          </a:solidFill>
                          <a:latin typeface="Cambria Math" panose="02040503050406030204" pitchFamily="18" charset="0"/>
                        </a:rPr>
                        <m:t>+</m:t>
                      </m:r>
                      <m:sSubSup>
                        <m:sSubSupPr>
                          <m:ctrlPr>
                            <a:rPr lang="es-MX" sz="1425" b="0" i="1" smtClean="0">
                              <a:solidFill>
                                <a:srgbClr val="000000"/>
                              </a:solidFill>
                              <a:latin typeface="Cambria Math" panose="02040503050406030204" pitchFamily="18" charset="0"/>
                            </a:rPr>
                          </m:ctrlPr>
                        </m:sSubSupPr>
                        <m:e>
                          <m:r>
                            <a:rPr lang="es-MX" sz="1425" b="0" i="1" smtClean="0">
                              <a:solidFill>
                                <a:srgbClr val="000000"/>
                              </a:solidFill>
                              <a:latin typeface="Cambria Math" panose="02040503050406030204" pitchFamily="18" charset="0"/>
                            </a:rPr>
                            <m:t>𝑐</m:t>
                          </m:r>
                        </m:e>
                        <m:sub>
                          <m:r>
                            <a:rPr lang="es-MX" sz="1425" b="0" i="1" smtClean="0">
                              <a:solidFill>
                                <a:srgbClr val="000000"/>
                              </a:solidFill>
                              <a:latin typeface="Cambria Math" panose="02040503050406030204" pitchFamily="18" charset="0"/>
                            </a:rPr>
                            <m:t>𝑟</m:t>
                          </m:r>
                        </m:sub>
                        <m:sup>
                          <m:r>
                            <a:rPr lang="es-MX" sz="1425" b="0" i="1" smtClean="0">
                              <a:solidFill>
                                <a:srgbClr val="000000"/>
                              </a:solidFill>
                              <a:latin typeface="Cambria Math" panose="02040503050406030204" pitchFamily="18" charset="0"/>
                            </a:rPr>
                            <m:t>𝑚𝑒</m:t>
                          </m:r>
                        </m:sup>
                      </m:sSubSup>
                      <m:sSubSup>
                        <m:sSubSupPr>
                          <m:ctrlPr>
                            <a:rPr lang="es-MX" sz="1425" b="0" i="1" smtClean="0">
                              <a:solidFill>
                                <a:srgbClr val="000000"/>
                              </a:solidFill>
                              <a:latin typeface="Cambria Math" panose="02040503050406030204" pitchFamily="18" charset="0"/>
                            </a:rPr>
                          </m:ctrlPr>
                        </m:sSubSupPr>
                        <m:e>
                          <m:r>
                            <a:rPr lang="es-MX" sz="1425" b="0" i="1" smtClean="0">
                              <a:solidFill>
                                <a:srgbClr val="000000"/>
                              </a:solidFill>
                              <a:latin typeface="Cambria Math" panose="02040503050406030204" pitchFamily="18" charset="0"/>
                            </a:rPr>
                            <m:t>𝑟</m:t>
                          </m:r>
                        </m:e>
                        <m:sub>
                          <m:r>
                            <a:rPr lang="es-MX" sz="1425" b="0" i="1" smtClean="0">
                              <a:solidFill>
                                <a:srgbClr val="000000"/>
                              </a:solidFill>
                              <a:latin typeface="Cambria Math" panose="02040503050406030204" pitchFamily="18" charset="0"/>
                            </a:rPr>
                            <m:t>𝑡</m:t>
                          </m:r>
                        </m:sub>
                        <m:sup>
                          <m:r>
                            <a:rPr lang="es-MX" sz="1425" b="0" i="1" smtClean="0">
                              <a:solidFill>
                                <a:srgbClr val="000000"/>
                              </a:solidFill>
                              <a:latin typeface="Cambria Math" panose="02040503050406030204" pitchFamily="18" charset="0"/>
                            </a:rPr>
                            <m:t>𝑚𝑒</m:t>
                          </m:r>
                        </m:sup>
                      </m:sSubSup>
                      <m:r>
                        <a:rPr lang="es-MX" sz="1425" b="0" i="1" smtClean="0">
                          <a:solidFill>
                            <a:srgbClr val="000000"/>
                          </a:solidFill>
                          <a:latin typeface="Cambria Math" panose="02040503050406030204" pitchFamily="18" charset="0"/>
                        </a:rPr>
                        <m:t>+</m:t>
                      </m:r>
                      <m:sSub>
                        <m:sSubPr>
                          <m:ctrlPr>
                            <a:rPr lang="es-MX" sz="1425" b="0" i="1" smtClean="0">
                              <a:solidFill>
                                <a:srgbClr val="000000"/>
                              </a:solidFill>
                              <a:latin typeface="Cambria Math" panose="02040503050406030204" pitchFamily="18" charset="0"/>
                            </a:rPr>
                          </m:ctrlPr>
                        </m:sSubPr>
                        <m:e>
                          <m:r>
                            <a:rPr lang="es-MX" sz="1425" b="0" i="1" smtClean="0">
                              <a:solidFill>
                                <a:srgbClr val="000000"/>
                              </a:solidFill>
                              <a:latin typeface="Cambria Math" panose="02040503050406030204" pitchFamily="18" charset="0"/>
                            </a:rPr>
                            <m:t>𝑐</m:t>
                          </m:r>
                        </m:e>
                        <m:sub>
                          <m:r>
                            <a:rPr lang="es-MX" sz="1425" b="0" i="1" smtClean="0">
                              <a:solidFill>
                                <a:srgbClr val="000000"/>
                              </a:solidFill>
                              <a:latin typeface="Cambria Math" panose="02040503050406030204" pitchFamily="18" charset="0"/>
                            </a:rPr>
                            <m:t>𝐻𝐵</m:t>
                          </m:r>
                        </m:sub>
                      </m:sSub>
                      <m:r>
                        <a:rPr lang="es-MX" sz="1425" b="0" i="1" smtClean="0">
                          <a:solidFill>
                            <a:srgbClr val="000000"/>
                          </a:solidFill>
                          <a:latin typeface="Cambria Math" panose="02040503050406030204" pitchFamily="18" charset="0"/>
                        </a:rPr>
                        <m:t>(</m:t>
                      </m:r>
                      <m:sSub>
                        <m:sSubPr>
                          <m:ctrlPr>
                            <a:rPr lang="es-MX" sz="1425" b="0" i="1" smtClean="0">
                              <a:solidFill>
                                <a:srgbClr val="000000"/>
                              </a:solidFill>
                              <a:latin typeface="Cambria Math" panose="02040503050406030204" pitchFamily="18" charset="0"/>
                            </a:rPr>
                          </m:ctrlPr>
                        </m:sSubPr>
                        <m:e>
                          <m:r>
                            <a:rPr lang="es-MX" sz="1425" b="0" i="1" smtClean="0">
                              <a:solidFill>
                                <a:srgbClr val="000000"/>
                              </a:solidFill>
                              <a:latin typeface="Cambria Math" panose="02040503050406030204" pitchFamily="18" charset="0"/>
                            </a:rPr>
                            <m:t>𝑋</m:t>
                          </m:r>
                        </m:e>
                        <m:sub>
                          <m:r>
                            <a:rPr lang="es-MX" sz="1425" b="0" i="1" smtClean="0">
                              <a:solidFill>
                                <a:srgbClr val="000000"/>
                              </a:solidFill>
                              <a:latin typeface="Cambria Math" panose="02040503050406030204" pitchFamily="18" charset="0"/>
                            </a:rPr>
                            <m:t>𝑡</m:t>
                          </m:r>
                        </m:sub>
                      </m:sSub>
                      <m:r>
                        <a:rPr lang="es-MX" sz="1425" b="0" i="1" smtClean="0">
                          <a:solidFill>
                            <a:srgbClr val="000000"/>
                          </a:solidFill>
                          <a:latin typeface="Cambria Math" panose="02040503050406030204" pitchFamily="18" charset="0"/>
                        </a:rPr>
                        <m:t>−</m:t>
                      </m:r>
                      <m:sSub>
                        <m:sSubPr>
                          <m:ctrlPr>
                            <a:rPr lang="es-MX" sz="1425" b="0" i="1" smtClean="0">
                              <a:solidFill>
                                <a:srgbClr val="000000"/>
                              </a:solidFill>
                              <a:latin typeface="Cambria Math" panose="02040503050406030204" pitchFamily="18" charset="0"/>
                            </a:rPr>
                          </m:ctrlPr>
                        </m:sSubPr>
                        <m:e>
                          <m:acc>
                            <m:accPr>
                              <m:chr m:val="̅"/>
                              <m:ctrlPr>
                                <a:rPr lang="es-MX" sz="1425" b="0" i="1" smtClean="0">
                                  <a:solidFill>
                                    <a:srgbClr val="000000"/>
                                  </a:solidFill>
                                  <a:latin typeface="Cambria Math" panose="02040503050406030204" pitchFamily="18" charset="0"/>
                                </a:rPr>
                              </m:ctrlPr>
                            </m:accPr>
                            <m:e>
                              <m:r>
                                <a:rPr lang="es-MX" sz="1425" b="0" i="1" smtClean="0">
                                  <a:solidFill>
                                    <a:srgbClr val="000000"/>
                                  </a:solidFill>
                                  <a:latin typeface="Cambria Math" panose="02040503050406030204" pitchFamily="18" charset="0"/>
                                </a:rPr>
                                <m:t>𝑋</m:t>
                              </m:r>
                            </m:e>
                          </m:acc>
                        </m:e>
                        <m:sub>
                          <m:r>
                            <a:rPr lang="es-MX" sz="1425" b="0" i="1" smtClean="0">
                              <a:solidFill>
                                <a:srgbClr val="000000"/>
                              </a:solidFill>
                              <a:latin typeface="Cambria Math" panose="02040503050406030204" pitchFamily="18" charset="0"/>
                            </a:rPr>
                            <m:t>𝑡</m:t>
                          </m:r>
                        </m:sub>
                      </m:sSub>
                      <m:r>
                        <a:rPr lang="es-MX" sz="1425" b="0" i="1" smtClean="0">
                          <a:solidFill>
                            <a:srgbClr val="000000"/>
                          </a:solidFill>
                          <a:latin typeface="Cambria Math" panose="02040503050406030204" pitchFamily="18" charset="0"/>
                        </a:rPr>
                        <m:t>)]</m:t>
                      </m:r>
                    </m:oMath>
                  </m:oMathPara>
                </a14:m>
                <a:endParaRPr lang="es-PE" sz="1425" dirty="0"/>
              </a:p>
            </p:txBody>
          </p:sp>
        </mc:Choice>
        <mc:Fallback xmlns="">
          <p:sp>
            <p:nvSpPr>
              <p:cNvPr id="6" name="Object 15">
                <a:extLst>
                  <a:ext uri="{FF2B5EF4-FFF2-40B4-BE49-F238E27FC236}">
                    <a16:creationId xmlns:a16="http://schemas.microsoft.com/office/drawing/2014/main" id="{ADE68AB8-E2B2-7B84-544E-60A5BE0CC6E9}"/>
                  </a:ext>
                </a:extLst>
              </p:cNvPr>
              <p:cNvSpPr txBox="1">
                <a:spLocks noRot="1" noChangeAspect="1" noMove="1" noResize="1" noEditPoints="1" noAdjustHandles="1" noChangeArrowheads="1" noChangeShapeType="1" noTextEdit="1"/>
              </p:cNvSpPr>
              <p:nvPr/>
            </p:nvSpPr>
            <p:spPr bwMode="auto">
              <a:xfrm>
                <a:off x="4909589" y="4760913"/>
                <a:ext cx="4813837" cy="457200"/>
              </a:xfrm>
              <a:prstGeom prst="rect">
                <a:avLst/>
              </a:prstGeom>
              <a:blipFill>
                <a:blip r:embed="rId3"/>
                <a:stretch>
                  <a:fillRect/>
                </a:stretch>
              </a:blipFill>
              <a:ln>
                <a:noFill/>
              </a:ln>
              <a:effectLst/>
            </p:spPr>
            <p:txBody>
              <a:bodyPr/>
              <a:lstStyle/>
              <a:p>
                <a:r>
                  <a:rPr lang="es-PE">
                    <a:noFill/>
                  </a:rPr>
                  <a:t> </a:t>
                </a:r>
              </a:p>
            </p:txBody>
          </p:sp>
        </mc:Fallback>
      </mc:AlternateContent>
      <p:sp>
        <p:nvSpPr>
          <p:cNvPr id="8" name="Rectangle 2">
            <a:extLst>
              <a:ext uri="{FF2B5EF4-FFF2-40B4-BE49-F238E27FC236}">
                <a16:creationId xmlns:a16="http://schemas.microsoft.com/office/drawing/2014/main" id="{183AA448-2CF0-1010-B346-48BB170F489B}"/>
              </a:ext>
            </a:extLst>
          </p:cNvPr>
          <p:cNvSpPr>
            <a:spLocks noChangeArrowheads="1"/>
          </p:cNvSpPr>
          <p:nvPr/>
        </p:nvSpPr>
        <p:spPr bwMode="auto">
          <a:xfrm>
            <a:off x="4070198" y="3200012"/>
            <a:ext cx="3482579" cy="1339453"/>
          </a:xfrm>
          <a:prstGeom prst="rect">
            <a:avLst/>
          </a:prstGeom>
          <a:noFill/>
          <a:ln w="25400">
            <a:solidFill>
              <a:schemeClr val="tx1"/>
            </a:solidFill>
            <a:miter lim="800000"/>
            <a:headEnd/>
            <a:tailEnd/>
          </a:ln>
        </p:spPr>
        <p:txBody>
          <a:bodyPr wrap="none" anchor="ctr"/>
          <a:lstStyle/>
          <a:p>
            <a:pPr>
              <a:defRPr/>
            </a:pPr>
            <a:endParaRPr lang="es-PE" sz="1125">
              <a:solidFill>
                <a:schemeClr val="accent2">
                  <a:lumMod val="75000"/>
                </a:schemeClr>
              </a:solidFill>
            </a:endParaRPr>
          </a:p>
        </p:txBody>
      </p:sp>
      <p:sp>
        <p:nvSpPr>
          <p:cNvPr id="9" name="Rectangle 7">
            <a:extLst>
              <a:ext uri="{FF2B5EF4-FFF2-40B4-BE49-F238E27FC236}">
                <a16:creationId xmlns:a16="http://schemas.microsoft.com/office/drawing/2014/main" id="{437304F6-B09D-D9E6-3EAD-5F8FE600FFA1}"/>
              </a:ext>
            </a:extLst>
          </p:cNvPr>
          <p:cNvSpPr>
            <a:spLocks noChangeArrowheads="1"/>
          </p:cNvSpPr>
          <p:nvPr/>
        </p:nvSpPr>
        <p:spPr bwMode="auto">
          <a:xfrm>
            <a:off x="5458461" y="3628629"/>
            <a:ext cx="540544" cy="323850"/>
          </a:xfrm>
          <a:prstGeom prst="rect">
            <a:avLst/>
          </a:prstGeom>
          <a:noFill/>
          <a:ln w="9525">
            <a:solidFill>
              <a:schemeClr val="tx1"/>
            </a:solidFill>
            <a:miter lim="800000"/>
            <a:headEnd/>
            <a:tailEnd/>
          </a:ln>
        </p:spPr>
        <p:txBody>
          <a:bodyPr anchor="ctr"/>
          <a:lstStyle/>
          <a:p>
            <a:pPr algn="ctr">
              <a:defRPr/>
            </a:pPr>
            <a:endParaRPr lang="es-ES" sz="1125">
              <a:solidFill>
                <a:schemeClr val="accent2">
                  <a:lumMod val="75000"/>
                </a:schemeClr>
              </a:solidFill>
              <a:latin typeface="Arial Narrow" pitchFamily="34" charset="0"/>
            </a:endParaRPr>
          </a:p>
        </p:txBody>
      </p:sp>
      <p:sp>
        <p:nvSpPr>
          <p:cNvPr id="10" name="Rectangle 22">
            <a:extLst>
              <a:ext uri="{FF2B5EF4-FFF2-40B4-BE49-F238E27FC236}">
                <a16:creationId xmlns:a16="http://schemas.microsoft.com/office/drawing/2014/main" id="{31BC5228-9DD4-F600-450E-77E4045C2ACF}"/>
              </a:ext>
            </a:extLst>
          </p:cNvPr>
          <p:cNvSpPr>
            <a:spLocks noChangeArrowheads="1"/>
          </p:cNvSpPr>
          <p:nvPr/>
        </p:nvSpPr>
        <p:spPr bwMode="auto">
          <a:xfrm>
            <a:off x="6041097" y="3203782"/>
            <a:ext cx="1511680" cy="457200"/>
          </a:xfrm>
          <a:prstGeom prst="rect">
            <a:avLst/>
          </a:prstGeom>
          <a:noFill/>
          <a:ln w="9525">
            <a:noFill/>
            <a:miter lim="800000"/>
            <a:headEnd/>
            <a:tailEnd/>
          </a:ln>
        </p:spPr>
        <p:txBody>
          <a:bodyPr anchor="ctr"/>
          <a:lstStyle/>
          <a:p>
            <a:pPr algn="ctr">
              <a:defRPr/>
            </a:pPr>
            <a:r>
              <a:rPr lang="es-PE" sz="1125" b="1" dirty="0">
                <a:solidFill>
                  <a:schemeClr val="accent2">
                    <a:lumMod val="75000"/>
                  </a:schemeClr>
                </a:solidFill>
                <a:latin typeface="Arial Narrow" pitchFamily="34" charset="0"/>
              </a:rPr>
              <a:t>Brecha de la tasa de interés real doméstica</a:t>
            </a:r>
          </a:p>
        </p:txBody>
      </p:sp>
      <mc:AlternateContent xmlns:mc="http://schemas.openxmlformats.org/markup-compatibility/2006" xmlns:a14="http://schemas.microsoft.com/office/drawing/2010/main">
        <mc:Choice Requires="a14">
          <p:sp>
            <p:nvSpPr>
              <p:cNvPr id="12" name="Object 26">
                <a:extLst>
                  <a:ext uri="{FF2B5EF4-FFF2-40B4-BE49-F238E27FC236}">
                    <a16:creationId xmlns:a16="http://schemas.microsoft.com/office/drawing/2014/main" id="{7C47699B-87E5-65A2-531D-28BE9BF97220}"/>
                  </a:ext>
                </a:extLst>
              </p:cNvPr>
              <p:cNvSpPr txBox="1"/>
              <p:nvPr/>
            </p:nvSpPr>
            <p:spPr bwMode="auto">
              <a:xfrm>
                <a:off x="5518341" y="3668514"/>
                <a:ext cx="365522" cy="296466"/>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sSubSup>
                        <m:sSubSupPr>
                          <m:ctrlPr>
                            <a:rPr lang="es-PE" sz="1350" i="1" smtClean="0">
                              <a:solidFill>
                                <a:srgbClr val="000000"/>
                              </a:solidFill>
                              <a:latin typeface="Cambria Math" panose="02040503050406030204" pitchFamily="18" charset="0"/>
                            </a:rPr>
                          </m:ctrlPr>
                        </m:sSubSupPr>
                        <m:e>
                          <m:r>
                            <a:rPr lang="es-MX" sz="1350" b="0" i="1" smtClean="0">
                              <a:solidFill>
                                <a:srgbClr val="000000"/>
                              </a:solidFill>
                              <a:latin typeface="Cambria Math" panose="02040503050406030204" pitchFamily="18" charset="0"/>
                            </a:rPr>
                            <m:t>𝑟</m:t>
                          </m:r>
                        </m:e>
                        <m:sub>
                          <m:r>
                            <a:rPr lang="es-PE" sz="1350" i="1">
                              <a:solidFill>
                                <a:srgbClr val="000000"/>
                              </a:solidFill>
                              <a:latin typeface="Cambria Math" panose="02040503050406030204" pitchFamily="18" charset="0"/>
                            </a:rPr>
                            <m:t>𝑡</m:t>
                          </m:r>
                        </m:sub>
                        <m:sup>
                          <m:r>
                            <a:rPr lang="es-ES" sz="1350" i="1">
                              <a:solidFill>
                                <a:srgbClr val="000000"/>
                              </a:solidFill>
                              <a:latin typeface="Cambria Math" panose="02040503050406030204" pitchFamily="18" charset="0"/>
                            </a:rPr>
                            <m:t>𝑚</m:t>
                          </m:r>
                          <m:r>
                            <a:rPr lang="es-MX" sz="1350" b="0" i="1" smtClean="0">
                              <a:solidFill>
                                <a:srgbClr val="000000"/>
                              </a:solidFill>
                              <a:latin typeface="Cambria Math" panose="02040503050406030204" pitchFamily="18" charset="0"/>
                            </a:rPr>
                            <m:t>𝑒</m:t>
                          </m:r>
                        </m:sup>
                      </m:sSubSup>
                    </m:oMath>
                  </m:oMathPara>
                </a14:m>
                <a:endParaRPr lang="es-PE" sz="1350" dirty="0"/>
              </a:p>
            </p:txBody>
          </p:sp>
        </mc:Choice>
        <mc:Fallback xmlns="">
          <p:sp>
            <p:nvSpPr>
              <p:cNvPr id="12" name="Object 26">
                <a:extLst>
                  <a:ext uri="{FF2B5EF4-FFF2-40B4-BE49-F238E27FC236}">
                    <a16:creationId xmlns:a16="http://schemas.microsoft.com/office/drawing/2014/main" id="{7C47699B-87E5-65A2-531D-28BE9BF97220}"/>
                  </a:ext>
                </a:extLst>
              </p:cNvPr>
              <p:cNvSpPr txBox="1">
                <a:spLocks noRot="1" noChangeAspect="1" noMove="1" noResize="1" noEditPoints="1" noAdjustHandles="1" noChangeArrowheads="1" noChangeShapeType="1" noTextEdit="1"/>
              </p:cNvSpPr>
              <p:nvPr/>
            </p:nvSpPr>
            <p:spPr bwMode="auto">
              <a:xfrm>
                <a:off x="5518341" y="3668514"/>
                <a:ext cx="365522" cy="296466"/>
              </a:xfrm>
              <a:prstGeom prst="rect">
                <a:avLst/>
              </a:prstGeom>
              <a:blipFill>
                <a:blip r:embed="rId4"/>
                <a:stretch>
                  <a:fillRect r="-1667"/>
                </a:stretch>
              </a:blipFill>
              <a:ln>
                <a:noFill/>
              </a:ln>
            </p:spPr>
            <p:txBody>
              <a:bodyPr/>
              <a:lstStyle/>
              <a:p>
                <a:r>
                  <a:rPr lang="es-PE">
                    <a:noFill/>
                  </a:rPr>
                  <a:t> </a:t>
                </a:r>
              </a:p>
            </p:txBody>
          </p:sp>
        </mc:Fallback>
      </mc:AlternateContent>
      <p:sp>
        <p:nvSpPr>
          <p:cNvPr id="13" name="Rectangle 34">
            <a:extLst>
              <a:ext uri="{FF2B5EF4-FFF2-40B4-BE49-F238E27FC236}">
                <a16:creationId xmlns:a16="http://schemas.microsoft.com/office/drawing/2014/main" id="{AF2CE74F-FF32-25D6-68AC-843D888AE4FE}"/>
              </a:ext>
            </a:extLst>
          </p:cNvPr>
          <p:cNvSpPr>
            <a:spLocks noChangeArrowheads="1"/>
          </p:cNvSpPr>
          <p:nvPr/>
        </p:nvSpPr>
        <p:spPr bwMode="auto">
          <a:xfrm>
            <a:off x="4050967" y="3964980"/>
            <a:ext cx="1217168" cy="586013"/>
          </a:xfrm>
          <a:prstGeom prst="rect">
            <a:avLst/>
          </a:prstGeom>
          <a:noFill/>
          <a:ln w="9525" algn="ctr">
            <a:noFill/>
            <a:miter lim="800000"/>
            <a:headEnd/>
            <a:tailEnd/>
          </a:ln>
        </p:spPr>
        <p:txBody>
          <a:bodyPr anchor="ctr"/>
          <a:lstStyle/>
          <a:p>
            <a:pPr algn="ctr">
              <a:defRPr/>
            </a:pPr>
            <a:r>
              <a:rPr lang="es-MX" sz="1125" b="1" dirty="0">
                <a:solidFill>
                  <a:schemeClr val="accent2">
                    <a:lumMod val="75000"/>
                  </a:schemeClr>
                </a:solidFill>
                <a:latin typeface="Arial Narrow" pitchFamily="34" charset="0"/>
              </a:rPr>
              <a:t>Índice de condiciones monetarias reales</a:t>
            </a:r>
            <a:endParaRPr lang="en-US" sz="1125" b="1" dirty="0">
              <a:solidFill>
                <a:schemeClr val="accent2">
                  <a:lumMod val="75000"/>
                </a:schemeClr>
              </a:solidFill>
              <a:latin typeface="Arial Narrow" pitchFamily="34" charset="0"/>
            </a:endParaRPr>
          </a:p>
        </p:txBody>
      </p:sp>
      <p:sp>
        <p:nvSpPr>
          <p:cNvPr id="14" name="Rectangle 7">
            <a:extLst>
              <a:ext uri="{FF2B5EF4-FFF2-40B4-BE49-F238E27FC236}">
                <a16:creationId xmlns:a16="http://schemas.microsoft.com/office/drawing/2014/main" id="{C2DCF72B-6210-5D02-A65A-6E502B7FA0C4}"/>
              </a:ext>
            </a:extLst>
          </p:cNvPr>
          <p:cNvSpPr>
            <a:spLocks noChangeArrowheads="1"/>
          </p:cNvSpPr>
          <p:nvPr/>
        </p:nvSpPr>
        <p:spPr bwMode="auto">
          <a:xfrm>
            <a:off x="5455992" y="3251311"/>
            <a:ext cx="540544" cy="323850"/>
          </a:xfrm>
          <a:prstGeom prst="rect">
            <a:avLst/>
          </a:prstGeom>
          <a:noFill/>
          <a:ln w="9525">
            <a:solidFill>
              <a:schemeClr val="tx1"/>
            </a:solidFill>
            <a:miter lim="800000"/>
            <a:headEnd/>
            <a:tailEnd/>
          </a:ln>
        </p:spPr>
        <p:txBody>
          <a:bodyPr anchor="ctr"/>
          <a:lstStyle/>
          <a:p>
            <a:pPr algn="ctr">
              <a:defRPr/>
            </a:pPr>
            <a:endParaRPr lang="es-ES" sz="1125">
              <a:solidFill>
                <a:schemeClr val="accent2">
                  <a:lumMod val="75000"/>
                </a:schemeClr>
              </a:solidFill>
              <a:latin typeface="Arial Narrow" pitchFamily="34" charset="0"/>
            </a:endParaRPr>
          </a:p>
        </p:txBody>
      </p:sp>
      <mc:AlternateContent xmlns:mc="http://schemas.openxmlformats.org/markup-compatibility/2006" xmlns:a14="http://schemas.microsoft.com/office/drawing/2010/main">
        <mc:Choice Requires="a14">
          <p:sp>
            <p:nvSpPr>
              <p:cNvPr id="15" name="Object 21">
                <a:extLst>
                  <a:ext uri="{FF2B5EF4-FFF2-40B4-BE49-F238E27FC236}">
                    <a16:creationId xmlns:a16="http://schemas.microsoft.com/office/drawing/2014/main" id="{C2EBF34B-3212-DB61-8D9B-8DE16160FCF9}"/>
                  </a:ext>
                </a:extLst>
              </p:cNvPr>
              <p:cNvSpPr txBox="1"/>
              <p:nvPr/>
            </p:nvSpPr>
            <p:spPr bwMode="auto">
              <a:xfrm>
                <a:off x="4435713" y="3623478"/>
                <a:ext cx="447676" cy="386537"/>
              </a:xfrm>
              <a:prstGeom prst="rect">
                <a:avLst/>
              </a:prstGeom>
              <a:noFill/>
              <a:ln>
                <a:noFill/>
              </a:ln>
            </p:spPr>
            <p:txBody>
              <a:bodyPr>
                <a:normAutofit/>
              </a:bodyPr>
              <a:lstStyle/>
              <a:p>
                <a:pPr/>
                <a14:m>
                  <m:oMathPara xmlns:m="http://schemas.openxmlformats.org/officeDocument/2006/math">
                    <m:oMathParaPr>
                      <m:jc m:val="center"/>
                    </m:oMathParaPr>
                    <m:oMath xmlns:m="http://schemas.openxmlformats.org/officeDocument/2006/math">
                      <m:sSub>
                        <m:sSubPr>
                          <m:ctrlPr>
                            <a:rPr lang="es-MX" sz="1350" b="0" i="1" smtClean="0">
                              <a:solidFill>
                                <a:srgbClr val="000000"/>
                              </a:solidFill>
                              <a:latin typeface="Cambria Math" panose="02040503050406030204" pitchFamily="18" charset="0"/>
                            </a:rPr>
                          </m:ctrlPr>
                        </m:sSubPr>
                        <m:e>
                          <m:r>
                            <a:rPr lang="es-MX" sz="1350" b="0" i="1" smtClean="0">
                              <a:solidFill>
                                <a:srgbClr val="000000"/>
                              </a:solidFill>
                              <a:latin typeface="Cambria Math" panose="02040503050406030204" pitchFamily="18" charset="0"/>
                            </a:rPr>
                            <m:t>𝜓</m:t>
                          </m:r>
                        </m:e>
                        <m:sub>
                          <m:r>
                            <a:rPr lang="es-MX" sz="1350" b="0" i="1" smtClean="0">
                              <a:solidFill>
                                <a:srgbClr val="000000"/>
                              </a:solidFill>
                              <a:latin typeface="Cambria Math" panose="02040503050406030204" pitchFamily="18" charset="0"/>
                            </a:rPr>
                            <m:t>𝑡</m:t>
                          </m:r>
                        </m:sub>
                      </m:sSub>
                    </m:oMath>
                  </m:oMathPara>
                </a14:m>
                <a:endParaRPr lang="es-PE" sz="1350" dirty="0"/>
              </a:p>
            </p:txBody>
          </p:sp>
        </mc:Choice>
        <mc:Fallback xmlns="">
          <p:sp>
            <p:nvSpPr>
              <p:cNvPr id="15" name="Object 21">
                <a:extLst>
                  <a:ext uri="{FF2B5EF4-FFF2-40B4-BE49-F238E27FC236}">
                    <a16:creationId xmlns:a16="http://schemas.microsoft.com/office/drawing/2014/main" id="{C2EBF34B-3212-DB61-8D9B-8DE16160FCF9}"/>
                  </a:ext>
                </a:extLst>
              </p:cNvPr>
              <p:cNvSpPr txBox="1">
                <a:spLocks noRot="1" noChangeAspect="1" noMove="1" noResize="1" noEditPoints="1" noAdjustHandles="1" noChangeArrowheads="1" noChangeShapeType="1" noTextEdit="1"/>
              </p:cNvSpPr>
              <p:nvPr/>
            </p:nvSpPr>
            <p:spPr bwMode="auto">
              <a:xfrm>
                <a:off x="4435713" y="3623478"/>
                <a:ext cx="447676" cy="386537"/>
              </a:xfrm>
              <a:prstGeom prst="rect">
                <a:avLst/>
              </a:prstGeom>
              <a:blipFill>
                <a:blip r:embed="rId5"/>
                <a:stretch>
                  <a:fillRect/>
                </a:stretch>
              </a:blipFill>
              <a:ln>
                <a:noFill/>
              </a:ln>
            </p:spPr>
            <p:txBody>
              <a:bodyPr/>
              <a:lstStyle/>
              <a:p>
                <a:r>
                  <a:rPr lang="es-PE">
                    <a:noFill/>
                  </a:rPr>
                  <a:t> </a:t>
                </a:r>
              </a:p>
            </p:txBody>
          </p:sp>
        </mc:Fallback>
      </mc:AlternateContent>
      <p:sp>
        <p:nvSpPr>
          <p:cNvPr id="16" name="Rectangle 7">
            <a:extLst>
              <a:ext uri="{FF2B5EF4-FFF2-40B4-BE49-F238E27FC236}">
                <a16:creationId xmlns:a16="http://schemas.microsoft.com/office/drawing/2014/main" id="{E425A4CD-071A-F0B8-98FA-E25C54E8FD42}"/>
              </a:ext>
            </a:extLst>
          </p:cNvPr>
          <p:cNvSpPr>
            <a:spLocks noChangeArrowheads="1"/>
          </p:cNvSpPr>
          <p:nvPr/>
        </p:nvSpPr>
        <p:spPr bwMode="auto">
          <a:xfrm>
            <a:off x="4397611" y="3643512"/>
            <a:ext cx="540544" cy="323850"/>
          </a:xfrm>
          <a:prstGeom prst="rect">
            <a:avLst/>
          </a:prstGeom>
          <a:noFill/>
          <a:ln w="9525">
            <a:solidFill>
              <a:schemeClr val="tx1"/>
            </a:solidFill>
            <a:miter lim="800000"/>
            <a:headEnd/>
            <a:tailEnd/>
          </a:ln>
        </p:spPr>
        <p:txBody>
          <a:bodyPr anchor="ctr"/>
          <a:lstStyle/>
          <a:p>
            <a:pPr algn="ctr">
              <a:defRPr/>
            </a:pPr>
            <a:endParaRPr lang="es-ES" sz="1125">
              <a:solidFill>
                <a:schemeClr val="accent2">
                  <a:lumMod val="75000"/>
                </a:schemeClr>
              </a:solidFill>
              <a:latin typeface="Arial Narrow" pitchFamily="34" charset="0"/>
            </a:endParaRPr>
          </a:p>
        </p:txBody>
      </p:sp>
      <p:cxnSp>
        <p:nvCxnSpPr>
          <p:cNvPr id="17" name="44 Conector angular">
            <a:extLst>
              <a:ext uri="{FF2B5EF4-FFF2-40B4-BE49-F238E27FC236}">
                <a16:creationId xmlns:a16="http://schemas.microsoft.com/office/drawing/2014/main" id="{87B49694-78B6-7980-2A12-5245793CBF89}"/>
              </a:ext>
            </a:extLst>
          </p:cNvPr>
          <p:cNvCxnSpPr>
            <a:cxnSpLocks/>
            <a:stCxn id="20" idx="1"/>
            <a:endCxn id="16" idx="3"/>
          </p:cNvCxnSpPr>
          <p:nvPr/>
        </p:nvCxnSpPr>
        <p:spPr>
          <a:xfrm rot="10800000" flipV="1">
            <a:off x="4938156" y="3412495"/>
            <a:ext cx="520579" cy="392942"/>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p:cxnSp>
        <p:nvCxnSpPr>
          <p:cNvPr id="19" name="158 Conector angular">
            <a:extLst>
              <a:ext uri="{FF2B5EF4-FFF2-40B4-BE49-F238E27FC236}">
                <a16:creationId xmlns:a16="http://schemas.microsoft.com/office/drawing/2014/main" id="{00489C16-0944-6A43-F3C5-68AF5EF24A8E}"/>
              </a:ext>
            </a:extLst>
          </p:cNvPr>
          <p:cNvCxnSpPr>
            <a:cxnSpLocks/>
            <a:stCxn id="13" idx="2"/>
            <a:endCxn id="6" idx="1"/>
          </p:cNvCxnSpPr>
          <p:nvPr/>
        </p:nvCxnSpPr>
        <p:spPr>
          <a:xfrm rot="16200000" flipH="1">
            <a:off x="4565310" y="4645234"/>
            <a:ext cx="438520" cy="250038"/>
          </a:xfrm>
          <a:prstGeom prst="bentConnector2">
            <a:avLst/>
          </a:prstGeom>
          <a:ln>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0" name="CuadroTexto 19">
                <a:extLst>
                  <a:ext uri="{FF2B5EF4-FFF2-40B4-BE49-F238E27FC236}">
                    <a16:creationId xmlns:a16="http://schemas.microsoft.com/office/drawing/2014/main" id="{366A5853-0B5C-04E8-BC17-9531F869F563}"/>
                  </a:ext>
                </a:extLst>
              </p:cNvPr>
              <p:cNvSpPr txBox="1"/>
              <p:nvPr/>
            </p:nvSpPr>
            <p:spPr>
              <a:xfrm>
                <a:off x="5458734" y="3262454"/>
                <a:ext cx="565804" cy="30008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Sup>
                        <m:sSubSupPr>
                          <m:ctrlPr>
                            <a:rPr lang="es-PE" sz="1350" i="1" smtClean="0">
                              <a:solidFill>
                                <a:srgbClr val="000000"/>
                              </a:solidFill>
                              <a:latin typeface="Cambria Math" panose="02040503050406030204" pitchFamily="18" charset="0"/>
                            </a:rPr>
                          </m:ctrlPr>
                        </m:sSubSupPr>
                        <m:e>
                          <m:r>
                            <a:rPr lang="es-MX" sz="1350" b="0" i="1" smtClean="0">
                              <a:solidFill>
                                <a:srgbClr val="000000"/>
                              </a:solidFill>
                              <a:latin typeface="Cambria Math" panose="02040503050406030204" pitchFamily="18" charset="0"/>
                            </a:rPr>
                            <m:t>𝑟</m:t>
                          </m:r>
                        </m:e>
                        <m:sub>
                          <m:r>
                            <a:rPr lang="es-ES" sz="1350" i="1">
                              <a:solidFill>
                                <a:srgbClr val="000000"/>
                              </a:solidFill>
                              <a:latin typeface="Cambria Math" panose="02040503050406030204" pitchFamily="18" charset="0"/>
                            </a:rPr>
                            <m:t>𝑡</m:t>
                          </m:r>
                        </m:sub>
                        <m:sup>
                          <m:r>
                            <a:rPr lang="es-ES" sz="1350" i="1">
                              <a:solidFill>
                                <a:srgbClr val="000000"/>
                              </a:solidFill>
                              <a:latin typeface="Cambria Math" panose="02040503050406030204" pitchFamily="18" charset="0"/>
                            </a:rPr>
                            <m:t>𝑚𝑛</m:t>
                          </m:r>
                        </m:sup>
                      </m:sSubSup>
                    </m:oMath>
                  </m:oMathPara>
                </a14:m>
                <a:endParaRPr lang="es-PE" sz="1350" dirty="0"/>
              </a:p>
            </p:txBody>
          </p:sp>
        </mc:Choice>
        <mc:Fallback xmlns="">
          <p:sp>
            <p:nvSpPr>
              <p:cNvPr id="20" name="CuadroTexto 19">
                <a:extLst>
                  <a:ext uri="{FF2B5EF4-FFF2-40B4-BE49-F238E27FC236}">
                    <a16:creationId xmlns:a16="http://schemas.microsoft.com/office/drawing/2014/main" id="{366A5853-0B5C-04E8-BC17-9531F869F563}"/>
                  </a:ext>
                </a:extLst>
              </p:cNvPr>
              <p:cNvSpPr txBox="1">
                <a:spLocks noRot="1" noChangeAspect="1" noMove="1" noResize="1" noEditPoints="1" noAdjustHandles="1" noChangeArrowheads="1" noChangeShapeType="1" noTextEdit="1"/>
              </p:cNvSpPr>
              <p:nvPr/>
            </p:nvSpPr>
            <p:spPr>
              <a:xfrm>
                <a:off x="5458734" y="3262454"/>
                <a:ext cx="565804" cy="300082"/>
              </a:xfrm>
              <a:prstGeom prst="rect">
                <a:avLst/>
              </a:prstGeom>
              <a:blipFill>
                <a:blip r:embed="rId6"/>
                <a:stretch>
                  <a:fillRect/>
                </a:stretch>
              </a:blipFill>
            </p:spPr>
            <p:txBody>
              <a:bodyPr/>
              <a:lstStyle/>
              <a:p>
                <a:r>
                  <a:rPr lang="es-PE">
                    <a:noFill/>
                  </a:rPr>
                  <a:t> </a:t>
                </a:r>
              </a:p>
            </p:txBody>
          </p:sp>
        </mc:Fallback>
      </mc:AlternateContent>
      <p:sp>
        <p:nvSpPr>
          <p:cNvPr id="21" name="Rectangle 22">
            <a:extLst>
              <a:ext uri="{FF2B5EF4-FFF2-40B4-BE49-F238E27FC236}">
                <a16:creationId xmlns:a16="http://schemas.microsoft.com/office/drawing/2014/main" id="{A75D3506-712C-4BE4-A0C5-A866E2783D68}"/>
              </a:ext>
            </a:extLst>
          </p:cNvPr>
          <p:cNvSpPr>
            <a:spLocks noChangeArrowheads="1"/>
          </p:cNvSpPr>
          <p:nvPr/>
        </p:nvSpPr>
        <p:spPr bwMode="auto">
          <a:xfrm>
            <a:off x="5996536" y="3558158"/>
            <a:ext cx="1594343" cy="457200"/>
          </a:xfrm>
          <a:prstGeom prst="rect">
            <a:avLst/>
          </a:prstGeom>
          <a:noFill/>
          <a:ln w="9525">
            <a:noFill/>
            <a:miter lim="800000"/>
            <a:headEnd/>
            <a:tailEnd/>
          </a:ln>
        </p:spPr>
        <p:txBody>
          <a:bodyPr anchor="ctr"/>
          <a:lstStyle/>
          <a:p>
            <a:pPr algn="ctr">
              <a:defRPr/>
            </a:pPr>
            <a:r>
              <a:rPr lang="es-PE" sz="1125" b="1" dirty="0">
                <a:solidFill>
                  <a:schemeClr val="accent2">
                    <a:lumMod val="75000"/>
                  </a:schemeClr>
                </a:solidFill>
                <a:latin typeface="Arial Narrow" pitchFamily="34" charset="0"/>
              </a:rPr>
              <a:t>Brecha de la tasa de interés real externa en S/</a:t>
            </a:r>
          </a:p>
        </p:txBody>
      </p:sp>
      <p:cxnSp>
        <p:nvCxnSpPr>
          <p:cNvPr id="27" name="44 Conector angular">
            <a:extLst>
              <a:ext uri="{FF2B5EF4-FFF2-40B4-BE49-F238E27FC236}">
                <a16:creationId xmlns:a16="http://schemas.microsoft.com/office/drawing/2014/main" id="{09A5632A-2CFF-47CB-AFB3-65866D03B0FC}"/>
              </a:ext>
            </a:extLst>
          </p:cNvPr>
          <p:cNvCxnSpPr>
            <a:cxnSpLocks/>
            <a:stCxn id="30" idx="1"/>
            <a:endCxn id="16" idx="3"/>
          </p:cNvCxnSpPr>
          <p:nvPr/>
        </p:nvCxnSpPr>
        <p:spPr>
          <a:xfrm rot="10800000">
            <a:off x="4938155" y="3805438"/>
            <a:ext cx="520306" cy="361855"/>
          </a:xfrm>
          <a:prstGeom prst="bentConnector3">
            <a:avLst>
              <a:gd name="adj1" fmla="val 50000"/>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9" name="CuadroTexto 28">
                <a:extLst>
                  <a:ext uri="{FF2B5EF4-FFF2-40B4-BE49-F238E27FC236}">
                    <a16:creationId xmlns:a16="http://schemas.microsoft.com/office/drawing/2014/main" id="{B902A0A0-DD61-4E53-AE86-C33602BA8E32}"/>
                  </a:ext>
                </a:extLst>
              </p:cNvPr>
              <p:cNvSpPr txBox="1"/>
              <p:nvPr/>
            </p:nvSpPr>
            <p:spPr>
              <a:xfrm>
                <a:off x="5458461" y="4014525"/>
                <a:ext cx="565804" cy="300082"/>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s-MX" sz="1350" b="0" i="1" smtClean="0">
                              <a:solidFill>
                                <a:srgbClr val="000000"/>
                              </a:solidFill>
                              <a:latin typeface="Cambria Math" panose="02040503050406030204" pitchFamily="18" charset="0"/>
                            </a:rPr>
                          </m:ctrlPr>
                        </m:sSubPr>
                        <m:e>
                          <m:r>
                            <a:rPr lang="es-MX" sz="1350" i="1" smtClean="0">
                              <a:solidFill>
                                <a:srgbClr val="000000"/>
                              </a:solidFill>
                              <a:latin typeface="Cambria Math" panose="02040503050406030204" pitchFamily="18" charset="0"/>
                            </a:rPr>
                            <m:t>𝑋</m:t>
                          </m:r>
                        </m:e>
                        <m:sub>
                          <m:r>
                            <a:rPr lang="es-MX" sz="1350" b="0" i="1" smtClean="0">
                              <a:solidFill>
                                <a:srgbClr val="000000"/>
                              </a:solidFill>
                              <a:latin typeface="Cambria Math" panose="02040503050406030204" pitchFamily="18" charset="0"/>
                            </a:rPr>
                            <m:t>𝑡</m:t>
                          </m:r>
                        </m:sub>
                      </m:sSub>
                    </m:oMath>
                  </m:oMathPara>
                </a14:m>
                <a:endParaRPr lang="es-PE" sz="1350" dirty="0"/>
              </a:p>
            </p:txBody>
          </p:sp>
        </mc:Choice>
        <mc:Fallback xmlns="">
          <p:sp>
            <p:nvSpPr>
              <p:cNvPr id="29" name="CuadroTexto 28">
                <a:extLst>
                  <a:ext uri="{FF2B5EF4-FFF2-40B4-BE49-F238E27FC236}">
                    <a16:creationId xmlns:a16="http://schemas.microsoft.com/office/drawing/2014/main" id="{B902A0A0-DD61-4E53-AE86-C33602BA8E32}"/>
                  </a:ext>
                </a:extLst>
              </p:cNvPr>
              <p:cNvSpPr txBox="1">
                <a:spLocks noRot="1" noChangeAspect="1" noMove="1" noResize="1" noEditPoints="1" noAdjustHandles="1" noChangeArrowheads="1" noChangeShapeType="1" noTextEdit="1"/>
              </p:cNvSpPr>
              <p:nvPr/>
            </p:nvSpPr>
            <p:spPr>
              <a:xfrm>
                <a:off x="5458461" y="4014525"/>
                <a:ext cx="565804" cy="300082"/>
              </a:xfrm>
              <a:prstGeom prst="rect">
                <a:avLst/>
              </a:prstGeom>
              <a:blipFill>
                <a:blip r:embed="rId7"/>
                <a:stretch>
                  <a:fillRect/>
                </a:stretch>
              </a:blipFill>
            </p:spPr>
            <p:txBody>
              <a:bodyPr/>
              <a:lstStyle/>
              <a:p>
                <a:r>
                  <a:rPr lang="es-PE">
                    <a:noFill/>
                  </a:rPr>
                  <a:t> </a:t>
                </a:r>
              </a:p>
            </p:txBody>
          </p:sp>
        </mc:Fallback>
      </mc:AlternateContent>
      <p:sp>
        <p:nvSpPr>
          <p:cNvPr id="30" name="Rectangle 7">
            <a:extLst>
              <a:ext uri="{FF2B5EF4-FFF2-40B4-BE49-F238E27FC236}">
                <a16:creationId xmlns:a16="http://schemas.microsoft.com/office/drawing/2014/main" id="{B2199F95-9C5B-4E6E-B7A5-91BC2EA47359}"/>
              </a:ext>
            </a:extLst>
          </p:cNvPr>
          <p:cNvSpPr>
            <a:spLocks noChangeArrowheads="1"/>
          </p:cNvSpPr>
          <p:nvPr/>
        </p:nvSpPr>
        <p:spPr bwMode="auto">
          <a:xfrm>
            <a:off x="5458461" y="4005367"/>
            <a:ext cx="540544" cy="323850"/>
          </a:xfrm>
          <a:prstGeom prst="rect">
            <a:avLst/>
          </a:prstGeom>
          <a:noFill/>
          <a:ln w="9525">
            <a:solidFill>
              <a:schemeClr val="tx1"/>
            </a:solidFill>
            <a:miter lim="800000"/>
            <a:headEnd/>
            <a:tailEnd/>
          </a:ln>
        </p:spPr>
        <p:txBody>
          <a:bodyPr anchor="ctr"/>
          <a:lstStyle/>
          <a:p>
            <a:pPr algn="ctr">
              <a:defRPr/>
            </a:pPr>
            <a:endParaRPr lang="es-ES" sz="1125">
              <a:solidFill>
                <a:schemeClr val="accent2">
                  <a:lumMod val="75000"/>
                </a:schemeClr>
              </a:solidFill>
              <a:latin typeface="Arial Narrow" pitchFamily="34" charset="0"/>
            </a:endParaRPr>
          </a:p>
        </p:txBody>
      </p:sp>
      <p:sp>
        <p:nvSpPr>
          <p:cNvPr id="34" name="Rectangle 22">
            <a:extLst>
              <a:ext uri="{FF2B5EF4-FFF2-40B4-BE49-F238E27FC236}">
                <a16:creationId xmlns:a16="http://schemas.microsoft.com/office/drawing/2014/main" id="{D173BA79-4AB4-4894-B7A8-E9744165A189}"/>
              </a:ext>
            </a:extLst>
          </p:cNvPr>
          <p:cNvSpPr>
            <a:spLocks noChangeArrowheads="1"/>
          </p:cNvSpPr>
          <p:nvPr/>
        </p:nvSpPr>
        <p:spPr bwMode="auto">
          <a:xfrm>
            <a:off x="6049513" y="3928046"/>
            <a:ext cx="1511680" cy="457200"/>
          </a:xfrm>
          <a:prstGeom prst="rect">
            <a:avLst/>
          </a:prstGeom>
          <a:noFill/>
          <a:ln w="9525">
            <a:noFill/>
            <a:miter lim="800000"/>
            <a:headEnd/>
            <a:tailEnd/>
          </a:ln>
        </p:spPr>
        <p:txBody>
          <a:bodyPr anchor="ctr"/>
          <a:lstStyle/>
          <a:p>
            <a:pPr algn="ctr">
              <a:defRPr/>
            </a:pPr>
            <a:r>
              <a:rPr lang="es-PE" sz="1125" b="1" dirty="0">
                <a:solidFill>
                  <a:schemeClr val="accent2">
                    <a:lumMod val="75000"/>
                  </a:schemeClr>
                </a:solidFill>
                <a:latin typeface="Arial Narrow" pitchFamily="34" charset="0"/>
              </a:rPr>
              <a:t>Prima por riesgo cambiario</a:t>
            </a:r>
          </a:p>
        </p:txBody>
      </p:sp>
    </p:spTree>
    <p:extLst>
      <p:ext uri="{BB962C8B-B14F-4D97-AF65-F5344CB8AC3E}">
        <p14:creationId xmlns:p14="http://schemas.microsoft.com/office/powerpoint/2010/main" val="1865934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25</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ángulo 1">
            <a:extLst>
              <a:ext uri="{FF2B5EF4-FFF2-40B4-BE49-F238E27FC236}">
                <a16:creationId xmlns:a16="http://schemas.microsoft.com/office/drawing/2014/main" id="{40745C0B-2594-E99E-A7B9-90F244A7D6B4}"/>
              </a:ext>
            </a:extLst>
          </p:cNvPr>
          <p:cNvSpPr/>
          <p:nvPr/>
        </p:nvSpPr>
        <p:spPr>
          <a:xfrm>
            <a:off x="378690" y="288859"/>
            <a:ext cx="11392595" cy="563231"/>
          </a:xfrm>
          <a:prstGeom prst="rect">
            <a:avLst/>
          </a:prstGeom>
        </p:spPr>
        <p:txBody>
          <a:bodyPr wrap="square">
            <a:spAutoFit/>
          </a:bodyPr>
          <a:lstStyle/>
          <a:p>
            <a:pPr algn="just" fontAlgn="base">
              <a:lnSpc>
                <a:spcPct val="90000"/>
              </a:lnSpc>
              <a:spcBef>
                <a:spcPct val="0"/>
              </a:spcBef>
              <a:spcAft>
                <a:spcPct val="0"/>
              </a:spcAft>
            </a:pPr>
            <a:r>
              <a:rPr lang="es-PE" sz="3400" b="1" dirty="0">
                <a:solidFill>
                  <a:srgbClr val="002060"/>
                </a:solidFill>
                <a:cs typeface="Arial" pitchFamily="34" charset="0"/>
              </a:rPr>
              <a:t>Condiciones Monetarias en Moneda Nacional</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72A0AC29-7FAC-081D-8703-AA20518A300A}"/>
                  </a:ext>
                </a:extLst>
              </p:cNvPr>
              <p:cNvSpPr txBox="1"/>
              <p:nvPr/>
            </p:nvSpPr>
            <p:spPr>
              <a:xfrm>
                <a:off x="378691" y="2559175"/>
                <a:ext cx="11392594" cy="1936107"/>
              </a:xfrm>
              <a:prstGeom prst="rect">
                <a:avLst/>
              </a:prstGeom>
              <a:noFill/>
            </p:spPr>
            <p:txBody>
              <a:bodyPr wrap="square">
                <a:spAutoFit/>
              </a:bodyPr>
              <a:lstStyle/>
              <a:p>
                <a:pPr algn="just" fontAlgn="base">
                  <a:spcBef>
                    <a:spcPct val="0"/>
                  </a:spcBef>
                  <a:spcAft>
                    <a:spcPct val="0"/>
                  </a:spcAft>
                </a:pPr>
                <a:r>
                  <a:rPr lang="es-ES" sz="1600" dirty="0"/>
                  <a:t>Donde:  </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ES" sz="1600" i="1">
                            <a:latin typeface="Cambria Math" panose="02040503050406030204" pitchFamily="18" charset="0"/>
                          </a:rPr>
                        </m:ctrlPr>
                      </m:sSubSupPr>
                      <m:e>
                        <m:r>
                          <a:rPr lang="es-ES" sz="1600">
                            <a:latin typeface="Cambria Math" panose="02040503050406030204" pitchFamily="18" charset="0"/>
                          </a:rPr>
                          <m:t>𝑖</m:t>
                        </m:r>
                      </m:e>
                      <m:sub>
                        <m:r>
                          <a:rPr lang="es-ES" sz="1600">
                            <a:latin typeface="Cambria Math" panose="02040503050406030204" pitchFamily="18" charset="0"/>
                          </a:rPr>
                          <m:t>𝑡</m:t>
                        </m:r>
                      </m:sub>
                      <m:sup>
                        <m:r>
                          <a:rPr lang="es-ES" sz="1600">
                            <a:latin typeface="Cambria Math" panose="02040503050406030204" pitchFamily="18" charset="0"/>
                          </a:rPr>
                          <m:t>𝑚𝑛</m:t>
                        </m:r>
                      </m:sup>
                    </m:sSubSup>
                  </m:oMath>
                </a14:m>
                <a:r>
                  <a:rPr lang="es-ES" sz="1600" dirty="0"/>
                  <a:t> es la tasa de interés nominal de corto plazo.</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
                      <m:sSubPr>
                        <m:ctrlPr>
                          <a:rPr lang="es-ES" sz="1600" i="1">
                            <a:latin typeface="Cambria Math" panose="02040503050406030204" pitchFamily="18" charset="0"/>
                          </a:rPr>
                        </m:ctrlPr>
                      </m:sSubPr>
                      <m:e>
                        <m:r>
                          <a:rPr lang="es-ES" sz="1600">
                            <a:latin typeface="Cambria Math" panose="02040503050406030204" pitchFamily="18" charset="0"/>
                          </a:rPr>
                          <m:t>𝑖</m:t>
                        </m:r>
                      </m:e>
                      <m:sub>
                        <m:r>
                          <a:rPr lang="es-ES" sz="1600">
                            <a:latin typeface="Cambria Math" panose="02040503050406030204" pitchFamily="18" charset="0"/>
                          </a:rPr>
                          <m:t>𝑡</m:t>
                        </m:r>
                      </m:sub>
                    </m:sSub>
                  </m:oMath>
                </a14:m>
                <a:r>
                  <a:rPr lang="es-ES" sz="1600" dirty="0"/>
                  <a:t> es la tasa de interés de referencia.</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ES" sz="1600" i="1">
                            <a:latin typeface="Cambria Math" panose="02040503050406030204" pitchFamily="18" charset="0"/>
                          </a:rPr>
                        </m:ctrlPr>
                      </m:sSubSupPr>
                      <m:e>
                        <m:r>
                          <a:rPr lang="es-ES" sz="1600" i="1">
                            <a:latin typeface="Cambria Math" panose="02040503050406030204" pitchFamily="18" charset="0"/>
                          </a:rPr>
                          <m:t>𝑅</m:t>
                        </m:r>
                      </m:e>
                      <m:sub>
                        <m:r>
                          <a:rPr lang="es-ES" sz="1600" i="1">
                            <a:latin typeface="Cambria Math" panose="02040503050406030204" pitchFamily="18" charset="0"/>
                          </a:rPr>
                          <m:t>𝑡</m:t>
                        </m:r>
                      </m:sub>
                      <m:sup>
                        <m:r>
                          <a:rPr lang="es-ES" sz="1600" i="1">
                            <a:latin typeface="Cambria Math" panose="02040503050406030204" pitchFamily="18" charset="0"/>
                          </a:rPr>
                          <m:t>𝑚𝑛</m:t>
                        </m:r>
                      </m:sup>
                    </m:sSubSup>
                  </m:oMath>
                </a14:m>
                <a:r>
                  <a:rPr lang="es-ES" sz="1600" i="1" dirty="0"/>
                  <a:t> </a:t>
                </a:r>
                <a:r>
                  <a:rPr lang="es-ES" sz="1600" dirty="0"/>
                  <a:t>es la tasa de interés real doméstica.</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MX" sz="1600" b="0" i="1" smtClean="0">
                            <a:latin typeface="Cambria Math" panose="02040503050406030204" pitchFamily="18" charset="0"/>
                          </a:rPr>
                        </m:ctrlPr>
                      </m:sSubSupPr>
                      <m:e>
                        <m:r>
                          <m:rPr>
                            <m:sty m:val="p"/>
                          </m:rPr>
                          <a:rPr lang="es-MX" sz="1600" b="0" i="0" smtClean="0">
                            <a:latin typeface="Cambria Math" panose="02040503050406030204" pitchFamily="18" charset="0"/>
                          </a:rPr>
                          <m:t>Π</m:t>
                        </m:r>
                      </m:e>
                      <m:sub>
                        <m:r>
                          <a:rPr lang="es-MX" sz="1600" b="0" i="1" smtClean="0">
                            <a:latin typeface="Cambria Math" panose="02040503050406030204" pitchFamily="18" charset="0"/>
                          </a:rPr>
                          <m:t>𝑡</m:t>
                        </m:r>
                      </m:sub>
                      <m:sup>
                        <m:r>
                          <a:rPr lang="es-MX" sz="1600" b="0" i="1" smtClean="0">
                            <a:latin typeface="Cambria Math" panose="02040503050406030204" pitchFamily="18" charset="0"/>
                          </a:rPr>
                          <m:t>𝑒</m:t>
                        </m:r>
                      </m:sup>
                    </m:sSubSup>
                  </m:oMath>
                </a14:m>
                <a:r>
                  <a:rPr lang="es-MX" sz="1600" i="1" dirty="0">
                    <a:latin typeface="Cambria Math" panose="02040503050406030204" pitchFamily="18" charset="0"/>
                  </a:rPr>
                  <a:t> </a:t>
                </a:r>
                <a:r>
                  <a:rPr lang="es-MX" sz="1600" dirty="0"/>
                  <a:t>es la expectativa de inflación 4 trimestres en adelante.</a:t>
                </a:r>
                <a:endParaRPr lang="es-MX" sz="1600" i="1" dirty="0">
                  <a:latin typeface="Cambria Math" panose="02040503050406030204" pitchFamily="18" charset="0"/>
                </a:endParaRP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Sup>
                      <m:sSubSupPr>
                        <m:ctrlPr>
                          <a:rPr lang="es-ES" sz="1600" i="1">
                            <a:latin typeface="Cambria Math" panose="02040503050406030204" pitchFamily="18" charset="0"/>
                          </a:rPr>
                        </m:ctrlPr>
                      </m:sSubSupPr>
                      <m:e>
                        <m:r>
                          <a:rPr lang="es-ES" sz="1600" i="1">
                            <a:latin typeface="Cambria Math" panose="02040503050406030204" pitchFamily="18" charset="0"/>
                          </a:rPr>
                          <m:t>𝑟</m:t>
                        </m:r>
                      </m:e>
                      <m:sub>
                        <m:r>
                          <a:rPr lang="es-ES" sz="1600">
                            <a:latin typeface="Cambria Math" panose="02040503050406030204" pitchFamily="18" charset="0"/>
                          </a:rPr>
                          <m:t>𝑡</m:t>
                        </m:r>
                      </m:sub>
                      <m:sup>
                        <m:r>
                          <m:rPr>
                            <m:sty m:val="p"/>
                          </m:rPr>
                          <a:rPr lang="es-ES" sz="1600">
                            <a:latin typeface="Cambria Math" panose="02040503050406030204" pitchFamily="18" charset="0"/>
                          </a:rPr>
                          <m:t>m</m:t>
                        </m:r>
                        <m:r>
                          <a:rPr lang="es-ES" sz="1600">
                            <a:latin typeface="Cambria Math" panose="02040503050406030204" pitchFamily="18" charset="0"/>
                          </a:rPr>
                          <m:t>𝑛</m:t>
                        </m:r>
                      </m:sup>
                    </m:sSubSup>
                  </m:oMath>
                </a14:m>
                <a:r>
                  <a:rPr lang="es-ES" sz="1600" dirty="0"/>
                  <a:t> es la brecha de la tasa de interés real doméstica (condiciones monetarias en </a:t>
                </a:r>
                <a:r>
                  <a:rPr lang="es-ES" sz="1600" dirty="0" err="1"/>
                  <a:t>mn</a:t>
                </a:r>
                <a:r>
                  <a:rPr lang="es-ES" sz="1600" dirty="0"/>
                  <a:t>).</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Sup>
                      <m:sSubSupPr>
                        <m:ctrlPr>
                          <a:rPr lang="es-MX" sz="1600" b="0" i="1" dirty="0" smtClean="0">
                            <a:latin typeface="Cambria Math" panose="02040503050406030204" pitchFamily="18" charset="0"/>
                          </a:rPr>
                        </m:ctrlPr>
                      </m:sSubSupPr>
                      <m:e>
                        <m:acc>
                          <m:accPr>
                            <m:chr m:val="̅"/>
                            <m:ctrlPr>
                              <a:rPr lang="es-MX" sz="1600" b="0" i="1" smtClean="0">
                                <a:latin typeface="Cambria Math" panose="02040503050406030204" pitchFamily="18" charset="0"/>
                              </a:rPr>
                            </m:ctrlPr>
                          </m:accPr>
                          <m:e>
                            <m:r>
                              <a:rPr lang="es-MX" sz="1600" b="0" i="1" smtClean="0">
                                <a:latin typeface="Cambria Math" panose="02040503050406030204" pitchFamily="18" charset="0"/>
                              </a:rPr>
                              <m:t>𝑅</m:t>
                            </m:r>
                          </m:e>
                        </m:acc>
                      </m:e>
                      <m:sub>
                        <m:r>
                          <a:rPr lang="es-MX" sz="1600" b="0" i="1" dirty="0" smtClean="0">
                            <a:latin typeface="Cambria Math" panose="02040503050406030204" pitchFamily="18" charset="0"/>
                          </a:rPr>
                          <m:t>𝑡</m:t>
                        </m:r>
                      </m:sub>
                      <m:sup>
                        <m:r>
                          <a:rPr lang="es-MX" sz="1600" b="0" i="1" dirty="0" smtClean="0">
                            <a:latin typeface="Cambria Math" panose="02040503050406030204" pitchFamily="18" charset="0"/>
                          </a:rPr>
                          <m:t>𝑚𝑛</m:t>
                        </m:r>
                      </m:sup>
                    </m:sSubSup>
                  </m:oMath>
                </a14:m>
                <a:r>
                  <a:rPr lang="es-ES" sz="1600" dirty="0"/>
                  <a:t> es la tasa de interés real doméstica de equilibrio.</a:t>
                </a:r>
              </a:p>
            </p:txBody>
          </p:sp>
        </mc:Choice>
        <mc:Fallback xmlns="">
          <p:sp>
            <p:nvSpPr>
              <p:cNvPr id="10" name="CuadroTexto 9">
                <a:extLst>
                  <a:ext uri="{FF2B5EF4-FFF2-40B4-BE49-F238E27FC236}">
                    <a16:creationId xmlns:a16="http://schemas.microsoft.com/office/drawing/2014/main" id="{72A0AC29-7FAC-081D-8703-AA20518A300A}"/>
                  </a:ext>
                </a:extLst>
              </p:cNvPr>
              <p:cNvSpPr txBox="1">
                <a:spLocks noRot="1" noChangeAspect="1" noMove="1" noResize="1" noEditPoints="1" noAdjustHandles="1" noChangeArrowheads="1" noChangeShapeType="1" noTextEdit="1"/>
              </p:cNvSpPr>
              <p:nvPr/>
            </p:nvSpPr>
            <p:spPr>
              <a:xfrm>
                <a:off x="378691" y="2559175"/>
                <a:ext cx="11392594" cy="1936107"/>
              </a:xfrm>
              <a:prstGeom prst="rect">
                <a:avLst/>
              </a:prstGeom>
              <a:blipFill>
                <a:blip r:embed="rId2"/>
                <a:stretch>
                  <a:fillRect l="-268" t="-946" b="-347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D8A193B8-6C8C-432F-BE4A-EA4EAC421B5C}"/>
                  </a:ext>
                </a:extLst>
              </p:cNvPr>
              <p:cNvSpPr txBox="1"/>
              <p:nvPr/>
            </p:nvSpPr>
            <p:spPr>
              <a:xfrm>
                <a:off x="378690" y="925157"/>
                <a:ext cx="11392594" cy="13980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𝑖</m:t>
                          </m:r>
                        </m:e>
                        <m:sub>
                          <m:r>
                            <a:rPr lang="es-MX" b="0" i="1" smtClean="0">
                              <a:latin typeface="Cambria Math" panose="02040503050406030204" pitchFamily="18" charset="0"/>
                            </a:rPr>
                            <m:t>𝑡</m:t>
                          </m:r>
                        </m:sub>
                        <m:sup>
                          <m:r>
                            <a:rPr lang="es-MX" b="0" i="1" smtClean="0">
                              <a:latin typeface="Cambria Math" panose="02040503050406030204" pitchFamily="18" charset="0"/>
                            </a:rPr>
                            <m:t>𝑚𝑛</m:t>
                          </m:r>
                        </m:sup>
                      </m:sSub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𝑖</m:t>
                          </m:r>
                        </m:e>
                        <m:sub>
                          <m:r>
                            <a:rPr lang="es-MX" b="0" i="1" smtClean="0">
                              <a:latin typeface="Cambria Math" panose="02040503050406030204" pitchFamily="18" charset="0"/>
                            </a:rPr>
                            <m:t>𝑡</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𝜀</m:t>
                          </m:r>
                        </m:e>
                        <m:sub>
                          <m:r>
                            <a:rPr lang="es-MX" b="0" i="1" smtClean="0">
                              <a:latin typeface="Cambria Math" panose="02040503050406030204" pitchFamily="18" charset="0"/>
                            </a:rPr>
                            <m:t>𝑡</m:t>
                          </m:r>
                        </m:sub>
                        <m:sup>
                          <m:r>
                            <a:rPr lang="es-MX" b="0" i="1" smtClean="0">
                              <a:latin typeface="Cambria Math" panose="02040503050406030204" pitchFamily="18" charset="0"/>
                            </a:rPr>
                            <m:t>𝑖𝑚𝑛</m:t>
                          </m:r>
                        </m:sup>
                      </m:sSubSup>
                    </m:oMath>
                  </m:oMathPara>
                </a14:m>
                <a:endParaRPr lang="es-MX" b="0" dirty="0"/>
              </a:p>
              <a:p>
                <a:endParaRPr lang="es-MX" b="0" dirty="0"/>
              </a:p>
              <a:p>
                <a:pPr/>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𝑅</m:t>
                          </m:r>
                        </m:e>
                        <m:sub>
                          <m:r>
                            <a:rPr lang="es-MX" b="0" i="1" smtClean="0">
                              <a:latin typeface="Cambria Math" panose="02040503050406030204" pitchFamily="18" charset="0"/>
                            </a:rPr>
                            <m:t>𝑡</m:t>
                          </m:r>
                        </m:sub>
                        <m:sup>
                          <m:r>
                            <a:rPr lang="es-MX" b="0" i="1" smtClean="0">
                              <a:latin typeface="Cambria Math" panose="02040503050406030204" pitchFamily="18" charset="0"/>
                            </a:rPr>
                            <m:t>𝑚𝑛</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𝑖</m:t>
                          </m:r>
                        </m:e>
                        <m:sub>
                          <m:r>
                            <a:rPr lang="es-MX" b="0" i="1" smtClean="0">
                              <a:latin typeface="Cambria Math" panose="02040503050406030204" pitchFamily="18" charset="0"/>
                            </a:rPr>
                            <m:t>𝑡</m:t>
                          </m:r>
                        </m:sub>
                        <m:sup>
                          <m:r>
                            <a:rPr lang="es-MX" b="0" i="1" smtClean="0">
                              <a:latin typeface="Cambria Math" panose="02040503050406030204" pitchFamily="18" charset="0"/>
                            </a:rPr>
                            <m:t>𝑚𝑛</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m:rPr>
                              <m:sty m:val="p"/>
                            </m:rPr>
                            <a:rPr lang="es-MX" b="0" i="0" smtClean="0">
                              <a:latin typeface="Cambria Math" panose="02040503050406030204" pitchFamily="18" charset="0"/>
                            </a:rPr>
                            <m:t>Π</m:t>
                          </m:r>
                        </m:e>
                        <m:sub>
                          <m:r>
                            <a:rPr lang="es-MX" b="0" i="1" smtClean="0">
                              <a:latin typeface="Cambria Math" panose="02040503050406030204" pitchFamily="18" charset="0"/>
                            </a:rPr>
                            <m:t>𝑡</m:t>
                          </m:r>
                        </m:sub>
                        <m:sup>
                          <m:r>
                            <a:rPr lang="es-MX" b="0" i="1" smtClean="0">
                              <a:latin typeface="Cambria Math" panose="02040503050406030204" pitchFamily="18" charset="0"/>
                            </a:rPr>
                            <m:t>𝑒</m:t>
                          </m:r>
                        </m:sup>
                      </m:sSubSup>
                    </m:oMath>
                  </m:oMathPara>
                </a14:m>
                <a:endParaRPr lang="es-MX" b="0" dirty="0"/>
              </a:p>
              <a:p>
                <a:endParaRPr lang="es-MX" dirty="0"/>
              </a:p>
              <a:p>
                <a:pPr/>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𝑟</m:t>
                          </m:r>
                        </m:e>
                        <m:sub>
                          <m:r>
                            <a:rPr lang="es-MX" b="0" i="1" smtClean="0">
                              <a:latin typeface="Cambria Math" panose="02040503050406030204" pitchFamily="18" charset="0"/>
                            </a:rPr>
                            <m:t>𝑡</m:t>
                          </m:r>
                        </m:sub>
                        <m:sup>
                          <m:r>
                            <a:rPr lang="es-MX" b="0" i="1" smtClean="0">
                              <a:latin typeface="Cambria Math" panose="02040503050406030204" pitchFamily="18" charset="0"/>
                            </a:rPr>
                            <m:t>𝑚𝑛</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𝑅</m:t>
                          </m:r>
                        </m:e>
                        <m:sub>
                          <m:r>
                            <a:rPr lang="es-MX" b="0" i="1" smtClean="0">
                              <a:latin typeface="Cambria Math" panose="02040503050406030204" pitchFamily="18" charset="0"/>
                            </a:rPr>
                            <m:t>𝑡</m:t>
                          </m:r>
                        </m:sub>
                        <m:sup>
                          <m:r>
                            <a:rPr lang="es-MX" b="0" i="1" smtClean="0">
                              <a:latin typeface="Cambria Math" panose="02040503050406030204" pitchFamily="18" charset="0"/>
                            </a:rPr>
                            <m:t>𝑚𝑛</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𝑅</m:t>
                              </m:r>
                            </m:e>
                          </m:acc>
                        </m:e>
                        <m:sub>
                          <m:r>
                            <a:rPr lang="es-MX" b="0" i="1" smtClean="0">
                              <a:latin typeface="Cambria Math" panose="02040503050406030204" pitchFamily="18" charset="0"/>
                            </a:rPr>
                            <m:t>𝑡</m:t>
                          </m:r>
                        </m:sub>
                        <m:sup>
                          <m:r>
                            <a:rPr lang="es-MX" b="0" i="1" smtClean="0">
                              <a:latin typeface="Cambria Math" panose="02040503050406030204" pitchFamily="18" charset="0"/>
                            </a:rPr>
                            <m:t>𝑚𝑛</m:t>
                          </m:r>
                        </m:sup>
                      </m:sSubSup>
                    </m:oMath>
                  </m:oMathPara>
                </a14:m>
                <a:endParaRPr lang="es-MX" b="0" dirty="0"/>
              </a:p>
            </p:txBody>
          </p:sp>
        </mc:Choice>
        <mc:Fallback xmlns="">
          <p:sp>
            <p:nvSpPr>
              <p:cNvPr id="11" name="CuadroTexto 10">
                <a:extLst>
                  <a:ext uri="{FF2B5EF4-FFF2-40B4-BE49-F238E27FC236}">
                    <a16:creationId xmlns:a16="http://schemas.microsoft.com/office/drawing/2014/main" id="{D8A193B8-6C8C-432F-BE4A-EA4EAC421B5C}"/>
                  </a:ext>
                </a:extLst>
              </p:cNvPr>
              <p:cNvSpPr txBox="1">
                <a:spLocks noRot="1" noChangeAspect="1" noMove="1" noResize="1" noEditPoints="1" noAdjustHandles="1" noChangeArrowheads="1" noChangeShapeType="1" noTextEdit="1"/>
              </p:cNvSpPr>
              <p:nvPr/>
            </p:nvSpPr>
            <p:spPr>
              <a:xfrm>
                <a:off x="378690" y="925157"/>
                <a:ext cx="11392594" cy="1398075"/>
              </a:xfrm>
              <a:prstGeom prst="rect">
                <a:avLst/>
              </a:prstGeom>
              <a:blipFill>
                <a:blip r:embed="rId3"/>
                <a:stretch>
                  <a:fillRect t="-873" b="-3057"/>
                </a:stretch>
              </a:blipFill>
            </p:spPr>
            <p:txBody>
              <a:bodyPr/>
              <a:lstStyle/>
              <a:p>
                <a:r>
                  <a:rPr lang="es-PE">
                    <a:noFill/>
                  </a:rPr>
                  <a:t> </a:t>
                </a:r>
              </a:p>
            </p:txBody>
          </p:sp>
        </mc:Fallback>
      </mc:AlternateContent>
    </p:spTree>
    <p:extLst>
      <p:ext uri="{BB962C8B-B14F-4D97-AF65-F5344CB8AC3E}">
        <p14:creationId xmlns:p14="http://schemas.microsoft.com/office/powerpoint/2010/main" val="2410005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26</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ángulo 1">
            <a:extLst>
              <a:ext uri="{FF2B5EF4-FFF2-40B4-BE49-F238E27FC236}">
                <a16:creationId xmlns:a16="http://schemas.microsoft.com/office/drawing/2014/main" id="{40745C0B-2594-E99E-A7B9-90F244A7D6B4}"/>
              </a:ext>
            </a:extLst>
          </p:cNvPr>
          <p:cNvSpPr/>
          <p:nvPr/>
        </p:nvSpPr>
        <p:spPr>
          <a:xfrm>
            <a:off x="369456" y="288859"/>
            <a:ext cx="11304384" cy="563231"/>
          </a:xfrm>
          <a:prstGeom prst="rect">
            <a:avLst/>
          </a:prstGeom>
        </p:spPr>
        <p:txBody>
          <a:bodyPr wrap="square">
            <a:spAutoFit/>
          </a:bodyPr>
          <a:lstStyle/>
          <a:p>
            <a:pPr algn="just" fontAlgn="base">
              <a:lnSpc>
                <a:spcPct val="90000"/>
              </a:lnSpc>
              <a:spcBef>
                <a:spcPct val="0"/>
              </a:spcBef>
              <a:spcAft>
                <a:spcPct val="0"/>
              </a:spcAft>
            </a:pPr>
            <a:r>
              <a:rPr lang="es-PE" sz="3400" b="1" dirty="0">
                <a:solidFill>
                  <a:srgbClr val="002060"/>
                </a:solidFill>
                <a:cs typeface="Arial" pitchFamily="34" charset="0"/>
              </a:rPr>
              <a:t>Condiciones Monetarias en Moneda Extranjera</a:t>
            </a:r>
          </a:p>
        </p:txBody>
      </p:sp>
      <mc:AlternateContent xmlns:mc="http://schemas.openxmlformats.org/markup-compatibility/2006" xmlns:a14="http://schemas.microsoft.com/office/drawing/2010/main">
        <mc:Choice Requires="a14">
          <p:sp>
            <p:nvSpPr>
              <p:cNvPr id="10" name="CuadroTexto 9">
                <a:extLst>
                  <a:ext uri="{FF2B5EF4-FFF2-40B4-BE49-F238E27FC236}">
                    <a16:creationId xmlns:a16="http://schemas.microsoft.com/office/drawing/2014/main" id="{72A0AC29-7FAC-081D-8703-AA20518A300A}"/>
                  </a:ext>
                </a:extLst>
              </p:cNvPr>
              <p:cNvSpPr txBox="1"/>
              <p:nvPr/>
            </p:nvSpPr>
            <p:spPr>
              <a:xfrm>
                <a:off x="369456" y="2559175"/>
                <a:ext cx="11157526" cy="2182329"/>
              </a:xfrm>
              <a:prstGeom prst="rect">
                <a:avLst/>
              </a:prstGeom>
              <a:noFill/>
            </p:spPr>
            <p:txBody>
              <a:bodyPr wrap="square">
                <a:spAutoFit/>
              </a:bodyPr>
              <a:lstStyle/>
              <a:p>
                <a:pPr algn="just" fontAlgn="base">
                  <a:spcBef>
                    <a:spcPct val="0"/>
                  </a:spcBef>
                  <a:spcAft>
                    <a:spcPct val="0"/>
                  </a:spcAft>
                </a:pPr>
                <a:r>
                  <a:rPr lang="es-ES" sz="1600" dirty="0"/>
                  <a:t>Donde:  </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ES" sz="1600" i="1">
                            <a:latin typeface="Cambria Math" panose="02040503050406030204" pitchFamily="18" charset="0"/>
                          </a:rPr>
                        </m:ctrlPr>
                      </m:sSubSupPr>
                      <m:e>
                        <m:r>
                          <a:rPr lang="es-ES" sz="1600">
                            <a:latin typeface="Cambria Math" panose="02040503050406030204" pitchFamily="18" charset="0"/>
                          </a:rPr>
                          <m:t>𝑖</m:t>
                        </m:r>
                      </m:e>
                      <m:sub>
                        <m:r>
                          <a:rPr lang="es-ES" sz="1600">
                            <a:latin typeface="Cambria Math" panose="02040503050406030204" pitchFamily="18" charset="0"/>
                          </a:rPr>
                          <m:t>𝑡</m:t>
                        </m:r>
                      </m:sub>
                      <m:sup>
                        <m:r>
                          <a:rPr lang="es-ES" sz="1600">
                            <a:latin typeface="Cambria Math" panose="02040503050406030204" pitchFamily="18" charset="0"/>
                          </a:rPr>
                          <m:t>𝑚</m:t>
                        </m:r>
                        <m:r>
                          <a:rPr lang="es-PE" sz="1600" b="0" i="1" smtClean="0">
                            <a:latin typeface="Cambria Math" panose="02040503050406030204" pitchFamily="18" charset="0"/>
                          </a:rPr>
                          <m:t>𝑒</m:t>
                        </m:r>
                      </m:sup>
                    </m:sSubSup>
                  </m:oMath>
                </a14:m>
                <a:r>
                  <a:rPr lang="es-ES" sz="1600" dirty="0"/>
                  <a:t> es la tasa de interés nominal extranjera de corto plazo en dólares.</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ES" sz="1600" i="1">
                            <a:latin typeface="Cambria Math" panose="02040503050406030204" pitchFamily="18" charset="0"/>
                          </a:rPr>
                        </m:ctrlPr>
                      </m:sSubSupPr>
                      <m:e>
                        <m:r>
                          <a:rPr lang="es-ES" sz="1600">
                            <a:latin typeface="Cambria Math" panose="02040503050406030204" pitchFamily="18" charset="0"/>
                          </a:rPr>
                          <m:t>𝑖</m:t>
                        </m:r>
                      </m:e>
                      <m:sub>
                        <m:r>
                          <a:rPr lang="es-ES" sz="1600">
                            <a:latin typeface="Cambria Math" panose="02040503050406030204" pitchFamily="18" charset="0"/>
                          </a:rPr>
                          <m:t>𝑡</m:t>
                        </m:r>
                      </m:sub>
                      <m:sup>
                        <m:r>
                          <a:rPr lang="es-ES" sz="1600">
                            <a:latin typeface="Cambria Math" panose="02040503050406030204" pitchFamily="18" charset="0"/>
                          </a:rPr>
                          <m:t>∗</m:t>
                        </m:r>
                      </m:sup>
                    </m:sSubSup>
                  </m:oMath>
                </a14:m>
                <a:r>
                  <a:rPr lang="es-ES" sz="1600" dirty="0"/>
                  <a:t> es el promedio de la tasa de interés de referencia en dólares.</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ES" sz="1600" i="1">
                            <a:latin typeface="Cambria Math" panose="02040503050406030204" pitchFamily="18" charset="0"/>
                          </a:rPr>
                        </m:ctrlPr>
                      </m:sSubSupPr>
                      <m:e>
                        <m:r>
                          <a:rPr lang="es-ES" sz="1600" i="1">
                            <a:latin typeface="Cambria Math" panose="02040503050406030204" pitchFamily="18" charset="0"/>
                          </a:rPr>
                          <m:t>𝑅</m:t>
                        </m:r>
                      </m:e>
                      <m:sub>
                        <m:r>
                          <a:rPr lang="es-ES" sz="1600" i="1">
                            <a:latin typeface="Cambria Math" panose="02040503050406030204" pitchFamily="18" charset="0"/>
                          </a:rPr>
                          <m:t>𝑡</m:t>
                        </m:r>
                      </m:sub>
                      <m:sup>
                        <m:r>
                          <a:rPr lang="es-ES" sz="1600" i="1">
                            <a:latin typeface="Cambria Math" panose="02040503050406030204" pitchFamily="18" charset="0"/>
                          </a:rPr>
                          <m:t>𝑚𝑒</m:t>
                        </m:r>
                      </m:sup>
                    </m:sSubSup>
                  </m:oMath>
                </a14:m>
                <a:r>
                  <a:rPr lang="es-ES" sz="1600" i="1" dirty="0"/>
                  <a:t> </a:t>
                </a:r>
                <a:r>
                  <a:rPr lang="es-ES" sz="1600" dirty="0"/>
                  <a:t>es la tasa de interés real externa.</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MX" sz="1600" b="0" i="1" smtClean="0">
                            <a:latin typeface="Cambria Math" panose="02040503050406030204" pitchFamily="18" charset="0"/>
                          </a:rPr>
                        </m:ctrlPr>
                      </m:sSubSupPr>
                      <m:e>
                        <m:r>
                          <m:rPr>
                            <m:sty m:val="p"/>
                          </m:rPr>
                          <a:rPr lang="es-MX" sz="1600" b="0" i="0" smtClean="0">
                            <a:latin typeface="Cambria Math" panose="02040503050406030204" pitchFamily="18" charset="0"/>
                          </a:rPr>
                          <m:t>Π</m:t>
                        </m:r>
                      </m:e>
                      <m:sub>
                        <m:r>
                          <a:rPr lang="es-MX" sz="1600" b="0" i="1" smtClean="0">
                            <a:latin typeface="Cambria Math" panose="02040503050406030204" pitchFamily="18" charset="0"/>
                          </a:rPr>
                          <m:t>𝑡</m:t>
                        </m:r>
                      </m:sub>
                      <m:sup>
                        <m:r>
                          <a:rPr lang="es-MX" sz="1600" b="0" i="1" smtClean="0">
                            <a:latin typeface="Cambria Math" panose="02040503050406030204" pitchFamily="18" charset="0"/>
                          </a:rPr>
                          <m:t>𝑒</m:t>
                        </m:r>
                      </m:sup>
                    </m:sSubSup>
                  </m:oMath>
                </a14:m>
                <a:r>
                  <a:rPr lang="es-MX" sz="1600" i="1" dirty="0">
                    <a:latin typeface="Cambria Math" panose="02040503050406030204" pitchFamily="18" charset="0"/>
                  </a:rPr>
                  <a:t> </a:t>
                </a:r>
                <a:r>
                  <a:rPr lang="es-MX" sz="1600" dirty="0"/>
                  <a:t>es la expectativa de inflación 4 trimestres en adelante.</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PE" sz="1600" b="0" i="1" smtClean="0">
                            <a:latin typeface="Cambria Math" panose="02040503050406030204" pitchFamily="18" charset="0"/>
                          </a:rPr>
                        </m:ctrlPr>
                      </m:sSubSupPr>
                      <m:e>
                        <m:r>
                          <m:rPr>
                            <m:sty m:val="p"/>
                          </m:rPr>
                          <a:rPr lang="es-PE" sz="1600" b="0" i="0" smtClean="0">
                            <a:latin typeface="Cambria Math" panose="02040503050406030204" pitchFamily="18" charset="0"/>
                          </a:rPr>
                          <m:t>Λ</m:t>
                        </m:r>
                      </m:e>
                      <m:sub>
                        <m:r>
                          <a:rPr lang="es-PE" sz="1600" b="0" i="1" smtClean="0">
                            <a:latin typeface="Cambria Math" panose="02040503050406030204" pitchFamily="18" charset="0"/>
                          </a:rPr>
                          <m:t>𝑡</m:t>
                        </m:r>
                      </m:sub>
                      <m:sup>
                        <m:r>
                          <a:rPr lang="es-PE" sz="1600" b="0" i="1" smtClean="0">
                            <a:latin typeface="Cambria Math" panose="02040503050406030204" pitchFamily="18" charset="0"/>
                          </a:rPr>
                          <m:t>𝑒</m:t>
                        </m:r>
                      </m:sup>
                    </m:sSubSup>
                  </m:oMath>
                </a14:m>
                <a:r>
                  <a:rPr lang="es-MX" sz="1600" i="1" dirty="0">
                    <a:latin typeface="Cambria Math" panose="02040503050406030204" pitchFamily="18" charset="0"/>
                  </a:rPr>
                  <a:t> </a:t>
                </a:r>
                <a:r>
                  <a:rPr lang="es-MX" sz="1600" dirty="0"/>
                  <a:t>es la </a:t>
                </a:r>
                <a:r>
                  <a:rPr lang="es-ES" sz="1600" dirty="0"/>
                  <a:t>expectativa de depreciación 4 trimestres en adelante:</a:t>
                </a:r>
                <a:endParaRPr lang="es-MX" sz="1600" i="1" dirty="0"/>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Sup>
                      <m:sSubSupPr>
                        <m:ctrlPr>
                          <a:rPr lang="es-ES" sz="1600" i="1">
                            <a:latin typeface="Cambria Math" panose="02040503050406030204" pitchFamily="18" charset="0"/>
                          </a:rPr>
                        </m:ctrlPr>
                      </m:sSubSupPr>
                      <m:e>
                        <m:r>
                          <a:rPr lang="es-ES" sz="1600" i="1">
                            <a:latin typeface="Cambria Math" panose="02040503050406030204" pitchFamily="18" charset="0"/>
                          </a:rPr>
                          <m:t>𝑟</m:t>
                        </m:r>
                      </m:e>
                      <m:sub>
                        <m:r>
                          <a:rPr lang="es-ES" sz="1600">
                            <a:latin typeface="Cambria Math" panose="02040503050406030204" pitchFamily="18" charset="0"/>
                          </a:rPr>
                          <m:t>𝑡</m:t>
                        </m:r>
                      </m:sub>
                      <m:sup>
                        <m:r>
                          <m:rPr>
                            <m:sty m:val="p"/>
                          </m:rPr>
                          <a:rPr lang="es-ES" sz="1600">
                            <a:latin typeface="Cambria Math" panose="02040503050406030204" pitchFamily="18" charset="0"/>
                          </a:rPr>
                          <m:t>m</m:t>
                        </m:r>
                        <m:r>
                          <a:rPr lang="es-ES" sz="1600" i="1">
                            <a:latin typeface="Cambria Math" panose="02040503050406030204" pitchFamily="18" charset="0"/>
                          </a:rPr>
                          <m:t>𝑒</m:t>
                        </m:r>
                      </m:sup>
                    </m:sSubSup>
                  </m:oMath>
                </a14:m>
                <a:r>
                  <a:rPr lang="es-ES" sz="1600" dirty="0"/>
                  <a:t> es la brecha de la tasa de interés real externa (condiciones monetarias en me). </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Sup>
                      <m:sSubSupPr>
                        <m:ctrlPr>
                          <a:rPr lang="es-MX" sz="1600" b="0" i="1" dirty="0" smtClean="0">
                            <a:latin typeface="Cambria Math" panose="02040503050406030204" pitchFamily="18" charset="0"/>
                          </a:rPr>
                        </m:ctrlPr>
                      </m:sSubSupPr>
                      <m:e>
                        <m:acc>
                          <m:accPr>
                            <m:chr m:val="̅"/>
                            <m:ctrlPr>
                              <a:rPr lang="es-MX" sz="1600" b="0" i="1" smtClean="0">
                                <a:latin typeface="Cambria Math" panose="02040503050406030204" pitchFamily="18" charset="0"/>
                              </a:rPr>
                            </m:ctrlPr>
                          </m:accPr>
                          <m:e>
                            <m:r>
                              <a:rPr lang="es-MX" sz="1600" b="0" i="1" smtClean="0">
                                <a:latin typeface="Cambria Math" panose="02040503050406030204" pitchFamily="18" charset="0"/>
                              </a:rPr>
                              <m:t>𝑅</m:t>
                            </m:r>
                          </m:e>
                        </m:acc>
                      </m:e>
                      <m:sub>
                        <m:r>
                          <a:rPr lang="es-MX" sz="1600" b="0" i="1" dirty="0" smtClean="0">
                            <a:latin typeface="Cambria Math" panose="02040503050406030204" pitchFamily="18" charset="0"/>
                          </a:rPr>
                          <m:t>𝑡</m:t>
                        </m:r>
                      </m:sub>
                      <m:sup>
                        <m:r>
                          <a:rPr lang="es-MX" sz="1600" b="0" i="1" dirty="0" smtClean="0">
                            <a:latin typeface="Cambria Math" panose="02040503050406030204" pitchFamily="18" charset="0"/>
                          </a:rPr>
                          <m:t>𝑚𝑛</m:t>
                        </m:r>
                      </m:sup>
                    </m:sSubSup>
                  </m:oMath>
                </a14:m>
                <a:r>
                  <a:rPr lang="es-ES" sz="1600" dirty="0"/>
                  <a:t> es la tasa de interés real externa expresada en soles de equilibrio.</a:t>
                </a:r>
              </a:p>
            </p:txBody>
          </p:sp>
        </mc:Choice>
        <mc:Fallback xmlns="">
          <p:sp>
            <p:nvSpPr>
              <p:cNvPr id="10" name="CuadroTexto 9">
                <a:extLst>
                  <a:ext uri="{FF2B5EF4-FFF2-40B4-BE49-F238E27FC236}">
                    <a16:creationId xmlns:a16="http://schemas.microsoft.com/office/drawing/2014/main" id="{72A0AC29-7FAC-081D-8703-AA20518A300A}"/>
                  </a:ext>
                </a:extLst>
              </p:cNvPr>
              <p:cNvSpPr txBox="1">
                <a:spLocks noRot="1" noChangeAspect="1" noMove="1" noResize="1" noEditPoints="1" noAdjustHandles="1" noChangeArrowheads="1" noChangeShapeType="1" noTextEdit="1"/>
              </p:cNvSpPr>
              <p:nvPr/>
            </p:nvSpPr>
            <p:spPr>
              <a:xfrm>
                <a:off x="369456" y="2559175"/>
                <a:ext cx="11157526" cy="2182329"/>
              </a:xfrm>
              <a:prstGeom prst="rect">
                <a:avLst/>
              </a:prstGeom>
              <a:blipFill>
                <a:blip r:embed="rId2"/>
                <a:stretch>
                  <a:fillRect l="-328" t="-838" b="-279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D8A193B8-6C8C-432F-BE4A-EA4EAC421B5C}"/>
                  </a:ext>
                </a:extLst>
              </p:cNvPr>
              <p:cNvSpPr txBox="1"/>
              <p:nvPr/>
            </p:nvSpPr>
            <p:spPr>
              <a:xfrm>
                <a:off x="369456" y="925157"/>
                <a:ext cx="11157526" cy="139807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𝑖</m:t>
                          </m:r>
                        </m:e>
                        <m:sub>
                          <m:r>
                            <a:rPr lang="es-MX" b="0" i="1" smtClean="0">
                              <a:latin typeface="Cambria Math" panose="02040503050406030204" pitchFamily="18" charset="0"/>
                            </a:rPr>
                            <m:t>𝑡</m:t>
                          </m:r>
                        </m:sub>
                        <m:sup>
                          <m:r>
                            <a:rPr lang="es-MX" b="0" i="1" smtClean="0">
                              <a:latin typeface="Cambria Math" panose="02040503050406030204" pitchFamily="18" charset="0"/>
                            </a:rPr>
                            <m:t>𝑚</m:t>
                          </m:r>
                          <m:r>
                            <a:rPr lang="es-PE" b="0" i="1" smtClean="0">
                              <a:latin typeface="Cambria Math" panose="02040503050406030204" pitchFamily="18" charset="0"/>
                            </a:rPr>
                            <m:t>𝑒</m:t>
                          </m:r>
                        </m:sup>
                      </m:sSubSup>
                      <m:r>
                        <a:rPr lang="es-MX" b="0" i="1" smtClean="0">
                          <a:latin typeface="Cambria Math" panose="02040503050406030204" pitchFamily="18" charset="0"/>
                        </a:rPr>
                        <m:t>=</m:t>
                      </m:r>
                      <m:sSubSup>
                        <m:sSubSupPr>
                          <m:ctrlPr>
                            <a:rPr lang="es-PE" b="0" i="1" smtClean="0">
                              <a:latin typeface="Cambria Math" panose="02040503050406030204" pitchFamily="18" charset="0"/>
                            </a:rPr>
                          </m:ctrlPr>
                        </m:sSubSupPr>
                        <m:e>
                          <m:r>
                            <a:rPr lang="es-MX" b="0" i="1" smtClean="0">
                              <a:latin typeface="Cambria Math" panose="02040503050406030204" pitchFamily="18" charset="0"/>
                            </a:rPr>
                            <m:t>𝑖</m:t>
                          </m:r>
                        </m:e>
                        <m:sub>
                          <m:r>
                            <a:rPr lang="es-MX" b="0" i="1" smtClean="0">
                              <a:latin typeface="Cambria Math" panose="02040503050406030204" pitchFamily="18" charset="0"/>
                            </a:rPr>
                            <m:t>𝑡</m:t>
                          </m:r>
                        </m:sub>
                        <m:sup>
                          <m:r>
                            <a:rPr lang="es-PE" b="0" i="1" smtClean="0">
                              <a:latin typeface="Cambria Math" panose="02040503050406030204" pitchFamily="18" charset="0"/>
                            </a:rPr>
                            <m:t>∗</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𝜀</m:t>
                          </m:r>
                        </m:e>
                        <m:sub>
                          <m:r>
                            <a:rPr lang="es-MX" b="0" i="1" smtClean="0">
                              <a:latin typeface="Cambria Math" panose="02040503050406030204" pitchFamily="18" charset="0"/>
                            </a:rPr>
                            <m:t>𝑡</m:t>
                          </m:r>
                        </m:sub>
                        <m:sup>
                          <m:r>
                            <a:rPr lang="es-MX" b="0" i="1" smtClean="0">
                              <a:latin typeface="Cambria Math" panose="02040503050406030204" pitchFamily="18" charset="0"/>
                            </a:rPr>
                            <m:t>𝑖𝑚</m:t>
                          </m:r>
                          <m:r>
                            <a:rPr lang="es-PE" b="0" i="1" smtClean="0">
                              <a:latin typeface="Cambria Math" panose="02040503050406030204" pitchFamily="18" charset="0"/>
                            </a:rPr>
                            <m:t>𝑒</m:t>
                          </m:r>
                        </m:sup>
                      </m:sSubSup>
                    </m:oMath>
                  </m:oMathPara>
                </a14:m>
                <a:endParaRPr lang="es-MX" b="0" dirty="0"/>
              </a:p>
              <a:p>
                <a:endParaRPr lang="es-MX" b="0" dirty="0"/>
              </a:p>
              <a:p>
                <a:pPr/>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𝑅</m:t>
                          </m:r>
                        </m:e>
                        <m:sub>
                          <m:r>
                            <a:rPr lang="es-MX" b="0" i="1" smtClean="0">
                              <a:latin typeface="Cambria Math" panose="02040503050406030204" pitchFamily="18" charset="0"/>
                            </a:rPr>
                            <m:t>𝑡</m:t>
                          </m:r>
                        </m:sub>
                        <m:sup>
                          <m:r>
                            <a:rPr lang="es-MX" b="0" i="1" smtClean="0">
                              <a:latin typeface="Cambria Math" panose="02040503050406030204" pitchFamily="18" charset="0"/>
                            </a:rPr>
                            <m:t>𝑚</m:t>
                          </m:r>
                          <m:r>
                            <a:rPr lang="es-PE" b="0" i="1" smtClean="0">
                              <a:latin typeface="Cambria Math" panose="02040503050406030204" pitchFamily="18" charset="0"/>
                            </a:rPr>
                            <m:t>𝑒</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𝑖</m:t>
                          </m:r>
                        </m:e>
                        <m:sub>
                          <m:r>
                            <a:rPr lang="es-MX" b="0" i="1" smtClean="0">
                              <a:latin typeface="Cambria Math" panose="02040503050406030204" pitchFamily="18" charset="0"/>
                            </a:rPr>
                            <m:t>𝑡</m:t>
                          </m:r>
                        </m:sub>
                        <m:sup>
                          <m:r>
                            <a:rPr lang="es-MX" b="0" i="1" smtClean="0">
                              <a:latin typeface="Cambria Math" panose="02040503050406030204" pitchFamily="18" charset="0"/>
                            </a:rPr>
                            <m:t>𝑚</m:t>
                          </m:r>
                          <m:r>
                            <a:rPr lang="es-PE" b="0" i="1" smtClean="0">
                              <a:latin typeface="Cambria Math" panose="02040503050406030204" pitchFamily="18" charset="0"/>
                            </a:rPr>
                            <m:t>𝑒</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m:rPr>
                              <m:sty m:val="p"/>
                            </m:rPr>
                            <a:rPr lang="es-MX" b="0" i="0" smtClean="0">
                              <a:latin typeface="Cambria Math" panose="02040503050406030204" pitchFamily="18" charset="0"/>
                            </a:rPr>
                            <m:t>Π</m:t>
                          </m:r>
                        </m:e>
                        <m:sub>
                          <m:r>
                            <a:rPr lang="es-MX" b="0" i="1" smtClean="0">
                              <a:latin typeface="Cambria Math" panose="02040503050406030204" pitchFamily="18" charset="0"/>
                            </a:rPr>
                            <m:t>𝑡</m:t>
                          </m:r>
                        </m:sub>
                        <m:sup>
                          <m:r>
                            <a:rPr lang="es-MX" b="0" i="1" smtClean="0">
                              <a:latin typeface="Cambria Math" panose="02040503050406030204" pitchFamily="18" charset="0"/>
                            </a:rPr>
                            <m:t>𝑒</m:t>
                          </m:r>
                        </m:sup>
                      </m:sSubSup>
                      <m:r>
                        <a:rPr lang="es-PE" b="0" i="1" smtClean="0">
                          <a:latin typeface="Cambria Math" panose="02040503050406030204" pitchFamily="18" charset="0"/>
                        </a:rPr>
                        <m:t>+</m:t>
                      </m:r>
                      <m:sSubSup>
                        <m:sSubSupPr>
                          <m:ctrlPr>
                            <a:rPr lang="es-PE" b="0" i="1" smtClean="0">
                              <a:latin typeface="Cambria Math" panose="02040503050406030204" pitchFamily="18" charset="0"/>
                            </a:rPr>
                          </m:ctrlPr>
                        </m:sSubSupPr>
                        <m:e>
                          <m:r>
                            <m:rPr>
                              <m:sty m:val="p"/>
                            </m:rPr>
                            <a:rPr lang="es-PE" b="0" i="0" smtClean="0">
                              <a:latin typeface="Cambria Math" panose="02040503050406030204" pitchFamily="18" charset="0"/>
                            </a:rPr>
                            <m:t>Λ</m:t>
                          </m:r>
                        </m:e>
                        <m:sub>
                          <m:r>
                            <a:rPr lang="es-PE" b="0" i="1" smtClean="0">
                              <a:latin typeface="Cambria Math" panose="02040503050406030204" pitchFamily="18" charset="0"/>
                            </a:rPr>
                            <m:t>𝑡</m:t>
                          </m:r>
                        </m:sub>
                        <m:sup>
                          <m:r>
                            <a:rPr lang="es-PE" b="0" i="1" smtClean="0">
                              <a:latin typeface="Cambria Math" panose="02040503050406030204" pitchFamily="18" charset="0"/>
                            </a:rPr>
                            <m:t>𝑒</m:t>
                          </m:r>
                        </m:sup>
                      </m:sSubSup>
                    </m:oMath>
                  </m:oMathPara>
                </a14:m>
                <a:endParaRPr lang="es-MX" b="0" dirty="0"/>
              </a:p>
              <a:p>
                <a:endParaRPr lang="es-MX" dirty="0"/>
              </a:p>
              <a:p>
                <a:pPr/>
                <a14:m>
                  <m:oMathPara xmlns:m="http://schemas.openxmlformats.org/officeDocument/2006/math">
                    <m:oMathParaPr>
                      <m:jc m:val="centerGroup"/>
                    </m:oMathParaPr>
                    <m:oMath xmlns:m="http://schemas.openxmlformats.org/officeDocument/2006/math">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𝑟</m:t>
                          </m:r>
                        </m:e>
                        <m:sub>
                          <m:r>
                            <a:rPr lang="es-MX" b="0" i="1" smtClean="0">
                              <a:latin typeface="Cambria Math" panose="02040503050406030204" pitchFamily="18" charset="0"/>
                            </a:rPr>
                            <m:t>𝑡</m:t>
                          </m:r>
                        </m:sub>
                        <m:sup>
                          <m:r>
                            <a:rPr lang="es-MX" b="0" i="1" smtClean="0">
                              <a:latin typeface="Cambria Math" panose="02040503050406030204" pitchFamily="18" charset="0"/>
                            </a:rPr>
                            <m:t>𝑚</m:t>
                          </m:r>
                          <m:r>
                            <a:rPr lang="es-PE" b="0" i="1" smtClean="0">
                              <a:latin typeface="Cambria Math" panose="02040503050406030204" pitchFamily="18" charset="0"/>
                            </a:rPr>
                            <m:t>𝑒</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𝑅</m:t>
                          </m:r>
                        </m:e>
                        <m:sub>
                          <m:r>
                            <a:rPr lang="es-MX" b="0" i="1" smtClean="0">
                              <a:latin typeface="Cambria Math" panose="02040503050406030204" pitchFamily="18" charset="0"/>
                            </a:rPr>
                            <m:t>𝑡</m:t>
                          </m:r>
                        </m:sub>
                        <m:sup>
                          <m:r>
                            <a:rPr lang="es-MX" b="0" i="1" smtClean="0">
                              <a:latin typeface="Cambria Math" panose="02040503050406030204" pitchFamily="18" charset="0"/>
                            </a:rPr>
                            <m:t>𝑚</m:t>
                          </m:r>
                          <m:r>
                            <a:rPr lang="es-PE" b="0" i="1" smtClean="0">
                              <a:latin typeface="Cambria Math" panose="02040503050406030204" pitchFamily="18" charset="0"/>
                            </a:rPr>
                            <m:t>𝑒</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acc>
                            <m:accPr>
                              <m:chr m:val="̅"/>
                              <m:ctrlPr>
                                <a:rPr lang="es-MX" b="0" i="1" smtClean="0">
                                  <a:latin typeface="Cambria Math" panose="02040503050406030204" pitchFamily="18" charset="0"/>
                                </a:rPr>
                              </m:ctrlPr>
                            </m:accPr>
                            <m:e>
                              <m:r>
                                <a:rPr lang="es-MX" b="0" i="1" smtClean="0">
                                  <a:latin typeface="Cambria Math" panose="02040503050406030204" pitchFamily="18" charset="0"/>
                                </a:rPr>
                                <m:t>𝑅</m:t>
                              </m:r>
                            </m:e>
                          </m:acc>
                        </m:e>
                        <m:sub>
                          <m:r>
                            <a:rPr lang="es-MX" b="0" i="1" smtClean="0">
                              <a:latin typeface="Cambria Math" panose="02040503050406030204" pitchFamily="18" charset="0"/>
                            </a:rPr>
                            <m:t>𝑡</m:t>
                          </m:r>
                        </m:sub>
                        <m:sup>
                          <m:r>
                            <a:rPr lang="es-MX" b="0" i="1" smtClean="0">
                              <a:latin typeface="Cambria Math" panose="02040503050406030204" pitchFamily="18" charset="0"/>
                            </a:rPr>
                            <m:t>𝑚</m:t>
                          </m:r>
                          <m:r>
                            <a:rPr lang="es-PE" b="0" i="1" smtClean="0">
                              <a:latin typeface="Cambria Math" panose="02040503050406030204" pitchFamily="18" charset="0"/>
                            </a:rPr>
                            <m:t>𝑒</m:t>
                          </m:r>
                        </m:sup>
                      </m:sSubSup>
                    </m:oMath>
                  </m:oMathPara>
                </a14:m>
                <a:endParaRPr lang="es-MX" b="0" dirty="0"/>
              </a:p>
            </p:txBody>
          </p:sp>
        </mc:Choice>
        <mc:Fallback xmlns="">
          <p:sp>
            <p:nvSpPr>
              <p:cNvPr id="11" name="CuadroTexto 10">
                <a:extLst>
                  <a:ext uri="{FF2B5EF4-FFF2-40B4-BE49-F238E27FC236}">
                    <a16:creationId xmlns:a16="http://schemas.microsoft.com/office/drawing/2014/main" id="{D8A193B8-6C8C-432F-BE4A-EA4EAC421B5C}"/>
                  </a:ext>
                </a:extLst>
              </p:cNvPr>
              <p:cNvSpPr txBox="1">
                <a:spLocks noRot="1" noChangeAspect="1" noMove="1" noResize="1" noEditPoints="1" noAdjustHandles="1" noChangeArrowheads="1" noChangeShapeType="1" noTextEdit="1"/>
              </p:cNvSpPr>
              <p:nvPr/>
            </p:nvSpPr>
            <p:spPr>
              <a:xfrm>
                <a:off x="369456" y="925157"/>
                <a:ext cx="11157526" cy="1398075"/>
              </a:xfrm>
              <a:prstGeom prst="rect">
                <a:avLst/>
              </a:prstGeom>
              <a:blipFill>
                <a:blip r:embed="rId3"/>
                <a:stretch>
                  <a:fillRect t="-873" b="-3057"/>
                </a:stretch>
              </a:blipFill>
            </p:spPr>
            <p:txBody>
              <a:bodyPr/>
              <a:lstStyle/>
              <a:p>
                <a:r>
                  <a:rPr lang="es-PE">
                    <a:noFill/>
                  </a:rPr>
                  <a:t> </a:t>
                </a:r>
              </a:p>
            </p:txBody>
          </p:sp>
        </mc:Fallback>
      </mc:AlternateContent>
    </p:spTree>
    <p:extLst>
      <p:ext uri="{BB962C8B-B14F-4D97-AF65-F5344CB8AC3E}">
        <p14:creationId xmlns:p14="http://schemas.microsoft.com/office/powerpoint/2010/main" val="740171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27</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Título 1">
            <a:extLst>
              <a:ext uri="{FF2B5EF4-FFF2-40B4-BE49-F238E27FC236}">
                <a16:creationId xmlns:a16="http://schemas.microsoft.com/office/drawing/2014/main" id="{E805CF85-07E2-6B5E-0FCB-F1703C021784}"/>
              </a:ext>
            </a:extLst>
          </p:cNvPr>
          <p:cNvSpPr>
            <a:spLocks noGrp="1"/>
          </p:cNvSpPr>
          <p:nvPr>
            <p:ph type="title"/>
          </p:nvPr>
        </p:nvSpPr>
        <p:spPr>
          <a:xfrm>
            <a:off x="335280" y="276317"/>
            <a:ext cx="11511280" cy="450660"/>
          </a:xfrm>
        </p:spPr>
        <p:txBody>
          <a:bodyPr>
            <a:noAutofit/>
          </a:bodyPr>
          <a:lstStyle/>
          <a:p>
            <a:r>
              <a:rPr lang="es-PE" sz="3400" b="1">
                <a:solidFill>
                  <a:srgbClr val="002060"/>
                </a:solidFill>
                <a:latin typeface="+mn-lt"/>
              </a:rPr>
              <a:t>Tabla de Contenido</a:t>
            </a:r>
          </a:p>
        </p:txBody>
      </p:sp>
      <p:sp>
        <p:nvSpPr>
          <p:cNvPr id="3" name="Marcador de contenido 2">
            <a:extLst>
              <a:ext uri="{FF2B5EF4-FFF2-40B4-BE49-F238E27FC236}">
                <a16:creationId xmlns:a16="http://schemas.microsoft.com/office/drawing/2014/main" id="{E7FD3AFA-066D-DC18-CC36-C9C8C4BC2A8D}"/>
              </a:ext>
            </a:extLst>
          </p:cNvPr>
          <p:cNvSpPr>
            <a:spLocks noGrp="1"/>
          </p:cNvSpPr>
          <p:nvPr>
            <p:ph idx="1"/>
          </p:nvPr>
        </p:nvSpPr>
        <p:spPr>
          <a:xfrm>
            <a:off x="335280" y="1111719"/>
            <a:ext cx="11511280" cy="5244634"/>
          </a:xfrm>
        </p:spPr>
        <p:txBody>
          <a:bodyPr>
            <a:normAutofit/>
          </a:bodyPr>
          <a:lstStyle/>
          <a:p>
            <a:pPr marL="514350" indent="-514350">
              <a:lnSpc>
                <a:spcPct val="100000"/>
              </a:lnSpc>
              <a:buFont typeface="+mj-lt"/>
              <a:buAutoNum type="arabicPeriod"/>
            </a:pPr>
            <a:r>
              <a:rPr lang="es-PE"/>
              <a:t>Características del Modelo de Proyección Trimestral</a:t>
            </a:r>
          </a:p>
          <a:p>
            <a:pPr marL="514350" indent="-514350">
              <a:lnSpc>
                <a:spcPct val="100000"/>
              </a:lnSpc>
              <a:buFont typeface="+mj-lt"/>
              <a:buAutoNum type="arabicPeriod"/>
            </a:pPr>
            <a:r>
              <a:rPr lang="es-PE" b="1"/>
              <a:t>Principales bloques del MPT</a:t>
            </a:r>
          </a:p>
          <a:p>
            <a:pPr marL="457200" lvl="1" indent="0">
              <a:lnSpc>
                <a:spcPct val="107000"/>
              </a:lnSpc>
              <a:buNone/>
            </a:pPr>
            <a:r>
              <a:rPr lang="es-MX"/>
              <a:t>2.1. Inflación </a:t>
            </a:r>
            <a:endParaRPr lang="es-ES"/>
          </a:p>
          <a:p>
            <a:pPr marL="457200" lvl="1" indent="0">
              <a:lnSpc>
                <a:spcPct val="107000"/>
              </a:lnSpc>
              <a:buNone/>
            </a:pPr>
            <a:r>
              <a:rPr lang="es-MX"/>
              <a:t>2.2. </a:t>
            </a:r>
            <a:r>
              <a:rPr lang="es-PE"/>
              <a:t>Brecha del Producto</a:t>
            </a:r>
            <a:endParaRPr lang="es-ES"/>
          </a:p>
          <a:p>
            <a:pPr marL="457200" lvl="1" indent="0">
              <a:lnSpc>
                <a:spcPct val="107000"/>
              </a:lnSpc>
              <a:buNone/>
            </a:pPr>
            <a:r>
              <a:rPr lang="es-MX" b="1"/>
              <a:t>2.3. T</a:t>
            </a:r>
            <a:r>
              <a:rPr lang="es-PE" b="1" err="1"/>
              <a:t>ipo</a:t>
            </a:r>
            <a:r>
              <a:rPr lang="es-PE" b="1"/>
              <a:t> de cambio</a:t>
            </a:r>
            <a:endParaRPr lang="es-ES" b="1"/>
          </a:p>
          <a:p>
            <a:pPr marL="457200" lvl="1" indent="0">
              <a:lnSpc>
                <a:spcPct val="107000"/>
              </a:lnSpc>
              <a:spcAft>
                <a:spcPts val="800"/>
              </a:spcAft>
              <a:buNone/>
            </a:pPr>
            <a:r>
              <a:rPr lang="es-MX"/>
              <a:t>2.4. T</a:t>
            </a:r>
            <a:r>
              <a:rPr lang="es-PE"/>
              <a:t>asa de interés de referencia</a:t>
            </a:r>
            <a:endParaRPr lang="es-ES"/>
          </a:p>
          <a:p>
            <a:pPr marL="514350" indent="-514350">
              <a:lnSpc>
                <a:spcPct val="100000"/>
              </a:lnSpc>
              <a:buFont typeface="+mj-lt"/>
              <a:buAutoNum type="arabicPeriod"/>
            </a:pPr>
            <a:r>
              <a:rPr lang="es-PE"/>
              <a:t>Proyección con Incertidumbre</a:t>
            </a:r>
          </a:p>
        </p:txBody>
      </p:sp>
    </p:spTree>
    <p:extLst>
      <p:ext uri="{BB962C8B-B14F-4D97-AF65-F5344CB8AC3E}">
        <p14:creationId xmlns:p14="http://schemas.microsoft.com/office/powerpoint/2010/main" val="36399141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28</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10" name="Rectangle 2">
            <a:extLst>
              <a:ext uri="{FF2B5EF4-FFF2-40B4-BE49-F238E27FC236}">
                <a16:creationId xmlns:a16="http://schemas.microsoft.com/office/drawing/2014/main" id="{428C579B-5163-4DCC-73A9-ABA2698FDFE8}"/>
              </a:ext>
            </a:extLst>
          </p:cNvPr>
          <p:cNvSpPr>
            <a:spLocks noChangeArrowheads="1"/>
          </p:cNvSpPr>
          <p:nvPr/>
        </p:nvSpPr>
        <p:spPr bwMode="auto">
          <a:xfrm>
            <a:off x="1612907" y="1182688"/>
            <a:ext cx="6323013" cy="358140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eaLnBrk="1" hangingPunct="1"/>
            <a:endParaRPr lang="es-PE" altLang="es-PE"/>
          </a:p>
        </p:txBody>
      </p:sp>
      <p:sp>
        <p:nvSpPr>
          <p:cNvPr id="11" name="Rectangle 3">
            <a:extLst>
              <a:ext uri="{FF2B5EF4-FFF2-40B4-BE49-F238E27FC236}">
                <a16:creationId xmlns:a16="http://schemas.microsoft.com/office/drawing/2014/main" id="{947791EB-3EC0-1AE9-B6FF-38EA521C2B4D}"/>
              </a:ext>
            </a:extLst>
          </p:cNvPr>
          <p:cNvSpPr>
            <a:spLocks noChangeArrowheads="1"/>
          </p:cNvSpPr>
          <p:nvPr/>
        </p:nvSpPr>
        <p:spPr bwMode="auto">
          <a:xfrm>
            <a:off x="3182938" y="3128963"/>
            <a:ext cx="1617662"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endParaRPr lang="es-PE" altLang="es-PE" sz="1600">
              <a:solidFill>
                <a:srgbClr val="008000"/>
              </a:solidFill>
              <a:latin typeface="Arial Narrow" panose="020B0606020202030204" pitchFamily="34" charset="0"/>
            </a:endParaRPr>
          </a:p>
        </p:txBody>
      </p:sp>
      <p:sp>
        <p:nvSpPr>
          <p:cNvPr id="12" name="Rectangle 4">
            <a:extLst>
              <a:ext uri="{FF2B5EF4-FFF2-40B4-BE49-F238E27FC236}">
                <a16:creationId xmlns:a16="http://schemas.microsoft.com/office/drawing/2014/main" id="{B2187E1D-F97D-8876-20C7-03BB0929F20D}"/>
              </a:ext>
            </a:extLst>
          </p:cNvPr>
          <p:cNvSpPr>
            <a:spLocks noChangeArrowheads="1"/>
          </p:cNvSpPr>
          <p:nvPr/>
        </p:nvSpPr>
        <p:spPr bwMode="auto">
          <a:xfrm>
            <a:off x="5867400" y="2747963"/>
            <a:ext cx="1219200" cy="60960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endParaRPr lang="es-PE" altLang="es-PE" sz="1600">
              <a:solidFill>
                <a:srgbClr val="008000"/>
              </a:solidFill>
              <a:latin typeface="Arial Narrow" panose="020B0606020202030204" pitchFamily="34" charset="0"/>
            </a:endParaRPr>
          </a:p>
        </p:txBody>
      </p:sp>
      <p:cxnSp>
        <p:nvCxnSpPr>
          <p:cNvPr id="13" name="AutoShape 5">
            <a:extLst>
              <a:ext uri="{FF2B5EF4-FFF2-40B4-BE49-F238E27FC236}">
                <a16:creationId xmlns:a16="http://schemas.microsoft.com/office/drawing/2014/main" id="{9CEF3629-04B7-4040-0978-AA1403241C93}"/>
              </a:ext>
            </a:extLst>
          </p:cNvPr>
          <p:cNvCxnSpPr>
            <a:cxnSpLocks noChangeShapeType="1"/>
            <a:stCxn id="17" idx="3"/>
            <a:endCxn id="15" idx="3"/>
          </p:cNvCxnSpPr>
          <p:nvPr/>
        </p:nvCxnSpPr>
        <p:spPr bwMode="auto">
          <a:xfrm>
            <a:off x="4810125" y="1833570"/>
            <a:ext cx="1588" cy="2389187"/>
          </a:xfrm>
          <a:prstGeom prst="bentConnector3">
            <a:avLst>
              <a:gd name="adj1" fmla="val 14500005"/>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14" name="AutoShape 6">
            <a:extLst>
              <a:ext uri="{FF2B5EF4-FFF2-40B4-BE49-F238E27FC236}">
                <a16:creationId xmlns:a16="http://schemas.microsoft.com/office/drawing/2014/main" id="{A59FFD51-2CE6-6D24-5EE1-E88FEEFCCC02}"/>
              </a:ext>
            </a:extLst>
          </p:cNvPr>
          <p:cNvCxnSpPr>
            <a:cxnSpLocks noChangeShapeType="1"/>
            <a:stCxn id="12" idx="3"/>
          </p:cNvCxnSpPr>
          <p:nvPr/>
        </p:nvCxnSpPr>
        <p:spPr bwMode="auto">
          <a:xfrm>
            <a:off x="7105650" y="3052763"/>
            <a:ext cx="1181100" cy="0"/>
          </a:xfrm>
          <a:prstGeom prst="straightConnector1">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5" name="Rectangle 7">
            <a:extLst>
              <a:ext uri="{FF2B5EF4-FFF2-40B4-BE49-F238E27FC236}">
                <a16:creationId xmlns:a16="http://schemas.microsoft.com/office/drawing/2014/main" id="{856FC80A-B485-00A5-D40C-1EA2B2EC3711}"/>
              </a:ext>
            </a:extLst>
          </p:cNvPr>
          <p:cNvSpPr>
            <a:spLocks noChangeArrowheads="1"/>
          </p:cNvSpPr>
          <p:nvPr/>
        </p:nvSpPr>
        <p:spPr bwMode="auto">
          <a:xfrm>
            <a:off x="3182945" y="3917950"/>
            <a:ext cx="1628775" cy="609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endParaRPr lang="es-PE" altLang="es-PE" sz="1600">
              <a:solidFill>
                <a:srgbClr val="008000"/>
              </a:solidFill>
              <a:latin typeface="Arial Narrow" panose="020B0606020202030204" pitchFamily="34" charset="0"/>
            </a:endParaRPr>
          </a:p>
        </p:txBody>
      </p:sp>
      <p:sp>
        <p:nvSpPr>
          <p:cNvPr id="16" name="Rectangle 8">
            <a:extLst>
              <a:ext uri="{FF2B5EF4-FFF2-40B4-BE49-F238E27FC236}">
                <a16:creationId xmlns:a16="http://schemas.microsoft.com/office/drawing/2014/main" id="{08B5C483-4871-27A3-938F-1D68557703FE}"/>
              </a:ext>
            </a:extLst>
          </p:cNvPr>
          <p:cNvSpPr>
            <a:spLocks noChangeArrowheads="1"/>
          </p:cNvSpPr>
          <p:nvPr/>
        </p:nvSpPr>
        <p:spPr bwMode="auto">
          <a:xfrm>
            <a:off x="3182938" y="2290763"/>
            <a:ext cx="1617662" cy="60960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endParaRPr lang="es-PE" altLang="es-PE" sz="1600">
              <a:solidFill>
                <a:srgbClr val="008000"/>
              </a:solidFill>
              <a:latin typeface="Arial Narrow" panose="020B0606020202030204" pitchFamily="34" charset="0"/>
            </a:endParaRPr>
          </a:p>
        </p:txBody>
      </p:sp>
      <p:sp>
        <p:nvSpPr>
          <p:cNvPr id="17" name="Rectangle 9">
            <a:extLst>
              <a:ext uri="{FF2B5EF4-FFF2-40B4-BE49-F238E27FC236}">
                <a16:creationId xmlns:a16="http://schemas.microsoft.com/office/drawing/2014/main" id="{33C6DBAB-5AF6-ABAC-61CE-8727B01BCC94}"/>
              </a:ext>
            </a:extLst>
          </p:cNvPr>
          <p:cNvSpPr>
            <a:spLocks noChangeArrowheads="1"/>
          </p:cNvSpPr>
          <p:nvPr/>
        </p:nvSpPr>
        <p:spPr bwMode="auto">
          <a:xfrm>
            <a:off x="3182938" y="1528763"/>
            <a:ext cx="1617662" cy="609600"/>
          </a:xfrm>
          <a:prstGeom prst="rect">
            <a:avLst/>
          </a:prstGeom>
          <a:noFill/>
          <a:ln w="1905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endParaRPr lang="es-PE" altLang="es-PE" sz="1600">
              <a:solidFill>
                <a:srgbClr val="008000"/>
              </a:solidFill>
              <a:latin typeface="Arial Narrow" panose="020B0606020202030204" pitchFamily="34" charset="0"/>
            </a:endParaRPr>
          </a:p>
        </p:txBody>
      </p:sp>
      <p:cxnSp>
        <p:nvCxnSpPr>
          <p:cNvPr id="18" name="AutoShape 10">
            <a:extLst>
              <a:ext uri="{FF2B5EF4-FFF2-40B4-BE49-F238E27FC236}">
                <a16:creationId xmlns:a16="http://schemas.microsoft.com/office/drawing/2014/main" id="{C5CC2825-5F70-A90A-98A9-156CB3558930}"/>
              </a:ext>
            </a:extLst>
          </p:cNvPr>
          <p:cNvCxnSpPr>
            <a:cxnSpLocks noChangeShapeType="1"/>
            <a:stCxn id="16" idx="3"/>
            <a:endCxn id="15" idx="3"/>
          </p:cNvCxnSpPr>
          <p:nvPr/>
        </p:nvCxnSpPr>
        <p:spPr bwMode="auto">
          <a:xfrm>
            <a:off x="4810125" y="2595570"/>
            <a:ext cx="1588" cy="1627187"/>
          </a:xfrm>
          <a:prstGeom prst="bentConnector3">
            <a:avLst>
              <a:gd name="adj1" fmla="val 14500005"/>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sp>
        <p:nvSpPr>
          <p:cNvPr id="19" name="Line 11">
            <a:extLst>
              <a:ext uri="{FF2B5EF4-FFF2-40B4-BE49-F238E27FC236}">
                <a16:creationId xmlns:a16="http://schemas.microsoft.com/office/drawing/2014/main" id="{8304D56B-F0EE-ED88-3A17-24549A5A266B}"/>
              </a:ext>
            </a:extLst>
          </p:cNvPr>
          <p:cNvSpPr>
            <a:spLocks noChangeShapeType="1"/>
          </p:cNvSpPr>
          <p:nvPr/>
        </p:nvSpPr>
        <p:spPr bwMode="auto">
          <a:xfrm>
            <a:off x="5029200" y="3052763"/>
            <a:ext cx="838200" cy="0"/>
          </a:xfrm>
          <a:prstGeom prst="line">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s-PE"/>
          </a:p>
        </p:txBody>
      </p:sp>
      <p:cxnSp>
        <p:nvCxnSpPr>
          <p:cNvPr id="20" name="AutoShape 12">
            <a:extLst>
              <a:ext uri="{FF2B5EF4-FFF2-40B4-BE49-F238E27FC236}">
                <a16:creationId xmlns:a16="http://schemas.microsoft.com/office/drawing/2014/main" id="{41D0657D-2F11-580F-AA6E-BACB6B00D1D4}"/>
              </a:ext>
            </a:extLst>
          </p:cNvPr>
          <p:cNvCxnSpPr>
            <a:cxnSpLocks noChangeShapeType="1"/>
            <a:stCxn id="11" idx="3"/>
            <a:endCxn id="15" idx="3"/>
          </p:cNvCxnSpPr>
          <p:nvPr/>
        </p:nvCxnSpPr>
        <p:spPr bwMode="auto">
          <a:xfrm>
            <a:off x="4800607" y="3433770"/>
            <a:ext cx="11113" cy="788987"/>
          </a:xfrm>
          <a:prstGeom prst="bentConnector3">
            <a:avLst>
              <a:gd name="adj1" fmla="val 2157144"/>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sp>
        <p:nvSpPr>
          <p:cNvPr id="21" name="Rectangle 13">
            <a:extLst>
              <a:ext uri="{FF2B5EF4-FFF2-40B4-BE49-F238E27FC236}">
                <a16:creationId xmlns:a16="http://schemas.microsoft.com/office/drawing/2014/main" id="{744139C4-09C8-E9E5-6F0D-CBC00DA0E76E}"/>
              </a:ext>
            </a:extLst>
          </p:cNvPr>
          <p:cNvSpPr>
            <a:spLocks noChangeArrowheads="1"/>
          </p:cNvSpPr>
          <p:nvPr/>
        </p:nvSpPr>
        <p:spPr bwMode="auto">
          <a:xfrm>
            <a:off x="314960" y="379420"/>
            <a:ext cx="1155192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MX" altLang="es-PE" sz="3400" b="1">
                <a:solidFill>
                  <a:srgbClr val="002060"/>
                </a:solidFill>
                <a:latin typeface="+mn-lt"/>
                <a:cs typeface="Arial" pitchFamily="34" charset="0"/>
              </a:rPr>
              <a:t>Determinantes Macroeconómicos del Tipo de Cambio </a:t>
            </a:r>
            <a:endParaRPr lang="es-ES" altLang="es-PE" sz="3400" b="1">
              <a:solidFill>
                <a:srgbClr val="002060"/>
              </a:solidFill>
              <a:latin typeface="+mn-lt"/>
              <a:cs typeface="Arial" pitchFamily="34" charset="0"/>
            </a:endParaRPr>
          </a:p>
        </p:txBody>
      </p:sp>
      <mc:AlternateContent xmlns:mc="http://schemas.openxmlformats.org/markup-compatibility/2006" xmlns:a14="http://schemas.microsoft.com/office/drawing/2010/main">
        <mc:Choice Requires="a14">
          <p:sp>
            <p:nvSpPr>
              <p:cNvPr id="22" name="Object 14">
                <a:extLst>
                  <a:ext uri="{FF2B5EF4-FFF2-40B4-BE49-F238E27FC236}">
                    <a16:creationId xmlns:a16="http://schemas.microsoft.com/office/drawing/2014/main" id="{1A8A58F4-F0DE-100E-DBE8-90F5A8F0126E}"/>
                  </a:ext>
                </a:extLst>
              </p:cNvPr>
              <p:cNvSpPr txBox="1"/>
              <p:nvPr/>
            </p:nvSpPr>
            <p:spPr bwMode="auto">
              <a:xfrm>
                <a:off x="3590695" y="1662526"/>
                <a:ext cx="820738" cy="323850"/>
              </a:xfrm>
              <a:prstGeom prst="rect">
                <a:avLst/>
              </a:prstGeom>
              <a:noFill/>
              <a:ln>
                <a:noFill/>
              </a:ln>
              <a:effectLst/>
            </p:spPr>
            <p:txBody>
              <a:bodyPr>
                <a:normAutofit fontScale="85000" lnSpcReduction="10000"/>
              </a:bodyPr>
              <a:lstStyle/>
              <a:p>
                <a:pPr/>
                <a14:m>
                  <m:oMathPara xmlns:m="http://schemas.openxmlformats.org/officeDocument/2006/math">
                    <m:oMathParaPr>
                      <m:jc m:val="center"/>
                    </m:oMathParaPr>
                    <m:oMath xmlns:m="http://schemas.openxmlformats.org/officeDocument/2006/math">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𝑋</m:t>
                          </m:r>
                        </m:e>
                        <m:sub>
                          <m:r>
                            <a:rPr lang="es-MX" b="0" i="1" smtClean="0">
                              <a:solidFill>
                                <a:srgbClr val="000000"/>
                              </a:solidFill>
                              <a:latin typeface="Cambria Math" panose="02040503050406030204" pitchFamily="18" charset="0"/>
                            </a:rPr>
                            <m:t>𝑡</m:t>
                          </m:r>
                        </m:sub>
                      </m:sSub>
                    </m:oMath>
                  </m:oMathPara>
                </a14:m>
                <a:endParaRPr lang="es-PE" dirty="0"/>
              </a:p>
            </p:txBody>
          </p:sp>
        </mc:Choice>
        <mc:Fallback xmlns="">
          <p:sp>
            <p:nvSpPr>
              <p:cNvPr id="22" name="Object 14">
                <a:extLst>
                  <a:ext uri="{FF2B5EF4-FFF2-40B4-BE49-F238E27FC236}">
                    <a16:creationId xmlns:a16="http://schemas.microsoft.com/office/drawing/2014/main" id="{1A8A58F4-F0DE-100E-DBE8-90F5A8F0126E}"/>
                  </a:ext>
                </a:extLst>
              </p:cNvPr>
              <p:cNvSpPr txBox="1">
                <a:spLocks noRot="1" noChangeAspect="1" noMove="1" noResize="1" noEditPoints="1" noAdjustHandles="1" noChangeArrowheads="1" noChangeShapeType="1" noTextEdit="1"/>
              </p:cNvSpPr>
              <p:nvPr/>
            </p:nvSpPr>
            <p:spPr bwMode="auto">
              <a:xfrm>
                <a:off x="3590695" y="1662526"/>
                <a:ext cx="820738" cy="323850"/>
              </a:xfrm>
              <a:prstGeom prst="rect">
                <a:avLst/>
              </a:prstGeom>
              <a:blipFill>
                <a:blip r:embed="rId2"/>
                <a:stretch>
                  <a:fillRect/>
                </a:stretch>
              </a:blipFill>
              <a:ln>
                <a:noFill/>
              </a:ln>
              <a:effectLst/>
            </p:spPr>
            <p:txBody>
              <a:bodyPr/>
              <a:lstStyle/>
              <a:p>
                <a:r>
                  <a:rPr lang="es-PE">
                    <a:noFill/>
                  </a:rPr>
                  <a:t> </a:t>
                </a:r>
              </a:p>
            </p:txBody>
          </p:sp>
        </mc:Fallback>
      </mc:AlternateContent>
      <p:sp>
        <p:nvSpPr>
          <p:cNvPr id="23" name="Rectangle 15">
            <a:extLst>
              <a:ext uri="{FF2B5EF4-FFF2-40B4-BE49-F238E27FC236}">
                <a16:creationId xmlns:a16="http://schemas.microsoft.com/office/drawing/2014/main" id="{815C4503-360E-6ED1-D2B1-9A33BCB77ED1}"/>
              </a:ext>
            </a:extLst>
          </p:cNvPr>
          <p:cNvSpPr>
            <a:spLocks noChangeArrowheads="1"/>
          </p:cNvSpPr>
          <p:nvPr/>
        </p:nvSpPr>
        <p:spPr bwMode="auto">
          <a:xfrm>
            <a:off x="1524007" y="1517650"/>
            <a:ext cx="1617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prstDash val="dash"/>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dirty="0">
                <a:solidFill>
                  <a:schemeClr val="accent1"/>
                </a:solidFill>
                <a:latin typeface="Arial Narrow" panose="020B0606020202030204" pitchFamily="34" charset="0"/>
              </a:rPr>
              <a:t>Premio por riesgo cambiario</a:t>
            </a:r>
            <a:endParaRPr lang="en-US" altLang="es-PE" sz="1600" dirty="0">
              <a:solidFill>
                <a:schemeClr val="accent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4" name="Object 16">
                <a:extLst>
                  <a:ext uri="{FF2B5EF4-FFF2-40B4-BE49-F238E27FC236}">
                    <a16:creationId xmlns:a16="http://schemas.microsoft.com/office/drawing/2014/main" id="{5C28A17E-5F88-B894-A61E-F8790E42B85D}"/>
                  </a:ext>
                </a:extLst>
              </p:cNvPr>
              <p:cNvSpPr txBox="1"/>
              <p:nvPr/>
            </p:nvSpPr>
            <p:spPr bwMode="auto">
              <a:xfrm>
                <a:off x="3790950" y="2400300"/>
                <a:ext cx="273050" cy="3984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Sup>
                        <m:sSubSupPr>
                          <m:ctrlPr>
                            <a:rPr lang="es-PE" i="1">
                              <a:solidFill>
                                <a:srgbClr val="000000"/>
                              </a:solidFill>
                              <a:latin typeface="Cambria Math" panose="02040503050406030204" pitchFamily="18" charset="0"/>
                            </a:rPr>
                          </m:ctrlPr>
                        </m:sSubSupPr>
                        <m:e>
                          <m:r>
                            <a:rPr lang="es-PE" i="1">
                              <a:solidFill>
                                <a:srgbClr val="000000"/>
                              </a:solidFill>
                              <a:latin typeface="Cambria Math" panose="02040503050406030204" pitchFamily="18" charset="0"/>
                            </a:rPr>
                            <m:t>𝑖</m:t>
                          </m:r>
                        </m:e>
                        <m:sub>
                          <m:r>
                            <a:rPr lang="es-PE" i="1">
                              <a:solidFill>
                                <a:srgbClr val="000000"/>
                              </a:solidFill>
                              <a:latin typeface="Cambria Math" panose="02040503050406030204" pitchFamily="18" charset="0"/>
                            </a:rPr>
                            <m:t>𝑡</m:t>
                          </m:r>
                        </m:sub>
                        <m:sup>
                          <m:r>
                            <a:rPr lang="es-PE" i="1">
                              <a:solidFill>
                                <a:srgbClr val="000000"/>
                              </a:solidFill>
                              <a:latin typeface="Cambria Math" panose="02040503050406030204" pitchFamily="18" charset="0"/>
                            </a:rPr>
                            <m:t>∗</m:t>
                          </m:r>
                        </m:sup>
                      </m:sSubSup>
                    </m:oMath>
                  </m:oMathPara>
                </a14:m>
                <a:endParaRPr lang="es-PE" dirty="0"/>
              </a:p>
            </p:txBody>
          </p:sp>
        </mc:Choice>
        <mc:Fallback xmlns="">
          <p:sp>
            <p:nvSpPr>
              <p:cNvPr id="24" name="Object 16">
                <a:extLst>
                  <a:ext uri="{FF2B5EF4-FFF2-40B4-BE49-F238E27FC236}">
                    <a16:creationId xmlns:a16="http://schemas.microsoft.com/office/drawing/2014/main" id="{5C28A17E-5F88-B894-A61E-F8790E42B85D}"/>
                  </a:ext>
                </a:extLst>
              </p:cNvPr>
              <p:cNvSpPr txBox="1">
                <a:spLocks noRot="1" noChangeAspect="1" noMove="1" noResize="1" noEditPoints="1" noAdjustHandles="1" noChangeArrowheads="1" noChangeShapeType="1" noTextEdit="1"/>
              </p:cNvSpPr>
              <p:nvPr/>
            </p:nvSpPr>
            <p:spPr bwMode="auto">
              <a:xfrm>
                <a:off x="3790950" y="2400300"/>
                <a:ext cx="273050" cy="398463"/>
              </a:xfrm>
              <a:prstGeom prst="rect">
                <a:avLst/>
              </a:prstGeom>
              <a:blipFill>
                <a:blip r:embed="rId3"/>
                <a:stretch>
                  <a:fillRect r="-11111"/>
                </a:stretch>
              </a:blipFill>
              <a:ln>
                <a:noFill/>
              </a:ln>
              <a:effectLst/>
            </p:spPr>
            <p:txBody>
              <a:bodyPr/>
              <a:lstStyle/>
              <a:p>
                <a:r>
                  <a:rPr lang="es-PE">
                    <a:noFill/>
                  </a:rPr>
                  <a:t> </a:t>
                </a:r>
              </a:p>
            </p:txBody>
          </p:sp>
        </mc:Fallback>
      </mc:AlternateContent>
      <p:sp>
        <p:nvSpPr>
          <p:cNvPr id="25" name="Rectangle 17">
            <a:extLst>
              <a:ext uri="{FF2B5EF4-FFF2-40B4-BE49-F238E27FC236}">
                <a16:creationId xmlns:a16="http://schemas.microsoft.com/office/drawing/2014/main" id="{A638A8E3-AF17-F0BE-8CDA-EB49EB7C99BF}"/>
              </a:ext>
            </a:extLst>
          </p:cNvPr>
          <p:cNvSpPr>
            <a:spLocks noChangeArrowheads="1"/>
          </p:cNvSpPr>
          <p:nvPr/>
        </p:nvSpPr>
        <p:spPr bwMode="auto">
          <a:xfrm>
            <a:off x="1562107" y="2290763"/>
            <a:ext cx="1617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prstDash val="dash"/>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chemeClr val="accent1"/>
                </a:solidFill>
                <a:latin typeface="Arial Narrow" panose="020B0606020202030204" pitchFamily="34" charset="0"/>
              </a:rPr>
              <a:t>Tasa de interés en dólares de CP</a:t>
            </a:r>
            <a:endParaRPr lang="en-US" altLang="es-PE" sz="1600">
              <a:solidFill>
                <a:schemeClr val="accent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6" name="Object 18">
                <a:extLst>
                  <a:ext uri="{FF2B5EF4-FFF2-40B4-BE49-F238E27FC236}">
                    <a16:creationId xmlns:a16="http://schemas.microsoft.com/office/drawing/2014/main" id="{A19C9C58-74D5-3E7A-CB8B-4FF6A7C1B6A5}"/>
                  </a:ext>
                </a:extLst>
              </p:cNvPr>
              <p:cNvSpPr txBox="1"/>
              <p:nvPr/>
            </p:nvSpPr>
            <p:spPr bwMode="auto">
              <a:xfrm>
                <a:off x="3744920" y="3257554"/>
                <a:ext cx="498475" cy="5270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Sup>
                        <m:sSubSupPr>
                          <m:ctrlPr>
                            <a:rPr lang="es-MX" b="0" i="1" smtClean="0">
                              <a:solidFill>
                                <a:srgbClr val="000000"/>
                              </a:solidFill>
                              <a:latin typeface="Cambria Math" panose="02040503050406030204" pitchFamily="18" charset="0"/>
                            </a:rPr>
                          </m:ctrlPr>
                        </m:sSubSupPr>
                        <m:e>
                          <m:r>
                            <a:rPr lang="es-PE" i="1">
                              <a:solidFill>
                                <a:srgbClr val="000000"/>
                              </a:solidFill>
                              <a:latin typeface="Cambria Math" panose="02040503050406030204" pitchFamily="18" charset="0"/>
                            </a:rPr>
                            <m:t>𝑖</m:t>
                          </m:r>
                        </m:e>
                        <m:sub>
                          <m:r>
                            <a:rPr lang="es-PE" i="1">
                              <a:solidFill>
                                <a:srgbClr val="000000"/>
                              </a:solidFill>
                              <a:latin typeface="Cambria Math" panose="02040503050406030204" pitchFamily="18" charset="0"/>
                            </a:rPr>
                            <m:t>𝑡</m:t>
                          </m:r>
                        </m:sub>
                        <m:sup>
                          <m:r>
                            <a:rPr lang="es-MX" b="0" i="1" smtClean="0">
                              <a:solidFill>
                                <a:srgbClr val="000000"/>
                              </a:solidFill>
                              <a:latin typeface="Cambria Math" panose="02040503050406030204" pitchFamily="18" charset="0"/>
                            </a:rPr>
                            <m:t>𝑚𝑛</m:t>
                          </m:r>
                        </m:sup>
                      </m:sSubSup>
                    </m:oMath>
                  </m:oMathPara>
                </a14:m>
                <a:endParaRPr lang="es-PE" dirty="0"/>
              </a:p>
            </p:txBody>
          </p:sp>
        </mc:Choice>
        <mc:Fallback xmlns="">
          <p:sp>
            <p:nvSpPr>
              <p:cNvPr id="26" name="Object 18">
                <a:extLst>
                  <a:ext uri="{FF2B5EF4-FFF2-40B4-BE49-F238E27FC236}">
                    <a16:creationId xmlns:a16="http://schemas.microsoft.com/office/drawing/2014/main" id="{A19C9C58-74D5-3E7A-CB8B-4FF6A7C1B6A5}"/>
                  </a:ext>
                </a:extLst>
              </p:cNvPr>
              <p:cNvSpPr txBox="1">
                <a:spLocks noRot="1" noChangeAspect="1" noMove="1" noResize="1" noEditPoints="1" noAdjustHandles="1" noChangeArrowheads="1" noChangeShapeType="1" noTextEdit="1"/>
              </p:cNvSpPr>
              <p:nvPr/>
            </p:nvSpPr>
            <p:spPr bwMode="auto">
              <a:xfrm>
                <a:off x="3744920" y="3257554"/>
                <a:ext cx="498475" cy="527050"/>
              </a:xfrm>
              <a:prstGeom prst="rect">
                <a:avLst/>
              </a:prstGeom>
              <a:blipFill>
                <a:blip r:embed="rId4"/>
                <a:stretch>
                  <a:fillRect/>
                </a:stretch>
              </a:blipFill>
              <a:ln>
                <a:noFill/>
              </a:ln>
              <a:effectLst/>
            </p:spPr>
            <p:txBody>
              <a:bodyPr/>
              <a:lstStyle/>
              <a:p>
                <a:r>
                  <a:rPr lang="es-PE">
                    <a:noFill/>
                  </a:rPr>
                  <a:t> </a:t>
                </a:r>
              </a:p>
            </p:txBody>
          </p:sp>
        </mc:Fallback>
      </mc:AlternateContent>
      <p:sp>
        <p:nvSpPr>
          <p:cNvPr id="27" name="Rectangle 19">
            <a:extLst>
              <a:ext uri="{FF2B5EF4-FFF2-40B4-BE49-F238E27FC236}">
                <a16:creationId xmlns:a16="http://schemas.microsoft.com/office/drawing/2014/main" id="{7E3CF081-8423-D92A-E310-A44F17561B9C}"/>
              </a:ext>
            </a:extLst>
          </p:cNvPr>
          <p:cNvSpPr>
            <a:spLocks noChangeArrowheads="1"/>
          </p:cNvSpPr>
          <p:nvPr/>
        </p:nvSpPr>
        <p:spPr bwMode="auto">
          <a:xfrm>
            <a:off x="1620838" y="3116263"/>
            <a:ext cx="14652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prstDash val="dash"/>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chemeClr val="accent1"/>
                </a:solidFill>
                <a:latin typeface="Arial Narrow" panose="020B0606020202030204" pitchFamily="34" charset="0"/>
              </a:rPr>
              <a:t>Tasa de interés doméstica de CP</a:t>
            </a:r>
            <a:endParaRPr lang="en-US" altLang="es-PE" sz="1600">
              <a:solidFill>
                <a:schemeClr val="accent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8" name="Object 20">
                <a:extLst>
                  <a:ext uri="{FF2B5EF4-FFF2-40B4-BE49-F238E27FC236}">
                    <a16:creationId xmlns:a16="http://schemas.microsoft.com/office/drawing/2014/main" id="{2E066678-07A0-8A12-A358-BB116E1E0EB6}"/>
                  </a:ext>
                </a:extLst>
              </p:cNvPr>
              <p:cNvSpPr txBox="1"/>
              <p:nvPr/>
            </p:nvSpPr>
            <p:spPr bwMode="auto">
              <a:xfrm>
                <a:off x="3772700" y="3993901"/>
                <a:ext cx="449263" cy="4762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Sup>
                        <m:sSubSupPr>
                          <m:ctrlPr>
                            <a:rPr lang="es-MX" b="0" i="1" smtClean="0">
                              <a:solidFill>
                                <a:srgbClr val="000000"/>
                              </a:solidFill>
                              <a:latin typeface="Cambria Math" panose="02040503050406030204" pitchFamily="18" charset="0"/>
                            </a:rPr>
                          </m:ctrlPr>
                        </m:sSubSupPr>
                        <m:e>
                          <m:r>
                            <m:rPr>
                              <m:sty m:val="p"/>
                            </m:rPr>
                            <a:rPr lang="es-MX" b="0" i="0" smtClean="0">
                              <a:solidFill>
                                <a:srgbClr val="000000"/>
                              </a:solidFill>
                              <a:latin typeface="Cambria Math" panose="02040503050406030204" pitchFamily="18" charset="0"/>
                            </a:rPr>
                            <m:t>Λ</m:t>
                          </m:r>
                        </m:e>
                        <m:sub>
                          <m:r>
                            <a:rPr lang="es-MX" b="0" i="1" smtClean="0">
                              <a:solidFill>
                                <a:srgbClr val="000000"/>
                              </a:solidFill>
                              <a:latin typeface="Cambria Math" panose="02040503050406030204" pitchFamily="18" charset="0"/>
                            </a:rPr>
                            <m:t>𝑡</m:t>
                          </m:r>
                        </m:sub>
                        <m:sup>
                          <m:r>
                            <a:rPr lang="es-MX" b="0" i="1" smtClean="0">
                              <a:solidFill>
                                <a:srgbClr val="000000"/>
                              </a:solidFill>
                              <a:latin typeface="Cambria Math" panose="02040503050406030204" pitchFamily="18" charset="0"/>
                            </a:rPr>
                            <m:t>𝑒</m:t>
                          </m:r>
                        </m:sup>
                      </m:sSubSup>
                    </m:oMath>
                  </m:oMathPara>
                </a14:m>
                <a:endParaRPr lang="es-PE" dirty="0"/>
              </a:p>
            </p:txBody>
          </p:sp>
        </mc:Choice>
        <mc:Fallback xmlns="">
          <p:sp>
            <p:nvSpPr>
              <p:cNvPr id="28" name="Object 20">
                <a:extLst>
                  <a:ext uri="{FF2B5EF4-FFF2-40B4-BE49-F238E27FC236}">
                    <a16:creationId xmlns:a16="http://schemas.microsoft.com/office/drawing/2014/main" id="{2E066678-07A0-8A12-A358-BB116E1E0EB6}"/>
                  </a:ext>
                </a:extLst>
              </p:cNvPr>
              <p:cNvSpPr txBox="1">
                <a:spLocks noRot="1" noChangeAspect="1" noMove="1" noResize="1" noEditPoints="1" noAdjustHandles="1" noChangeArrowheads="1" noChangeShapeType="1" noTextEdit="1"/>
              </p:cNvSpPr>
              <p:nvPr/>
            </p:nvSpPr>
            <p:spPr bwMode="auto">
              <a:xfrm>
                <a:off x="3772700" y="3993901"/>
                <a:ext cx="449263" cy="476250"/>
              </a:xfrm>
              <a:prstGeom prst="rect">
                <a:avLst/>
              </a:prstGeom>
              <a:blipFill>
                <a:blip r:embed="rId5"/>
                <a:stretch>
                  <a:fillRect/>
                </a:stretch>
              </a:blipFill>
              <a:ln>
                <a:noFill/>
              </a:ln>
              <a:effectLst/>
            </p:spPr>
            <p:txBody>
              <a:bodyPr/>
              <a:lstStyle/>
              <a:p>
                <a:r>
                  <a:rPr lang="es-PE">
                    <a:noFill/>
                  </a:rPr>
                  <a:t> </a:t>
                </a:r>
              </a:p>
            </p:txBody>
          </p:sp>
        </mc:Fallback>
      </mc:AlternateContent>
      <p:sp>
        <p:nvSpPr>
          <p:cNvPr id="29" name="Rectangle 21">
            <a:extLst>
              <a:ext uri="{FF2B5EF4-FFF2-40B4-BE49-F238E27FC236}">
                <a16:creationId xmlns:a16="http://schemas.microsoft.com/office/drawing/2014/main" id="{E131091F-603D-F3C4-8410-26FAC533EBCE}"/>
              </a:ext>
            </a:extLst>
          </p:cNvPr>
          <p:cNvSpPr>
            <a:spLocks noChangeArrowheads="1"/>
          </p:cNvSpPr>
          <p:nvPr/>
        </p:nvSpPr>
        <p:spPr bwMode="auto">
          <a:xfrm>
            <a:off x="1633545" y="3917950"/>
            <a:ext cx="1628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prstDash val="dash"/>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dirty="0">
                <a:solidFill>
                  <a:schemeClr val="accent1"/>
                </a:solidFill>
                <a:latin typeface="Arial Narrow" panose="020B0606020202030204" pitchFamily="34" charset="0"/>
              </a:rPr>
              <a:t>Depreciación esperada</a:t>
            </a:r>
            <a:endParaRPr lang="en-US" altLang="es-PE" sz="1600" dirty="0">
              <a:solidFill>
                <a:schemeClr val="accent1"/>
              </a:solidFill>
              <a:latin typeface="Arial Narrow" panose="020B0606020202030204" pitchFamily="34" charset="0"/>
            </a:endParaRPr>
          </a:p>
        </p:txBody>
      </p:sp>
      <p:sp>
        <p:nvSpPr>
          <p:cNvPr id="30" name="Rectangle 22">
            <a:extLst>
              <a:ext uri="{FF2B5EF4-FFF2-40B4-BE49-F238E27FC236}">
                <a16:creationId xmlns:a16="http://schemas.microsoft.com/office/drawing/2014/main" id="{74E3F2F9-64BD-B5A4-DC48-E9782969EDAB}"/>
              </a:ext>
            </a:extLst>
          </p:cNvPr>
          <p:cNvSpPr>
            <a:spLocks noChangeArrowheads="1"/>
          </p:cNvSpPr>
          <p:nvPr/>
        </p:nvSpPr>
        <p:spPr bwMode="auto">
          <a:xfrm>
            <a:off x="5892800" y="3613150"/>
            <a:ext cx="1219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prstDash val="dash"/>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dirty="0">
                <a:solidFill>
                  <a:schemeClr val="accent1"/>
                </a:solidFill>
                <a:latin typeface="Arial Narrow" panose="020B0606020202030204" pitchFamily="34" charset="0"/>
              </a:rPr>
              <a:t>Depreciación nominal</a:t>
            </a:r>
            <a:endParaRPr lang="en-US" altLang="es-PE" sz="1600" dirty="0">
              <a:solidFill>
                <a:schemeClr val="accent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31" name="Object 23">
                <a:extLst>
                  <a:ext uri="{FF2B5EF4-FFF2-40B4-BE49-F238E27FC236}">
                    <a16:creationId xmlns:a16="http://schemas.microsoft.com/office/drawing/2014/main" id="{199A4241-DEC5-7CB7-86DB-ADB0B1087C1B}"/>
                  </a:ext>
                </a:extLst>
              </p:cNvPr>
              <p:cNvSpPr txBox="1"/>
              <p:nvPr/>
            </p:nvSpPr>
            <p:spPr bwMode="auto">
              <a:xfrm>
                <a:off x="6305550" y="2830520"/>
                <a:ext cx="273050" cy="4460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𝜆</m:t>
                          </m:r>
                        </m:e>
                        <m:sub>
                          <m:r>
                            <a:rPr lang="es-MX" b="0" i="1" smtClean="0">
                              <a:solidFill>
                                <a:srgbClr val="000000"/>
                              </a:solidFill>
                              <a:latin typeface="Cambria Math" panose="02040503050406030204" pitchFamily="18" charset="0"/>
                            </a:rPr>
                            <m:t>𝑡</m:t>
                          </m:r>
                        </m:sub>
                      </m:sSub>
                    </m:oMath>
                  </m:oMathPara>
                </a14:m>
                <a:endParaRPr lang="es-PE" dirty="0"/>
              </a:p>
            </p:txBody>
          </p:sp>
        </mc:Choice>
        <mc:Fallback xmlns="">
          <p:sp>
            <p:nvSpPr>
              <p:cNvPr id="31" name="Object 23">
                <a:extLst>
                  <a:ext uri="{FF2B5EF4-FFF2-40B4-BE49-F238E27FC236}">
                    <a16:creationId xmlns:a16="http://schemas.microsoft.com/office/drawing/2014/main" id="{199A4241-DEC5-7CB7-86DB-ADB0B1087C1B}"/>
                  </a:ext>
                </a:extLst>
              </p:cNvPr>
              <p:cNvSpPr txBox="1">
                <a:spLocks noRot="1" noChangeAspect="1" noMove="1" noResize="1" noEditPoints="1" noAdjustHandles="1" noChangeArrowheads="1" noChangeShapeType="1" noTextEdit="1"/>
              </p:cNvSpPr>
              <p:nvPr/>
            </p:nvSpPr>
            <p:spPr bwMode="auto">
              <a:xfrm>
                <a:off x="6305550" y="2830520"/>
                <a:ext cx="273050" cy="446087"/>
              </a:xfrm>
              <a:prstGeom prst="rect">
                <a:avLst/>
              </a:prstGeom>
              <a:blipFill>
                <a:blip r:embed="rId6"/>
                <a:stretch>
                  <a:fillRect r="-24444"/>
                </a:stretch>
              </a:blipFill>
              <a:ln>
                <a:noFill/>
              </a:ln>
              <a:effectLst/>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2" name="Object 24">
                <a:extLst>
                  <a:ext uri="{FF2B5EF4-FFF2-40B4-BE49-F238E27FC236}">
                    <a16:creationId xmlns:a16="http://schemas.microsoft.com/office/drawing/2014/main" id="{2B1340A0-77D6-5476-D348-4C7486FCDFAC}"/>
                  </a:ext>
                </a:extLst>
              </p:cNvPr>
              <p:cNvSpPr txBox="1"/>
              <p:nvPr/>
            </p:nvSpPr>
            <p:spPr bwMode="auto">
              <a:xfrm>
                <a:off x="8472498" y="2843220"/>
                <a:ext cx="1025525" cy="474663"/>
              </a:xfrm>
              <a:prstGeom prst="rect">
                <a:avLst/>
              </a:prstGeom>
              <a:noFill/>
              <a:ln>
                <a:noFill/>
              </a:ln>
              <a:effectLst/>
            </p:spPr>
            <p:txBody>
              <a:bodyPr>
                <a:normAutofit/>
              </a:bodyPr>
              <a:lstStyle/>
              <a:p>
                <a:pPr/>
                <a14:m>
                  <m:oMathPara xmlns:m="http://schemas.openxmlformats.org/officeDocument/2006/math">
                    <m:oMathParaPr>
                      <m:jc m:val="center"/>
                    </m:oMathParaPr>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𝑞</m:t>
                          </m:r>
                        </m:e>
                        <m:sub>
                          <m:r>
                            <a:rPr lang="es-MX" b="0" i="1" smtClean="0">
                              <a:latin typeface="Cambria Math" panose="02040503050406030204" pitchFamily="18" charset="0"/>
                            </a:rPr>
                            <m:t>𝑡</m:t>
                          </m:r>
                        </m:sub>
                      </m:sSub>
                    </m:oMath>
                  </m:oMathPara>
                </a14:m>
                <a:endParaRPr lang="es-PE" dirty="0"/>
              </a:p>
            </p:txBody>
          </p:sp>
        </mc:Choice>
        <mc:Fallback xmlns="">
          <p:sp>
            <p:nvSpPr>
              <p:cNvPr id="32" name="Object 24">
                <a:extLst>
                  <a:ext uri="{FF2B5EF4-FFF2-40B4-BE49-F238E27FC236}">
                    <a16:creationId xmlns:a16="http://schemas.microsoft.com/office/drawing/2014/main" id="{2B1340A0-77D6-5476-D348-4C7486FCDFAC}"/>
                  </a:ext>
                </a:extLst>
              </p:cNvPr>
              <p:cNvSpPr txBox="1">
                <a:spLocks noRot="1" noChangeAspect="1" noMove="1" noResize="1" noEditPoints="1" noAdjustHandles="1" noChangeArrowheads="1" noChangeShapeType="1" noTextEdit="1"/>
              </p:cNvSpPr>
              <p:nvPr/>
            </p:nvSpPr>
            <p:spPr bwMode="auto">
              <a:xfrm>
                <a:off x="8472498" y="2843220"/>
                <a:ext cx="1025525" cy="474663"/>
              </a:xfrm>
              <a:prstGeom prst="rect">
                <a:avLst/>
              </a:prstGeom>
              <a:blipFill>
                <a:blip r:embed="rId7"/>
                <a:stretch>
                  <a:fillRect/>
                </a:stretch>
              </a:blipFill>
              <a:ln>
                <a:noFill/>
              </a:ln>
              <a:effectLst/>
            </p:spPr>
            <p:txBody>
              <a:bodyPr/>
              <a:lstStyle/>
              <a:p>
                <a:r>
                  <a:rPr lang="es-PE">
                    <a:noFill/>
                  </a:rPr>
                  <a:t> </a:t>
                </a:r>
              </a:p>
            </p:txBody>
          </p:sp>
        </mc:Fallback>
      </mc:AlternateContent>
      <p:sp>
        <p:nvSpPr>
          <p:cNvPr id="33" name="Rectangle 25">
            <a:extLst>
              <a:ext uri="{FF2B5EF4-FFF2-40B4-BE49-F238E27FC236}">
                <a16:creationId xmlns:a16="http://schemas.microsoft.com/office/drawing/2014/main" id="{9E6CCBAC-1D07-5A33-F0A6-5DF42FDA794D}"/>
              </a:ext>
            </a:extLst>
          </p:cNvPr>
          <p:cNvSpPr>
            <a:spLocks noChangeArrowheads="1"/>
          </p:cNvSpPr>
          <p:nvPr/>
        </p:nvSpPr>
        <p:spPr bwMode="auto">
          <a:xfrm>
            <a:off x="8315325" y="2747963"/>
            <a:ext cx="1309688" cy="609600"/>
          </a:xfrm>
          <a:prstGeom prst="rect">
            <a:avLst/>
          </a:prstGeom>
          <a:noFill/>
          <a:ln w="38100" cmpd="dbl">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endParaRPr lang="es-PE" altLang="es-PE" sz="1600">
              <a:solidFill>
                <a:srgbClr val="008000"/>
              </a:solidFill>
              <a:latin typeface="Arial Narrow" panose="020B0606020202030204" pitchFamily="34" charset="0"/>
            </a:endParaRPr>
          </a:p>
        </p:txBody>
      </p:sp>
      <p:sp>
        <p:nvSpPr>
          <p:cNvPr id="34" name="Rectangle 26">
            <a:extLst>
              <a:ext uri="{FF2B5EF4-FFF2-40B4-BE49-F238E27FC236}">
                <a16:creationId xmlns:a16="http://schemas.microsoft.com/office/drawing/2014/main" id="{533D02DD-26D8-6434-D007-96D29E19D7F8}"/>
              </a:ext>
            </a:extLst>
          </p:cNvPr>
          <p:cNvSpPr>
            <a:spLocks noChangeArrowheads="1"/>
          </p:cNvSpPr>
          <p:nvPr/>
        </p:nvSpPr>
        <p:spPr bwMode="auto">
          <a:xfrm>
            <a:off x="8315325" y="1517650"/>
            <a:ext cx="1309688"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endParaRPr lang="es-PE" altLang="es-PE" sz="1600">
              <a:solidFill>
                <a:srgbClr val="008000"/>
              </a:solidFill>
              <a:latin typeface="Arial Narrow" panose="020B0606020202030204" pitchFamily="34" charset="0"/>
            </a:endParaRPr>
          </a:p>
        </p:txBody>
      </p:sp>
      <p:sp>
        <p:nvSpPr>
          <p:cNvPr id="35" name="Rectangle 27">
            <a:extLst>
              <a:ext uri="{FF2B5EF4-FFF2-40B4-BE49-F238E27FC236}">
                <a16:creationId xmlns:a16="http://schemas.microsoft.com/office/drawing/2014/main" id="{F7FE5A7C-87AC-9C9C-BB8A-BD26CA536EB1}"/>
              </a:ext>
            </a:extLst>
          </p:cNvPr>
          <p:cNvSpPr>
            <a:spLocks noChangeArrowheads="1"/>
          </p:cNvSpPr>
          <p:nvPr/>
        </p:nvSpPr>
        <p:spPr bwMode="auto">
          <a:xfrm>
            <a:off x="8315325" y="3917950"/>
            <a:ext cx="1309688" cy="609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endParaRPr lang="es-PE" altLang="es-PE" sz="1600">
              <a:solidFill>
                <a:srgbClr val="008000"/>
              </a:solidFill>
              <a:latin typeface="Arial Narrow" panose="020B0606020202030204" pitchFamily="34" charset="0"/>
            </a:endParaRPr>
          </a:p>
        </p:txBody>
      </p:sp>
      <p:cxnSp>
        <p:nvCxnSpPr>
          <p:cNvPr id="36" name="AutoShape 28">
            <a:extLst>
              <a:ext uri="{FF2B5EF4-FFF2-40B4-BE49-F238E27FC236}">
                <a16:creationId xmlns:a16="http://schemas.microsoft.com/office/drawing/2014/main" id="{A320ABA2-F0AB-64E0-B798-D9E53240C22D}"/>
              </a:ext>
            </a:extLst>
          </p:cNvPr>
          <p:cNvCxnSpPr>
            <a:cxnSpLocks noChangeShapeType="1"/>
            <a:stCxn id="35" idx="0"/>
            <a:endCxn id="33" idx="2"/>
          </p:cNvCxnSpPr>
          <p:nvPr/>
        </p:nvCxnSpPr>
        <p:spPr bwMode="auto">
          <a:xfrm flipV="1">
            <a:off x="8970963" y="3376620"/>
            <a:ext cx="0" cy="541337"/>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29">
            <a:extLst>
              <a:ext uri="{FF2B5EF4-FFF2-40B4-BE49-F238E27FC236}">
                <a16:creationId xmlns:a16="http://schemas.microsoft.com/office/drawing/2014/main" id="{DBCEAA40-548A-9DCC-5322-0E91C33D7986}"/>
              </a:ext>
            </a:extLst>
          </p:cNvPr>
          <p:cNvCxnSpPr>
            <a:cxnSpLocks noChangeShapeType="1"/>
            <a:stCxn id="34" idx="2"/>
            <a:endCxn id="33" idx="0"/>
          </p:cNvCxnSpPr>
          <p:nvPr/>
        </p:nvCxnSpPr>
        <p:spPr bwMode="auto">
          <a:xfrm>
            <a:off x="8970963" y="2127257"/>
            <a:ext cx="0" cy="601663"/>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mc:AlternateContent xmlns:mc="http://schemas.openxmlformats.org/markup-compatibility/2006" xmlns:a14="http://schemas.microsoft.com/office/drawing/2010/main">
        <mc:Choice Requires="a14">
          <p:sp>
            <p:nvSpPr>
              <p:cNvPr id="38" name="Object 30">
                <a:extLst>
                  <a:ext uri="{FF2B5EF4-FFF2-40B4-BE49-F238E27FC236}">
                    <a16:creationId xmlns:a16="http://schemas.microsoft.com/office/drawing/2014/main" id="{BDFA5EA3-AF06-EB42-1E57-6F5ADD625C51}"/>
                  </a:ext>
                </a:extLst>
              </p:cNvPr>
              <p:cNvSpPr txBox="1"/>
              <p:nvPr/>
            </p:nvSpPr>
            <p:spPr bwMode="auto">
              <a:xfrm>
                <a:off x="8807450" y="1593850"/>
                <a:ext cx="323850" cy="449263"/>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s-PE" i="1">
                              <a:solidFill>
                                <a:srgbClr val="000000"/>
                              </a:solidFill>
                              <a:latin typeface="Cambria Math" panose="02040503050406030204" pitchFamily="18" charset="0"/>
                            </a:rPr>
                          </m:ctrlPr>
                        </m:sSubPr>
                        <m:e>
                          <m:r>
                            <a:rPr lang="es-PE" i="1">
                              <a:solidFill>
                                <a:srgbClr val="000000"/>
                              </a:solidFill>
                              <a:latin typeface="Cambria Math" panose="02040503050406030204" pitchFamily="18" charset="0"/>
                            </a:rPr>
                            <m:t>𝜋</m:t>
                          </m:r>
                        </m:e>
                        <m:sub>
                          <m:r>
                            <a:rPr lang="es-PE" i="1">
                              <a:solidFill>
                                <a:srgbClr val="000000"/>
                              </a:solidFill>
                              <a:latin typeface="Cambria Math" panose="02040503050406030204" pitchFamily="18" charset="0"/>
                            </a:rPr>
                            <m:t>𝑡</m:t>
                          </m:r>
                        </m:sub>
                      </m:sSub>
                    </m:oMath>
                  </m:oMathPara>
                </a14:m>
                <a:endParaRPr lang="es-PE" dirty="0"/>
              </a:p>
            </p:txBody>
          </p:sp>
        </mc:Choice>
        <mc:Fallback xmlns="">
          <p:sp>
            <p:nvSpPr>
              <p:cNvPr id="38" name="Object 30">
                <a:extLst>
                  <a:ext uri="{FF2B5EF4-FFF2-40B4-BE49-F238E27FC236}">
                    <a16:creationId xmlns:a16="http://schemas.microsoft.com/office/drawing/2014/main" id="{BDFA5EA3-AF06-EB42-1E57-6F5ADD625C51}"/>
                  </a:ext>
                </a:extLst>
              </p:cNvPr>
              <p:cNvSpPr txBox="1">
                <a:spLocks noRot="1" noChangeAspect="1" noMove="1" noResize="1" noEditPoints="1" noAdjustHandles="1" noChangeArrowheads="1" noChangeShapeType="1" noTextEdit="1"/>
              </p:cNvSpPr>
              <p:nvPr/>
            </p:nvSpPr>
            <p:spPr bwMode="auto">
              <a:xfrm>
                <a:off x="8807450" y="1593850"/>
                <a:ext cx="323850" cy="449263"/>
              </a:xfrm>
              <a:prstGeom prst="rect">
                <a:avLst/>
              </a:prstGeom>
              <a:blipFill>
                <a:blip r:embed="rId8"/>
                <a:stretch>
                  <a:fillRect r="-11321"/>
                </a:stretch>
              </a:blipFill>
              <a:ln>
                <a:noFill/>
              </a:ln>
              <a:effectLst/>
            </p:spPr>
            <p:txBody>
              <a:bodyPr/>
              <a:lstStyle/>
              <a:p>
                <a:r>
                  <a:rPr lang="es-PE">
                    <a:noFill/>
                  </a:rPr>
                  <a:t> </a:t>
                </a:r>
              </a:p>
            </p:txBody>
          </p:sp>
        </mc:Fallback>
      </mc:AlternateContent>
      <p:sp>
        <p:nvSpPr>
          <p:cNvPr id="39" name="Rectangle 31">
            <a:extLst>
              <a:ext uri="{FF2B5EF4-FFF2-40B4-BE49-F238E27FC236}">
                <a16:creationId xmlns:a16="http://schemas.microsoft.com/office/drawing/2014/main" id="{8B4A8C19-2D86-C94F-6FD9-8F85AE59DA57}"/>
              </a:ext>
            </a:extLst>
          </p:cNvPr>
          <p:cNvSpPr>
            <a:spLocks noChangeArrowheads="1"/>
          </p:cNvSpPr>
          <p:nvPr/>
        </p:nvSpPr>
        <p:spPr bwMode="auto">
          <a:xfrm>
            <a:off x="9625020" y="1504950"/>
            <a:ext cx="9794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prstDash val="dash"/>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chemeClr val="accent1"/>
                </a:solidFill>
                <a:latin typeface="Arial Narrow" panose="020B0606020202030204" pitchFamily="34" charset="0"/>
              </a:rPr>
              <a:t>Inflación total</a:t>
            </a:r>
            <a:endParaRPr lang="en-US" altLang="es-PE" sz="1600">
              <a:solidFill>
                <a:schemeClr val="accent1"/>
              </a:solidFill>
              <a:latin typeface="Arial Narrow" panose="020B0606020202030204" pitchFamily="34" charset="0"/>
            </a:endParaRPr>
          </a:p>
        </p:txBody>
      </p:sp>
      <p:sp>
        <p:nvSpPr>
          <p:cNvPr id="40" name="Rectangle 32">
            <a:extLst>
              <a:ext uri="{FF2B5EF4-FFF2-40B4-BE49-F238E27FC236}">
                <a16:creationId xmlns:a16="http://schemas.microsoft.com/office/drawing/2014/main" id="{1454DB90-10E0-80FF-27D8-A823C6D058C8}"/>
              </a:ext>
            </a:extLst>
          </p:cNvPr>
          <p:cNvSpPr>
            <a:spLocks noChangeArrowheads="1"/>
          </p:cNvSpPr>
          <p:nvPr/>
        </p:nvSpPr>
        <p:spPr bwMode="auto">
          <a:xfrm>
            <a:off x="9688520" y="3917950"/>
            <a:ext cx="97948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prstDash val="dash"/>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a:solidFill>
                  <a:schemeClr val="accent1"/>
                </a:solidFill>
                <a:latin typeface="Arial Narrow" panose="020B0606020202030204" pitchFamily="34" charset="0"/>
              </a:rPr>
              <a:t>Inflación externa</a:t>
            </a:r>
            <a:endParaRPr lang="en-US" altLang="es-PE" sz="1600">
              <a:solidFill>
                <a:schemeClr val="accent1"/>
              </a:solidFill>
              <a:latin typeface="Arial Narrow" panose="020B0606020202030204" pitchFamily="34" charset="0"/>
            </a:endParaRPr>
          </a:p>
        </p:txBody>
      </p:sp>
      <mc:AlternateContent xmlns:mc="http://schemas.openxmlformats.org/markup-compatibility/2006" xmlns:a14="http://schemas.microsoft.com/office/drawing/2010/main">
        <mc:Choice Requires="a14">
          <p:sp>
            <p:nvSpPr>
              <p:cNvPr id="41" name="Object 33">
                <a:extLst>
                  <a:ext uri="{FF2B5EF4-FFF2-40B4-BE49-F238E27FC236}">
                    <a16:creationId xmlns:a16="http://schemas.microsoft.com/office/drawing/2014/main" id="{A4A56B29-AE7E-A0F0-1E9E-4B0A08392FE1}"/>
                  </a:ext>
                </a:extLst>
              </p:cNvPr>
              <p:cNvSpPr txBox="1"/>
              <p:nvPr/>
            </p:nvSpPr>
            <p:spPr bwMode="auto">
              <a:xfrm>
                <a:off x="8486775" y="4003682"/>
                <a:ext cx="998538" cy="474663"/>
              </a:xfrm>
              <a:prstGeom prst="rect">
                <a:avLst/>
              </a:prstGeom>
              <a:noFill/>
              <a:ln>
                <a:noFill/>
              </a:ln>
              <a:effectLst/>
            </p:spPr>
            <p:txBody>
              <a:bodyPr>
                <a:normAutofit/>
              </a:bodyPr>
              <a:lstStyle/>
              <a:p>
                <a:pPr/>
                <a14:m>
                  <m:oMathPara xmlns:m="http://schemas.openxmlformats.org/officeDocument/2006/math">
                    <m:oMathParaPr>
                      <m:jc m:val="center"/>
                    </m:oMathParaPr>
                    <m:oMath xmlns:m="http://schemas.openxmlformats.org/officeDocument/2006/math">
                      <m:sSubSup>
                        <m:sSubSupPr>
                          <m:ctrlPr>
                            <a:rPr lang="es-PE" i="1" smtClean="0">
                              <a:solidFill>
                                <a:srgbClr val="000000"/>
                              </a:solidFill>
                              <a:latin typeface="Cambria Math" panose="02040503050406030204" pitchFamily="18" charset="0"/>
                            </a:rPr>
                          </m:ctrlPr>
                        </m:sSubSupPr>
                        <m:e>
                          <m:r>
                            <a:rPr lang="es-PE" i="1">
                              <a:solidFill>
                                <a:srgbClr val="000000"/>
                              </a:solidFill>
                              <a:latin typeface="Cambria Math" panose="02040503050406030204" pitchFamily="18" charset="0"/>
                            </a:rPr>
                            <m:t>𝜋</m:t>
                          </m:r>
                        </m:e>
                        <m:sub>
                          <m:r>
                            <a:rPr lang="es-PE" i="1">
                              <a:solidFill>
                                <a:srgbClr val="000000"/>
                              </a:solidFill>
                              <a:latin typeface="Cambria Math" panose="02040503050406030204" pitchFamily="18" charset="0"/>
                            </a:rPr>
                            <m:t>𝑡</m:t>
                          </m:r>
                        </m:sub>
                        <m:sup>
                          <m:r>
                            <a:rPr lang="es-PE" i="1">
                              <a:solidFill>
                                <a:srgbClr val="000000"/>
                              </a:solidFill>
                              <a:latin typeface="Cambria Math" panose="02040503050406030204" pitchFamily="18" charset="0"/>
                            </a:rPr>
                            <m:t>∗</m:t>
                          </m:r>
                        </m:sup>
                      </m:sSubSup>
                    </m:oMath>
                  </m:oMathPara>
                </a14:m>
                <a:endParaRPr lang="es-PE" dirty="0"/>
              </a:p>
            </p:txBody>
          </p:sp>
        </mc:Choice>
        <mc:Fallback xmlns="">
          <p:sp>
            <p:nvSpPr>
              <p:cNvPr id="41" name="Object 33">
                <a:extLst>
                  <a:ext uri="{FF2B5EF4-FFF2-40B4-BE49-F238E27FC236}">
                    <a16:creationId xmlns:a16="http://schemas.microsoft.com/office/drawing/2014/main" id="{A4A56B29-AE7E-A0F0-1E9E-4B0A08392FE1}"/>
                  </a:ext>
                </a:extLst>
              </p:cNvPr>
              <p:cNvSpPr txBox="1">
                <a:spLocks noRot="1" noChangeAspect="1" noMove="1" noResize="1" noEditPoints="1" noAdjustHandles="1" noChangeArrowheads="1" noChangeShapeType="1" noTextEdit="1"/>
              </p:cNvSpPr>
              <p:nvPr/>
            </p:nvSpPr>
            <p:spPr bwMode="auto">
              <a:xfrm>
                <a:off x="8486775" y="4003682"/>
                <a:ext cx="998538" cy="474663"/>
              </a:xfrm>
              <a:prstGeom prst="rect">
                <a:avLst/>
              </a:prstGeom>
              <a:blipFill>
                <a:blip r:embed="rId9"/>
                <a:stretch>
                  <a:fillRect/>
                </a:stretch>
              </a:blipFill>
              <a:ln>
                <a:noFill/>
              </a:ln>
              <a:effectLst/>
            </p:spPr>
            <p:txBody>
              <a:bodyPr/>
              <a:lstStyle/>
              <a:p>
                <a:r>
                  <a:rPr lang="es-PE">
                    <a:noFill/>
                  </a:rPr>
                  <a:t> </a:t>
                </a:r>
              </a:p>
            </p:txBody>
          </p:sp>
        </mc:Fallback>
      </mc:AlternateContent>
      <p:sp>
        <p:nvSpPr>
          <p:cNvPr id="42" name="Rectangle 34">
            <a:extLst>
              <a:ext uri="{FF2B5EF4-FFF2-40B4-BE49-F238E27FC236}">
                <a16:creationId xmlns:a16="http://schemas.microsoft.com/office/drawing/2014/main" id="{4603401A-A92D-FD61-B39E-414BA8C87522}"/>
              </a:ext>
            </a:extLst>
          </p:cNvPr>
          <p:cNvSpPr>
            <a:spLocks noChangeArrowheads="1"/>
          </p:cNvSpPr>
          <p:nvPr/>
        </p:nvSpPr>
        <p:spPr bwMode="auto">
          <a:xfrm>
            <a:off x="9625018" y="2633663"/>
            <a:ext cx="140677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lgn="ctr">
                <a:solidFill>
                  <a:srgbClr val="000000"/>
                </a:solidFill>
                <a:prstDash val="dash"/>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eaLnBrk="1" hangingPunct="1"/>
            <a:r>
              <a:rPr lang="es-MX" altLang="es-PE" sz="1600" dirty="0">
                <a:solidFill>
                  <a:schemeClr val="accent1"/>
                </a:solidFill>
                <a:latin typeface="Arial Narrow" panose="020B0606020202030204" pitchFamily="34" charset="0"/>
              </a:rPr>
              <a:t>Brecha del Tipo de Cambio</a:t>
            </a:r>
          </a:p>
          <a:p>
            <a:pPr algn="ctr" eaLnBrk="1" hangingPunct="1"/>
            <a:r>
              <a:rPr lang="es-MX" altLang="es-PE" sz="1600" dirty="0">
                <a:solidFill>
                  <a:schemeClr val="accent1"/>
                </a:solidFill>
                <a:latin typeface="Arial Narrow" panose="020B0606020202030204" pitchFamily="34" charset="0"/>
              </a:rPr>
              <a:t> Real</a:t>
            </a:r>
            <a:endParaRPr lang="en-US" altLang="es-PE" sz="1600" dirty="0">
              <a:solidFill>
                <a:schemeClr val="accent1"/>
              </a:solidFill>
              <a:latin typeface="Arial Narrow" panose="020B0606020202030204" pitchFamily="34" charset="0"/>
            </a:endParaRPr>
          </a:p>
        </p:txBody>
      </p:sp>
    </p:spTree>
    <p:extLst>
      <p:ext uri="{BB962C8B-B14F-4D97-AF65-F5344CB8AC3E}">
        <p14:creationId xmlns:p14="http://schemas.microsoft.com/office/powerpoint/2010/main" val="3251098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29</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608709"/>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mc:AlternateContent xmlns:mc="http://schemas.openxmlformats.org/markup-compatibility/2006" xmlns:a14="http://schemas.microsoft.com/office/drawing/2010/main">
        <mc:Choice Requires="a14">
          <p:sp>
            <p:nvSpPr>
              <p:cNvPr id="2" name="Object 3">
                <a:extLst>
                  <a:ext uri="{FF2B5EF4-FFF2-40B4-BE49-F238E27FC236}">
                    <a16:creationId xmlns:a16="http://schemas.microsoft.com/office/drawing/2014/main" id="{DE29FE25-27A2-9038-0A0C-8B9F425F8B24}"/>
                  </a:ext>
                </a:extLst>
              </p:cNvPr>
              <p:cNvSpPr txBox="1"/>
              <p:nvPr/>
            </p:nvSpPr>
            <p:spPr bwMode="auto">
              <a:xfrm>
                <a:off x="3470786" y="1663041"/>
                <a:ext cx="5250426" cy="477838"/>
              </a:xfrm>
              <a:prstGeom prst="rect">
                <a:avLst/>
              </a:prstGeom>
              <a:noFill/>
              <a:ln>
                <a:noFill/>
              </a:ln>
            </p:spPr>
            <p:txBody>
              <a:bodyPr>
                <a:normAutofit/>
              </a:bodyPr>
              <a:lstStyle/>
              <a:p>
                <a:pPr/>
                <a14:m>
                  <m:oMathPara xmlns:m="http://schemas.openxmlformats.org/officeDocument/2006/math">
                    <m:oMathParaPr>
                      <m:jc m:val="center"/>
                    </m:oMathParaPr>
                    <m:oMath xmlns:m="http://schemas.openxmlformats.org/officeDocument/2006/math">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𝜆</m:t>
                          </m:r>
                        </m:e>
                        <m:sub>
                          <m:r>
                            <a:rPr lang="es-MX" b="0" i="1" smtClean="0">
                              <a:solidFill>
                                <a:srgbClr val="000000"/>
                              </a:solidFill>
                              <a:latin typeface="Cambria Math" panose="02040503050406030204" pitchFamily="18" charset="0"/>
                            </a:rPr>
                            <m:t>𝑡</m:t>
                          </m:r>
                        </m:sub>
                      </m:sSub>
                      <m:r>
                        <a:rPr lang="es-PE" i="1">
                          <a:solidFill>
                            <a:srgbClr val="000000"/>
                          </a:solidFill>
                          <a:latin typeface="Cambria Math" panose="02040503050406030204" pitchFamily="18" charset="0"/>
                        </a:rPr>
                        <m:t>=</m:t>
                      </m:r>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𝜌</m:t>
                          </m:r>
                        </m:e>
                        <m:sub>
                          <m:r>
                            <a:rPr lang="es-MX" b="0" i="1" smtClean="0">
                              <a:solidFill>
                                <a:srgbClr val="000000"/>
                              </a:solidFill>
                              <a:latin typeface="Cambria Math" panose="02040503050406030204" pitchFamily="18" charset="0"/>
                            </a:rPr>
                            <m:t>𝜆</m:t>
                          </m:r>
                        </m:sub>
                      </m:sSub>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𝐸</m:t>
                          </m:r>
                        </m:e>
                        <m:sub>
                          <m:r>
                            <a:rPr lang="es-MX" b="0" i="1" smtClean="0">
                              <a:solidFill>
                                <a:srgbClr val="000000"/>
                              </a:solidFill>
                              <a:latin typeface="Cambria Math" panose="02040503050406030204" pitchFamily="18" charset="0"/>
                            </a:rPr>
                            <m:t>𝑡</m:t>
                          </m:r>
                        </m:sub>
                      </m:sSub>
                      <m:d>
                        <m:dPr>
                          <m:ctrlPr>
                            <a:rPr lang="es-MX" b="0" i="1" smtClean="0">
                              <a:solidFill>
                                <a:srgbClr val="000000"/>
                              </a:solidFill>
                              <a:latin typeface="Cambria Math" panose="02040503050406030204" pitchFamily="18" charset="0"/>
                            </a:rPr>
                          </m:ctrlPr>
                        </m:dPr>
                        <m:e>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𝜆</m:t>
                              </m:r>
                            </m:e>
                            <m:sub>
                              <m:r>
                                <a:rPr lang="es-MX" b="0" i="1" smtClean="0">
                                  <a:solidFill>
                                    <a:srgbClr val="000000"/>
                                  </a:solidFill>
                                  <a:latin typeface="Cambria Math" panose="02040503050406030204" pitchFamily="18" charset="0"/>
                                </a:rPr>
                                <m:t>𝑡</m:t>
                              </m:r>
                              <m:r>
                                <a:rPr lang="es-MX" b="0" i="1" smtClean="0">
                                  <a:solidFill>
                                    <a:srgbClr val="000000"/>
                                  </a:solidFill>
                                  <a:latin typeface="Cambria Math" panose="02040503050406030204" pitchFamily="18" charset="0"/>
                                </a:rPr>
                                <m:t>+1</m:t>
                              </m:r>
                            </m:sub>
                          </m:sSub>
                        </m:e>
                      </m:d>
                      <m:r>
                        <a:rPr lang="es-MX" b="0" i="1" smtClean="0">
                          <a:solidFill>
                            <a:srgbClr val="000000"/>
                          </a:solidFill>
                          <a:latin typeface="Cambria Math" panose="02040503050406030204" pitchFamily="18" charset="0"/>
                        </a:rPr>
                        <m:t>+(1+</m:t>
                      </m:r>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𝜌</m:t>
                          </m:r>
                        </m:e>
                        <m:sub>
                          <m:r>
                            <a:rPr lang="es-MX" b="0" i="1" smtClean="0">
                              <a:solidFill>
                                <a:srgbClr val="000000"/>
                              </a:solidFill>
                              <a:latin typeface="Cambria Math" panose="02040503050406030204" pitchFamily="18" charset="0"/>
                            </a:rPr>
                            <m:t>𝜆</m:t>
                          </m:r>
                        </m:sub>
                      </m:sSub>
                      <m:r>
                        <a:rPr lang="es-MX" b="0" i="1" smtClean="0">
                          <a:solidFill>
                            <a:srgbClr val="000000"/>
                          </a:solidFill>
                          <a:latin typeface="Cambria Math" panose="02040503050406030204" pitchFamily="18" charset="0"/>
                        </a:rPr>
                        <m:t>)(</m:t>
                      </m:r>
                      <m:sSubSup>
                        <m:sSubSupPr>
                          <m:ctrlPr>
                            <a:rPr lang="es-MX" b="0" i="1" smtClean="0">
                              <a:solidFill>
                                <a:srgbClr val="000000"/>
                              </a:solidFill>
                              <a:latin typeface="Cambria Math" panose="02040503050406030204" pitchFamily="18" charset="0"/>
                            </a:rPr>
                          </m:ctrlPr>
                        </m:sSubSupPr>
                        <m:e>
                          <m:r>
                            <a:rPr lang="es-MX" b="0" i="1" smtClean="0">
                              <a:solidFill>
                                <a:srgbClr val="000000"/>
                              </a:solidFill>
                              <a:latin typeface="Cambria Math" panose="02040503050406030204" pitchFamily="18" charset="0"/>
                            </a:rPr>
                            <m:t>𝑖</m:t>
                          </m:r>
                        </m:e>
                        <m:sub>
                          <m:r>
                            <a:rPr lang="es-MX" b="0" i="1" smtClean="0">
                              <a:solidFill>
                                <a:srgbClr val="000000"/>
                              </a:solidFill>
                              <a:latin typeface="Cambria Math" panose="02040503050406030204" pitchFamily="18" charset="0"/>
                            </a:rPr>
                            <m:t>𝑡</m:t>
                          </m:r>
                        </m:sub>
                        <m:sup>
                          <m:r>
                            <a:rPr lang="es-MX" b="0" i="1" smtClean="0">
                              <a:solidFill>
                                <a:srgbClr val="000000"/>
                              </a:solidFill>
                              <a:latin typeface="Cambria Math" panose="02040503050406030204" pitchFamily="18" charset="0"/>
                            </a:rPr>
                            <m:t>𝑚𝑒</m:t>
                          </m:r>
                        </m:sup>
                      </m:sSubSup>
                      <m:r>
                        <a:rPr lang="es-MX" b="0" i="1" smtClean="0">
                          <a:solidFill>
                            <a:srgbClr val="000000"/>
                          </a:solidFill>
                          <a:latin typeface="Cambria Math" panose="02040503050406030204" pitchFamily="18" charset="0"/>
                        </a:rPr>
                        <m:t>+</m:t>
                      </m:r>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𝑋</m:t>
                          </m:r>
                        </m:e>
                        <m:sub>
                          <m:r>
                            <a:rPr lang="es-MX" b="0" i="1" smtClean="0">
                              <a:solidFill>
                                <a:srgbClr val="000000"/>
                              </a:solidFill>
                              <a:latin typeface="Cambria Math" panose="02040503050406030204" pitchFamily="18" charset="0"/>
                            </a:rPr>
                            <m:t>𝑡</m:t>
                          </m:r>
                        </m:sub>
                      </m:sSub>
                      <m:r>
                        <a:rPr lang="es-MX" b="0" i="1" smtClean="0">
                          <a:solidFill>
                            <a:srgbClr val="000000"/>
                          </a:solidFill>
                          <a:latin typeface="Cambria Math" panose="02040503050406030204" pitchFamily="18" charset="0"/>
                        </a:rPr>
                        <m:t>−</m:t>
                      </m:r>
                      <m:sSubSup>
                        <m:sSubSupPr>
                          <m:ctrlPr>
                            <a:rPr lang="es-MX" b="0" i="1" smtClean="0">
                              <a:solidFill>
                                <a:srgbClr val="000000"/>
                              </a:solidFill>
                              <a:latin typeface="Cambria Math" panose="02040503050406030204" pitchFamily="18" charset="0"/>
                            </a:rPr>
                          </m:ctrlPr>
                        </m:sSubSupPr>
                        <m:e>
                          <m:r>
                            <a:rPr lang="es-MX" b="0" i="1" smtClean="0">
                              <a:solidFill>
                                <a:srgbClr val="000000"/>
                              </a:solidFill>
                              <a:latin typeface="Cambria Math" panose="02040503050406030204" pitchFamily="18" charset="0"/>
                            </a:rPr>
                            <m:t>𝑖</m:t>
                          </m:r>
                        </m:e>
                        <m:sub>
                          <m:r>
                            <a:rPr lang="es-MX" b="0" i="1" smtClean="0">
                              <a:solidFill>
                                <a:srgbClr val="000000"/>
                              </a:solidFill>
                              <a:latin typeface="Cambria Math" panose="02040503050406030204" pitchFamily="18" charset="0"/>
                            </a:rPr>
                            <m:t>𝑡</m:t>
                          </m:r>
                        </m:sub>
                        <m:sup>
                          <m:r>
                            <a:rPr lang="es-MX" b="0" i="1" smtClean="0">
                              <a:solidFill>
                                <a:srgbClr val="000000"/>
                              </a:solidFill>
                              <a:latin typeface="Cambria Math" panose="02040503050406030204" pitchFamily="18" charset="0"/>
                            </a:rPr>
                            <m:t>𝑚𝑛</m:t>
                          </m:r>
                        </m:sup>
                      </m:sSubSup>
                      <m:r>
                        <a:rPr lang="es-MX" b="0" i="1" smtClean="0">
                          <a:solidFill>
                            <a:srgbClr val="000000"/>
                          </a:solidFill>
                          <a:latin typeface="Cambria Math" panose="02040503050406030204" pitchFamily="18" charset="0"/>
                        </a:rPr>
                        <m:t>+</m:t>
                      </m:r>
                      <m:sSubSup>
                        <m:sSubSupPr>
                          <m:ctrlPr>
                            <a:rPr lang="es-MX" b="0" i="1" smtClean="0">
                              <a:solidFill>
                                <a:srgbClr val="000000"/>
                              </a:solidFill>
                              <a:latin typeface="Cambria Math" panose="02040503050406030204" pitchFamily="18" charset="0"/>
                            </a:rPr>
                          </m:ctrlPr>
                        </m:sSubSupPr>
                        <m:e>
                          <m:r>
                            <a:rPr lang="es-MX" b="0" i="1" smtClean="0">
                              <a:solidFill>
                                <a:srgbClr val="000000"/>
                              </a:solidFill>
                              <a:latin typeface="Cambria Math" panose="02040503050406030204" pitchFamily="18" charset="0"/>
                            </a:rPr>
                            <m:t>𝜀</m:t>
                          </m:r>
                        </m:e>
                        <m:sub>
                          <m:r>
                            <a:rPr lang="es-MX" b="0" i="1" smtClean="0">
                              <a:solidFill>
                                <a:srgbClr val="000000"/>
                              </a:solidFill>
                              <a:latin typeface="Cambria Math" panose="02040503050406030204" pitchFamily="18" charset="0"/>
                            </a:rPr>
                            <m:t>𝑡</m:t>
                          </m:r>
                        </m:sub>
                        <m:sup>
                          <m:r>
                            <a:rPr lang="es-MX" b="0" i="1" smtClean="0">
                              <a:solidFill>
                                <a:srgbClr val="000000"/>
                              </a:solidFill>
                              <a:latin typeface="Cambria Math" panose="02040503050406030204" pitchFamily="18" charset="0"/>
                            </a:rPr>
                            <m:t>𝜆</m:t>
                          </m:r>
                        </m:sup>
                      </m:sSubSup>
                      <m:r>
                        <a:rPr lang="es-MX" b="0" i="1" smtClean="0">
                          <a:solidFill>
                            <a:srgbClr val="000000"/>
                          </a:solidFill>
                          <a:latin typeface="Cambria Math" panose="02040503050406030204" pitchFamily="18" charset="0"/>
                        </a:rPr>
                        <m:t>)</m:t>
                      </m:r>
                    </m:oMath>
                  </m:oMathPara>
                </a14:m>
                <a:endParaRPr lang="es-PE" dirty="0"/>
              </a:p>
            </p:txBody>
          </p:sp>
        </mc:Choice>
        <mc:Fallback xmlns="">
          <p:sp>
            <p:nvSpPr>
              <p:cNvPr id="2" name="Object 3">
                <a:extLst>
                  <a:ext uri="{FF2B5EF4-FFF2-40B4-BE49-F238E27FC236}">
                    <a16:creationId xmlns:a16="http://schemas.microsoft.com/office/drawing/2014/main" id="{DE29FE25-27A2-9038-0A0C-8B9F425F8B24}"/>
                  </a:ext>
                </a:extLst>
              </p:cNvPr>
              <p:cNvSpPr txBox="1">
                <a:spLocks noRot="1" noChangeAspect="1" noMove="1" noResize="1" noEditPoints="1" noAdjustHandles="1" noChangeArrowheads="1" noChangeShapeType="1" noTextEdit="1"/>
              </p:cNvSpPr>
              <p:nvPr/>
            </p:nvSpPr>
            <p:spPr bwMode="auto">
              <a:xfrm>
                <a:off x="3470786" y="1663041"/>
                <a:ext cx="5250426" cy="477838"/>
              </a:xfrm>
              <a:prstGeom prst="rect">
                <a:avLst/>
              </a:prstGeom>
              <a:blipFill>
                <a:blip r:embed="rId2"/>
                <a:stretch>
                  <a:fillRect/>
                </a:stretch>
              </a:blipFill>
              <a:ln>
                <a:noFill/>
              </a:ln>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3" name="Object 5">
                <a:extLst>
                  <a:ext uri="{FF2B5EF4-FFF2-40B4-BE49-F238E27FC236}">
                    <a16:creationId xmlns:a16="http://schemas.microsoft.com/office/drawing/2014/main" id="{7ABCD0FA-5316-D637-4860-EADEBBDC9AB1}"/>
                  </a:ext>
                </a:extLst>
              </p:cNvPr>
              <p:cNvSpPr txBox="1"/>
              <p:nvPr/>
            </p:nvSpPr>
            <p:spPr bwMode="auto">
              <a:xfrm>
                <a:off x="1546342" y="2565002"/>
                <a:ext cx="9099307" cy="1034181"/>
              </a:xfrm>
              <a:prstGeom prst="rect">
                <a:avLst/>
              </a:prstGeom>
              <a:noFill/>
              <a:ln>
                <a:noFill/>
              </a:ln>
            </p:spPr>
            <p:txBody>
              <a:bodyPr>
                <a:normAutofit/>
              </a:bodyPr>
              <a:lstStyle/>
              <a:p>
                <a:pPr/>
                <a14:m>
                  <m:oMathPara xmlns:m="http://schemas.openxmlformats.org/officeDocument/2006/math">
                    <m:oMathParaPr>
                      <m:jc m:val="center"/>
                    </m:oMathParaPr>
                    <m:oMath xmlns:m="http://schemas.openxmlformats.org/officeDocument/2006/math">
                      <m:sSubSup>
                        <m:sSubSupPr>
                          <m:ctrlPr>
                            <a:rPr lang="es-MX" b="0" i="1" smtClean="0">
                              <a:solidFill>
                                <a:srgbClr val="000000"/>
                              </a:solidFill>
                              <a:latin typeface="Cambria Math" panose="02040503050406030204" pitchFamily="18" charset="0"/>
                            </a:rPr>
                          </m:ctrlPr>
                        </m:sSubSupPr>
                        <m:e>
                          <m:r>
                            <m:rPr>
                              <m:sty m:val="p"/>
                            </m:rPr>
                            <a:rPr lang="es-MX" b="0" i="0" smtClean="0">
                              <a:solidFill>
                                <a:srgbClr val="000000"/>
                              </a:solidFill>
                              <a:latin typeface="Cambria Math" panose="02040503050406030204" pitchFamily="18" charset="0"/>
                            </a:rPr>
                            <m:t>Λ</m:t>
                          </m:r>
                        </m:e>
                        <m:sub>
                          <m:r>
                            <a:rPr lang="es-MX" b="0" i="1" smtClean="0">
                              <a:solidFill>
                                <a:srgbClr val="000000"/>
                              </a:solidFill>
                              <a:latin typeface="Cambria Math" panose="02040503050406030204" pitchFamily="18" charset="0"/>
                            </a:rPr>
                            <m:t>𝑡</m:t>
                          </m:r>
                        </m:sub>
                        <m:sup>
                          <m:r>
                            <a:rPr lang="es-MX" b="0" i="1" smtClean="0">
                              <a:solidFill>
                                <a:srgbClr val="000000"/>
                              </a:solidFill>
                              <a:latin typeface="Cambria Math" panose="02040503050406030204" pitchFamily="18" charset="0"/>
                            </a:rPr>
                            <m:t>𝑒</m:t>
                          </m:r>
                        </m:sup>
                      </m:sSubSup>
                      <m:r>
                        <a:rPr lang="es-MX" b="0" i="1" smtClean="0">
                          <a:solidFill>
                            <a:srgbClr val="000000"/>
                          </a:solidFill>
                          <a:latin typeface="Cambria Math" panose="02040503050406030204" pitchFamily="18" charset="0"/>
                        </a:rPr>
                        <m:t>=</m:t>
                      </m:r>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𝜌</m:t>
                          </m:r>
                        </m:e>
                        <m:sub>
                          <m:sSup>
                            <m:sSupPr>
                              <m:ctrlPr>
                                <a:rPr lang="es-MX" b="0" i="1" smtClean="0">
                                  <a:solidFill>
                                    <a:srgbClr val="000000"/>
                                  </a:solidFill>
                                  <a:latin typeface="Cambria Math" panose="02040503050406030204" pitchFamily="18" charset="0"/>
                                </a:rPr>
                              </m:ctrlPr>
                            </m:sSupPr>
                            <m:e>
                              <m:r>
                                <a:rPr lang="es-MX" b="0" i="1" smtClean="0">
                                  <a:solidFill>
                                    <a:srgbClr val="000000"/>
                                  </a:solidFill>
                                  <a:latin typeface="Cambria Math" panose="02040503050406030204" pitchFamily="18" charset="0"/>
                                </a:rPr>
                                <m:t>𝜆</m:t>
                              </m:r>
                            </m:e>
                            <m:sup>
                              <m:r>
                                <a:rPr lang="es-MX" b="0" i="1" smtClean="0">
                                  <a:solidFill>
                                    <a:srgbClr val="000000"/>
                                  </a:solidFill>
                                  <a:latin typeface="Cambria Math" panose="02040503050406030204" pitchFamily="18" charset="0"/>
                                </a:rPr>
                                <m:t>𝑒</m:t>
                              </m:r>
                            </m:sup>
                          </m:sSup>
                        </m:sub>
                      </m:sSub>
                      <m:sSubSup>
                        <m:sSubSupPr>
                          <m:ctrlPr>
                            <a:rPr lang="es-MX" b="0" i="1" smtClean="0">
                              <a:solidFill>
                                <a:srgbClr val="000000"/>
                              </a:solidFill>
                              <a:latin typeface="Cambria Math" panose="02040503050406030204" pitchFamily="18" charset="0"/>
                            </a:rPr>
                          </m:ctrlPr>
                        </m:sSubSupPr>
                        <m:e>
                          <m:r>
                            <m:rPr>
                              <m:sty m:val="p"/>
                            </m:rPr>
                            <a:rPr lang="es-MX" b="0" i="0" smtClean="0">
                              <a:solidFill>
                                <a:srgbClr val="000000"/>
                              </a:solidFill>
                              <a:latin typeface="Cambria Math" panose="02040503050406030204" pitchFamily="18" charset="0"/>
                            </a:rPr>
                            <m:t>Λ</m:t>
                          </m:r>
                        </m:e>
                        <m:sub>
                          <m:r>
                            <a:rPr lang="es-MX" b="0" i="1" smtClean="0">
                              <a:solidFill>
                                <a:srgbClr val="000000"/>
                              </a:solidFill>
                              <a:latin typeface="Cambria Math" panose="02040503050406030204" pitchFamily="18" charset="0"/>
                            </a:rPr>
                            <m:t>𝑡</m:t>
                          </m:r>
                          <m:r>
                            <a:rPr lang="es-MX" b="0" i="1" smtClean="0">
                              <a:solidFill>
                                <a:srgbClr val="000000"/>
                              </a:solidFill>
                              <a:latin typeface="Cambria Math" panose="02040503050406030204" pitchFamily="18" charset="0"/>
                            </a:rPr>
                            <m:t>−1</m:t>
                          </m:r>
                        </m:sub>
                        <m:sup>
                          <m:r>
                            <a:rPr lang="es-MX" b="0" i="1" smtClean="0">
                              <a:solidFill>
                                <a:srgbClr val="000000"/>
                              </a:solidFill>
                              <a:latin typeface="Cambria Math" panose="02040503050406030204" pitchFamily="18" charset="0"/>
                            </a:rPr>
                            <m:t>𝑒</m:t>
                          </m:r>
                        </m:sup>
                      </m:sSubSup>
                      <m:r>
                        <a:rPr lang="es-MX" b="0" i="1" smtClean="0">
                          <a:solidFill>
                            <a:srgbClr val="000000"/>
                          </a:solidFill>
                          <a:latin typeface="Cambria Math" panose="02040503050406030204" pitchFamily="18" charset="0"/>
                        </a:rPr>
                        <m:t>+</m:t>
                      </m:r>
                      <m:d>
                        <m:dPr>
                          <m:ctrlPr>
                            <a:rPr lang="es-MX" b="0" i="1" smtClean="0">
                              <a:solidFill>
                                <a:srgbClr val="000000"/>
                              </a:solidFill>
                              <a:latin typeface="Cambria Math" panose="02040503050406030204" pitchFamily="18" charset="0"/>
                            </a:rPr>
                          </m:ctrlPr>
                        </m:dPr>
                        <m:e>
                          <m:r>
                            <a:rPr lang="es-MX" b="0" i="1" smtClean="0">
                              <a:solidFill>
                                <a:srgbClr val="000000"/>
                              </a:solidFill>
                              <a:latin typeface="Cambria Math" panose="02040503050406030204" pitchFamily="18" charset="0"/>
                            </a:rPr>
                            <m:t>1−</m:t>
                          </m:r>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𝜌</m:t>
                              </m:r>
                            </m:e>
                            <m:sub>
                              <m:sSup>
                                <m:sSupPr>
                                  <m:ctrlPr>
                                    <a:rPr lang="es-MX" b="0" i="1" smtClean="0">
                                      <a:solidFill>
                                        <a:srgbClr val="000000"/>
                                      </a:solidFill>
                                      <a:latin typeface="Cambria Math" panose="02040503050406030204" pitchFamily="18" charset="0"/>
                                    </a:rPr>
                                  </m:ctrlPr>
                                </m:sSupPr>
                                <m:e>
                                  <m:r>
                                    <a:rPr lang="es-MX" b="0" i="1" smtClean="0">
                                      <a:solidFill>
                                        <a:srgbClr val="000000"/>
                                      </a:solidFill>
                                      <a:latin typeface="Cambria Math" panose="02040503050406030204" pitchFamily="18" charset="0"/>
                                    </a:rPr>
                                    <m:t>𝜆</m:t>
                                  </m:r>
                                </m:e>
                                <m:sup>
                                  <m:r>
                                    <a:rPr lang="es-MX" b="0" i="1" smtClean="0">
                                      <a:solidFill>
                                        <a:srgbClr val="000000"/>
                                      </a:solidFill>
                                      <a:latin typeface="Cambria Math" panose="02040503050406030204" pitchFamily="18" charset="0"/>
                                    </a:rPr>
                                    <m:t>𝑒</m:t>
                                  </m:r>
                                </m:sup>
                              </m:sSup>
                            </m:sub>
                          </m:sSub>
                        </m:e>
                      </m:d>
                      <m:d>
                        <m:dPr>
                          <m:begChr m:val="["/>
                          <m:endChr m:val="]"/>
                          <m:ctrlPr>
                            <a:rPr lang="es-MX" b="0" i="1" smtClean="0">
                              <a:solidFill>
                                <a:srgbClr val="000000"/>
                              </a:solidFill>
                              <a:latin typeface="Cambria Math" panose="02040503050406030204" pitchFamily="18" charset="0"/>
                            </a:rPr>
                          </m:ctrlPr>
                        </m:dPr>
                        <m:e>
                          <m:d>
                            <m:dPr>
                              <m:ctrlPr>
                                <a:rPr lang="es-MX" b="0" i="1" smtClean="0">
                                  <a:solidFill>
                                    <a:srgbClr val="000000"/>
                                  </a:solidFill>
                                  <a:latin typeface="Cambria Math" panose="02040503050406030204" pitchFamily="18" charset="0"/>
                                </a:rPr>
                              </m:ctrlPr>
                            </m:dPr>
                            <m:e>
                              <m:f>
                                <m:fPr>
                                  <m:ctrlPr>
                                    <a:rPr lang="es-MX" b="0" i="1" smtClean="0">
                                      <a:solidFill>
                                        <a:srgbClr val="000000"/>
                                      </a:solidFill>
                                      <a:latin typeface="Cambria Math" panose="02040503050406030204" pitchFamily="18" charset="0"/>
                                    </a:rPr>
                                  </m:ctrlPr>
                                </m:fPr>
                                <m:num>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𝜌</m:t>
                                      </m:r>
                                    </m:e>
                                    <m:sub>
                                      <m:r>
                                        <a:rPr lang="es-MX" b="0" i="1" smtClean="0">
                                          <a:solidFill>
                                            <a:srgbClr val="000000"/>
                                          </a:solidFill>
                                          <a:latin typeface="Cambria Math" panose="02040503050406030204" pitchFamily="18" charset="0"/>
                                        </a:rPr>
                                        <m:t>𝜆</m:t>
                                      </m:r>
                                    </m:sub>
                                  </m:sSub>
                                </m:num>
                                <m:den>
                                  <m:r>
                                    <a:rPr lang="es-MX" b="0" i="1" smtClean="0">
                                      <a:solidFill>
                                        <a:srgbClr val="000000"/>
                                      </a:solidFill>
                                      <a:latin typeface="Cambria Math" panose="02040503050406030204" pitchFamily="18" charset="0"/>
                                    </a:rPr>
                                    <m:t>1+</m:t>
                                  </m:r>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𝜌</m:t>
                                      </m:r>
                                    </m:e>
                                    <m:sub>
                                      <m:r>
                                        <a:rPr lang="es-MX" b="0" i="1" smtClean="0">
                                          <a:solidFill>
                                            <a:srgbClr val="000000"/>
                                          </a:solidFill>
                                          <a:latin typeface="Cambria Math" panose="02040503050406030204" pitchFamily="18" charset="0"/>
                                        </a:rPr>
                                        <m:t>𝜆</m:t>
                                      </m:r>
                                    </m:sub>
                                  </m:sSub>
                                </m:den>
                              </m:f>
                            </m:e>
                          </m:d>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𝐸</m:t>
                              </m:r>
                            </m:e>
                            <m:sub>
                              <m:r>
                                <a:rPr lang="es-MX" b="0" i="1" smtClean="0">
                                  <a:solidFill>
                                    <a:srgbClr val="000000"/>
                                  </a:solidFill>
                                  <a:latin typeface="Cambria Math" panose="02040503050406030204" pitchFamily="18" charset="0"/>
                                </a:rPr>
                                <m:t>𝑡</m:t>
                              </m:r>
                            </m:sub>
                          </m:sSub>
                          <m:d>
                            <m:dPr>
                              <m:ctrlPr>
                                <a:rPr lang="es-MX" b="0" i="1" smtClean="0">
                                  <a:solidFill>
                                    <a:srgbClr val="000000"/>
                                  </a:solidFill>
                                  <a:latin typeface="Cambria Math" panose="02040503050406030204" pitchFamily="18" charset="0"/>
                                </a:rPr>
                              </m:ctrlPr>
                            </m:dPr>
                            <m:e>
                              <m:sSub>
                                <m:sSubPr>
                                  <m:ctrlPr>
                                    <a:rPr lang="es-MX" b="0" i="1" smtClean="0">
                                      <a:solidFill>
                                        <a:srgbClr val="000000"/>
                                      </a:solidFill>
                                      <a:latin typeface="Cambria Math" panose="02040503050406030204" pitchFamily="18" charset="0"/>
                                    </a:rPr>
                                  </m:ctrlPr>
                                </m:sSubPr>
                                <m:e>
                                  <m:r>
                                    <m:rPr>
                                      <m:sty m:val="p"/>
                                    </m:rPr>
                                    <a:rPr lang="es-MX" b="0" i="0" smtClean="0">
                                      <a:solidFill>
                                        <a:srgbClr val="000000"/>
                                      </a:solidFill>
                                      <a:latin typeface="Cambria Math" panose="02040503050406030204" pitchFamily="18" charset="0"/>
                                    </a:rPr>
                                    <m:t>Λ</m:t>
                                  </m:r>
                                </m:e>
                                <m:sub>
                                  <m:r>
                                    <a:rPr lang="es-MX" b="0" i="1" smtClean="0">
                                      <a:solidFill>
                                        <a:srgbClr val="000000"/>
                                      </a:solidFill>
                                      <a:latin typeface="Cambria Math" panose="02040503050406030204" pitchFamily="18" charset="0"/>
                                    </a:rPr>
                                    <m:t>𝑡</m:t>
                                  </m:r>
                                  <m:r>
                                    <a:rPr lang="es-MX" b="0" i="1" smtClean="0">
                                      <a:solidFill>
                                        <a:srgbClr val="000000"/>
                                      </a:solidFill>
                                      <a:latin typeface="Cambria Math" panose="02040503050406030204" pitchFamily="18" charset="0"/>
                                    </a:rPr>
                                    <m:t>+4</m:t>
                                  </m:r>
                                </m:sub>
                              </m:sSub>
                            </m:e>
                          </m:d>
                          <m:r>
                            <a:rPr lang="es-MX" b="0" i="1" smtClean="0">
                              <a:solidFill>
                                <a:srgbClr val="000000"/>
                              </a:solidFill>
                              <a:latin typeface="Cambria Math" panose="02040503050406030204" pitchFamily="18" charset="0"/>
                            </a:rPr>
                            <m:t>−</m:t>
                          </m:r>
                          <m:d>
                            <m:dPr>
                              <m:ctrlPr>
                                <a:rPr lang="es-MX" b="0" i="1" smtClean="0">
                                  <a:solidFill>
                                    <a:srgbClr val="000000"/>
                                  </a:solidFill>
                                  <a:latin typeface="Cambria Math" panose="02040503050406030204" pitchFamily="18" charset="0"/>
                                </a:rPr>
                              </m:ctrlPr>
                            </m:dPr>
                            <m:e>
                              <m:f>
                                <m:fPr>
                                  <m:ctrlPr>
                                    <a:rPr lang="es-MX" b="0" i="1" smtClean="0">
                                      <a:solidFill>
                                        <a:srgbClr val="000000"/>
                                      </a:solidFill>
                                      <a:latin typeface="Cambria Math" panose="02040503050406030204" pitchFamily="18" charset="0"/>
                                    </a:rPr>
                                  </m:ctrlPr>
                                </m:fPr>
                                <m:num>
                                  <m:r>
                                    <a:rPr lang="es-MX" b="0" i="1" smtClean="0">
                                      <a:solidFill>
                                        <a:srgbClr val="000000"/>
                                      </a:solidFill>
                                      <a:latin typeface="Cambria Math" panose="02040503050406030204" pitchFamily="18" charset="0"/>
                                    </a:rPr>
                                    <m:t>1</m:t>
                                  </m:r>
                                </m:num>
                                <m:den>
                                  <m:r>
                                    <a:rPr lang="es-MX" b="0" i="1" smtClean="0">
                                      <a:solidFill>
                                        <a:srgbClr val="000000"/>
                                      </a:solidFill>
                                      <a:latin typeface="Cambria Math" panose="02040503050406030204" pitchFamily="18" charset="0"/>
                                    </a:rPr>
                                    <m:t>1+</m:t>
                                  </m:r>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𝜌</m:t>
                                      </m:r>
                                    </m:e>
                                    <m:sub>
                                      <m:r>
                                        <a:rPr lang="es-MX" b="0" i="1" smtClean="0">
                                          <a:solidFill>
                                            <a:srgbClr val="000000"/>
                                          </a:solidFill>
                                          <a:latin typeface="Cambria Math" panose="02040503050406030204" pitchFamily="18" charset="0"/>
                                        </a:rPr>
                                        <m:t>𝜆</m:t>
                                      </m:r>
                                    </m:sub>
                                  </m:sSub>
                                </m:den>
                              </m:f>
                            </m:e>
                          </m:d>
                          <m:f>
                            <m:fPr>
                              <m:ctrlPr>
                                <a:rPr lang="es-MX" b="0" i="1" smtClean="0">
                                  <a:solidFill>
                                    <a:srgbClr val="000000"/>
                                  </a:solidFill>
                                  <a:latin typeface="Cambria Math" panose="02040503050406030204" pitchFamily="18" charset="0"/>
                                </a:rPr>
                              </m:ctrlPr>
                            </m:fPr>
                            <m:num>
                              <m:sSub>
                                <m:sSubPr>
                                  <m:ctrlPr>
                                    <a:rPr lang="es-MX" b="0" i="1" smtClean="0">
                                      <a:solidFill>
                                        <a:srgbClr val="000000"/>
                                      </a:solidFill>
                                      <a:latin typeface="Cambria Math" panose="02040503050406030204" pitchFamily="18" charset="0"/>
                                    </a:rPr>
                                  </m:ctrlPr>
                                </m:sSubPr>
                                <m:e>
                                  <m:r>
                                    <a:rPr lang="es-MX" b="0" i="1" smtClean="0">
                                      <a:solidFill>
                                        <a:srgbClr val="000000"/>
                                      </a:solidFill>
                                      <a:latin typeface="Cambria Math" panose="02040503050406030204" pitchFamily="18" charset="0"/>
                                    </a:rPr>
                                    <m:t>𝜆</m:t>
                                  </m:r>
                                </m:e>
                                <m:sub>
                                  <m:r>
                                    <a:rPr lang="es-MX" b="0" i="1" smtClean="0">
                                      <a:solidFill>
                                        <a:srgbClr val="000000"/>
                                      </a:solidFill>
                                      <a:latin typeface="Cambria Math" panose="02040503050406030204" pitchFamily="18" charset="0"/>
                                    </a:rPr>
                                    <m:t>𝑡</m:t>
                                  </m:r>
                                </m:sub>
                              </m:sSub>
                              <m:r>
                                <a:rPr lang="es-MX" b="0" i="1" smtClean="0">
                                  <a:solidFill>
                                    <a:srgbClr val="000000"/>
                                  </a:solidFill>
                                  <a:latin typeface="Cambria Math" panose="02040503050406030204" pitchFamily="18" charset="0"/>
                                </a:rPr>
                                <m:t>−5</m:t>
                              </m:r>
                              <m:acc>
                                <m:accPr>
                                  <m:chr m:val="̅"/>
                                  <m:ctrlPr>
                                    <a:rPr lang="es-MX" b="0" i="1" smtClean="0">
                                      <a:solidFill>
                                        <a:srgbClr val="000000"/>
                                      </a:solidFill>
                                      <a:latin typeface="Cambria Math" panose="02040503050406030204" pitchFamily="18" charset="0"/>
                                    </a:rPr>
                                  </m:ctrlPr>
                                </m:accPr>
                                <m:e>
                                  <m:r>
                                    <a:rPr lang="es-MX" b="0" i="1" smtClean="0">
                                      <a:solidFill>
                                        <a:srgbClr val="000000"/>
                                      </a:solidFill>
                                      <a:latin typeface="Cambria Math" panose="02040503050406030204" pitchFamily="18" charset="0"/>
                                    </a:rPr>
                                    <m:t>𝜆</m:t>
                                  </m:r>
                                </m:e>
                              </m:acc>
                            </m:num>
                            <m:den>
                              <m:r>
                                <a:rPr lang="es-MX" b="0" i="1" smtClean="0">
                                  <a:solidFill>
                                    <a:srgbClr val="000000"/>
                                  </a:solidFill>
                                  <a:latin typeface="Cambria Math" panose="02040503050406030204" pitchFamily="18" charset="0"/>
                                </a:rPr>
                                <m:t>4</m:t>
                              </m:r>
                            </m:den>
                          </m:f>
                        </m:e>
                      </m:d>
                      <m:r>
                        <a:rPr lang="es-MX" b="0" i="1" smtClean="0">
                          <a:solidFill>
                            <a:srgbClr val="000000"/>
                          </a:solidFill>
                          <a:latin typeface="Cambria Math" panose="02040503050406030204" pitchFamily="18" charset="0"/>
                        </a:rPr>
                        <m:t>+</m:t>
                      </m:r>
                      <m:sSubSup>
                        <m:sSubSupPr>
                          <m:ctrlPr>
                            <a:rPr lang="es-MX" b="0" i="1" smtClean="0">
                              <a:solidFill>
                                <a:srgbClr val="000000"/>
                              </a:solidFill>
                              <a:latin typeface="Cambria Math" panose="02040503050406030204" pitchFamily="18" charset="0"/>
                            </a:rPr>
                          </m:ctrlPr>
                        </m:sSubSupPr>
                        <m:e>
                          <m:r>
                            <a:rPr lang="es-MX" b="0" i="1" smtClean="0">
                              <a:solidFill>
                                <a:srgbClr val="000000"/>
                              </a:solidFill>
                              <a:latin typeface="Cambria Math" panose="02040503050406030204" pitchFamily="18" charset="0"/>
                            </a:rPr>
                            <m:t>𝜀</m:t>
                          </m:r>
                        </m:e>
                        <m:sub>
                          <m:r>
                            <a:rPr lang="es-MX" b="0" i="1" smtClean="0">
                              <a:solidFill>
                                <a:srgbClr val="000000"/>
                              </a:solidFill>
                              <a:latin typeface="Cambria Math" panose="02040503050406030204" pitchFamily="18" charset="0"/>
                            </a:rPr>
                            <m:t>𝑡</m:t>
                          </m:r>
                        </m:sub>
                        <m:sup>
                          <m:sSup>
                            <m:sSupPr>
                              <m:ctrlPr>
                                <a:rPr lang="es-MX" b="0" i="1" smtClean="0">
                                  <a:solidFill>
                                    <a:srgbClr val="000000"/>
                                  </a:solidFill>
                                  <a:latin typeface="Cambria Math" panose="02040503050406030204" pitchFamily="18" charset="0"/>
                                </a:rPr>
                              </m:ctrlPr>
                            </m:sSupPr>
                            <m:e>
                              <m:r>
                                <m:rPr>
                                  <m:sty m:val="p"/>
                                </m:rPr>
                                <a:rPr lang="es-MX" b="0" i="0" smtClean="0">
                                  <a:solidFill>
                                    <a:srgbClr val="000000"/>
                                  </a:solidFill>
                                  <a:latin typeface="Cambria Math" panose="02040503050406030204" pitchFamily="18" charset="0"/>
                                </a:rPr>
                                <m:t>Λ</m:t>
                              </m:r>
                            </m:e>
                            <m:sup>
                              <m:r>
                                <a:rPr lang="es-MX" b="0" i="1" smtClean="0">
                                  <a:solidFill>
                                    <a:srgbClr val="000000"/>
                                  </a:solidFill>
                                  <a:latin typeface="Cambria Math" panose="02040503050406030204" pitchFamily="18" charset="0"/>
                                </a:rPr>
                                <m:t>𝑒</m:t>
                              </m:r>
                            </m:sup>
                          </m:sSup>
                        </m:sup>
                      </m:sSubSup>
                    </m:oMath>
                  </m:oMathPara>
                </a14:m>
                <a:endParaRPr lang="es-MX" b="0" dirty="0">
                  <a:solidFill>
                    <a:srgbClr val="000000"/>
                  </a:solidFill>
                </a:endParaRPr>
              </a:p>
              <a:p>
                <a:endParaRPr lang="es-PE" dirty="0"/>
              </a:p>
            </p:txBody>
          </p:sp>
        </mc:Choice>
        <mc:Fallback xmlns="">
          <p:sp>
            <p:nvSpPr>
              <p:cNvPr id="3" name="Object 5">
                <a:extLst>
                  <a:ext uri="{FF2B5EF4-FFF2-40B4-BE49-F238E27FC236}">
                    <a16:creationId xmlns:a16="http://schemas.microsoft.com/office/drawing/2014/main" id="{7ABCD0FA-5316-D637-4860-EADEBBDC9AB1}"/>
                  </a:ext>
                </a:extLst>
              </p:cNvPr>
              <p:cNvSpPr txBox="1">
                <a:spLocks noRot="1" noChangeAspect="1" noMove="1" noResize="1" noEditPoints="1" noAdjustHandles="1" noChangeArrowheads="1" noChangeShapeType="1" noTextEdit="1"/>
              </p:cNvSpPr>
              <p:nvPr/>
            </p:nvSpPr>
            <p:spPr bwMode="auto">
              <a:xfrm>
                <a:off x="1546342" y="2565002"/>
                <a:ext cx="9099307" cy="1034181"/>
              </a:xfrm>
              <a:prstGeom prst="rect">
                <a:avLst/>
              </a:prstGeom>
              <a:blipFill>
                <a:blip r:embed="rId3"/>
                <a:stretch>
                  <a:fillRect/>
                </a:stretch>
              </a:blipFill>
              <a:ln>
                <a:noFill/>
              </a:ln>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6" name="Object 6">
                <a:extLst>
                  <a:ext uri="{FF2B5EF4-FFF2-40B4-BE49-F238E27FC236}">
                    <a16:creationId xmlns:a16="http://schemas.microsoft.com/office/drawing/2014/main" id="{5E668EBF-36BA-587F-85C0-8D2580CE1DBF}"/>
                  </a:ext>
                </a:extLst>
              </p:cNvPr>
              <p:cNvSpPr txBox="1">
                <a:spLocks noGrp="1"/>
              </p:cNvSpPr>
              <p:nvPr>
                <p:ph idx="1"/>
              </p:nvPr>
            </p:nvSpPr>
            <p:spPr bwMode="auto">
              <a:xfrm>
                <a:off x="3224975" y="3735744"/>
                <a:ext cx="5742038" cy="635802"/>
              </a:xfrm>
              <a:prstGeom prst="rect">
                <a:avLst/>
              </a:prstGeom>
              <a:noFill/>
              <a:ln>
                <a:noFill/>
              </a:ln>
            </p:spPr>
            <p:txBody>
              <a:bodyPr>
                <a:normAutofit/>
              </a:bodyPr>
              <a:lstStyle/>
              <a:p>
                <a:pPr>
                  <a:buNone/>
                </a:pPr>
                <a14:m>
                  <m:oMathPara xmlns:m="http://schemas.openxmlformats.org/officeDocument/2006/math">
                    <m:oMathParaPr>
                      <m:jc m:val="center"/>
                    </m:oMathParaPr>
                    <m:oMath xmlns:m="http://schemas.openxmlformats.org/officeDocument/2006/math">
                      <m:sSub>
                        <m:sSubPr>
                          <m:ctrlPr>
                            <a:rPr lang="es-MX" sz="1800" b="0" i="1" smtClean="0">
                              <a:solidFill>
                                <a:srgbClr val="000000"/>
                              </a:solidFill>
                              <a:latin typeface="Cambria Math" panose="02040503050406030204" pitchFamily="18" charset="0"/>
                            </a:rPr>
                          </m:ctrlPr>
                        </m:sSubPr>
                        <m:e>
                          <m:r>
                            <a:rPr lang="es-MX" sz="1800" i="1" smtClean="0">
                              <a:solidFill>
                                <a:srgbClr val="000000"/>
                              </a:solidFill>
                              <a:latin typeface="Cambria Math" panose="02040503050406030204" pitchFamily="18" charset="0"/>
                            </a:rPr>
                            <m:t>𝑞</m:t>
                          </m:r>
                        </m:e>
                        <m:sub>
                          <m:r>
                            <a:rPr lang="es-MX" sz="1800" b="0" i="1" smtClean="0">
                              <a:solidFill>
                                <a:srgbClr val="000000"/>
                              </a:solidFill>
                              <a:latin typeface="Cambria Math" panose="02040503050406030204" pitchFamily="18" charset="0"/>
                            </a:rPr>
                            <m:t>𝑡</m:t>
                          </m:r>
                        </m:sub>
                      </m:sSub>
                      <m:r>
                        <a:rPr lang="es-MX" sz="1800" b="0" i="1" smtClean="0">
                          <a:solidFill>
                            <a:srgbClr val="000000"/>
                          </a:solidFill>
                          <a:latin typeface="Cambria Math" panose="02040503050406030204" pitchFamily="18" charset="0"/>
                        </a:rPr>
                        <m:t>=</m:t>
                      </m:r>
                      <m:sSub>
                        <m:sSubPr>
                          <m:ctrlPr>
                            <a:rPr lang="es-MX" sz="1800" b="0" i="1" smtClean="0">
                              <a:solidFill>
                                <a:srgbClr val="000000"/>
                              </a:solidFill>
                              <a:latin typeface="Cambria Math" panose="02040503050406030204" pitchFamily="18" charset="0"/>
                            </a:rPr>
                          </m:ctrlPr>
                        </m:sSubPr>
                        <m:e>
                          <m:r>
                            <a:rPr lang="es-MX" sz="1800" b="0" i="1" smtClean="0">
                              <a:solidFill>
                                <a:srgbClr val="000000"/>
                              </a:solidFill>
                              <a:latin typeface="Cambria Math" panose="02040503050406030204" pitchFamily="18" charset="0"/>
                            </a:rPr>
                            <m:t>𝑞</m:t>
                          </m:r>
                        </m:e>
                        <m:sub>
                          <m:r>
                            <a:rPr lang="es-MX" sz="1800" b="0" i="1" smtClean="0">
                              <a:solidFill>
                                <a:srgbClr val="000000"/>
                              </a:solidFill>
                              <a:latin typeface="Cambria Math" panose="02040503050406030204" pitchFamily="18" charset="0"/>
                            </a:rPr>
                            <m:t>𝑡</m:t>
                          </m:r>
                          <m:r>
                            <a:rPr lang="es-MX" sz="1800" b="0" i="1" smtClean="0">
                              <a:solidFill>
                                <a:srgbClr val="000000"/>
                              </a:solidFill>
                              <a:latin typeface="Cambria Math" panose="02040503050406030204" pitchFamily="18" charset="0"/>
                            </a:rPr>
                            <m:t>−1</m:t>
                          </m:r>
                        </m:sub>
                      </m:sSub>
                      <m:r>
                        <a:rPr lang="es-MX" sz="1800" b="0" i="1" smtClean="0">
                          <a:solidFill>
                            <a:srgbClr val="000000"/>
                          </a:solidFill>
                          <a:latin typeface="Cambria Math" panose="02040503050406030204" pitchFamily="18" charset="0"/>
                        </a:rPr>
                        <m:t>+</m:t>
                      </m:r>
                      <m:f>
                        <m:fPr>
                          <m:ctrlPr>
                            <a:rPr lang="es-MX" sz="1800" b="0" i="1" smtClean="0">
                              <a:solidFill>
                                <a:srgbClr val="000000"/>
                              </a:solidFill>
                              <a:latin typeface="Cambria Math" panose="02040503050406030204" pitchFamily="18" charset="0"/>
                            </a:rPr>
                          </m:ctrlPr>
                        </m:fPr>
                        <m:num>
                          <m:r>
                            <a:rPr lang="es-MX" sz="1800" b="0" i="1" smtClean="0">
                              <a:solidFill>
                                <a:srgbClr val="000000"/>
                              </a:solidFill>
                              <a:latin typeface="Cambria Math" panose="02040503050406030204" pitchFamily="18" charset="0"/>
                            </a:rPr>
                            <m:t>1</m:t>
                          </m:r>
                        </m:num>
                        <m:den>
                          <m:r>
                            <a:rPr lang="es-MX" sz="1800" b="0" i="1" smtClean="0">
                              <a:solidFill>
                                <a:srgbClr val="000000"/>
                              </a:solidFill>
                              <a:latin typeface="Cambria Math" panose="02040503050406030204" pitchFamily="18" charset="0"/>
                            </a:rPr>
                            <m:t>4</m:t>
                          </m:r>
                        </m:den>
                      </m:f>
                      <m:d>
                        <m:dPr>
                          <m:ctrlPr>
                            <a:rPr lang="es-MX" sz="1800" b="0" i="1" smtClean="0">
                              <a:solidFill>
                                <a:srgbClr val="000000"/>
                              </a:solidFill>
                              <a:latin typeface="Cambria Math" panose="02040503050406030204" pitchFamily="18" charset="0"/>
                            </a:rPr>
                          </m:ctrlPr>
                        </m:dPr>
                        <m:e>
                          <m:r>
                            <a:rPr lang="es-MX" sz="1800" b="0" i="1" smtClean="0">
                              <a:solidFill>
                                <a:srgbClr val="000000"/>
                              </a:solidFill>
                              <a:latin typeface="Cambria Math" panose="02040503050406030204" pitchFamily="18" charset="0"/>
                            </a:rPr>
                            <m:t>∆</m:t>
                          </m:r>
                          <m:sSub>
                            <m:sSubPr>
                              <m:ctrlPr>
                                <a:rPr lang="es-MX" sz="1800" b="0" i="1" smtClean="0">
                                  <a:solidFill>
                                    <a:srgbClr val="000000"/>
                                  </a:solidFill>
                                  <a:latin typeface="Cambria Math" panose="02040503050406030204" pitchFamily="18" charset="0"/>
                                </a:rPr>
                              </m:ctrlPr>
                            </m:sSubPr>
                            <m:e>
                              <m:r>
                                <a:rPr lang="es-MX" sz="1800" b="0" i="1" smtClean="0">
                                  <a:solidFill>
                                    <a:srgbClr val="000000"/>
                                  </a:solidFill>
                                  <a:latin typeface="Cambria Math" panose="02040503050406030204" pitchFamily="18" charset="0"/>
                                </a:rPr>
                                <m:t>𝑄</m:t>
                              </m:r>
                            </m:e>
                            <m:sub>
                              <m:r>
                                <a:rPr lang="es-MX" sz="1800" b="0" i="1" smtClean="0">
                                  <a:solidFill>
                                    <a:srgbClr val="000000"/>
                                  </a:solidFill>
                                  <a:latin typeface="Cambria Math" panose="02040503050406030204" pitchFamily="18" charset="0"/>
                                </a:rPr>
                                <m:t>𝑡</m:t>
                              </m:r>
                            </m:sub>
                          </m:sSub>
                          <m:r>
                            <a:rPr lang="es-MX" sz="1800" b="0" i="1" smtClean="0">
                              <a:solidFill>
                                <a:srgbClr val="000000"/>
                              </a:solidFill>
                              <a:latin typeface="Cambria Math" panose="02040503050406030204" pitchFamily="18" charset="0"/>
                            </a:rPr>
                            <m:t>−∆</m:t>
                          </m:r>
                          <m:acc>
                            <m:accPr>
                              <m:chr m:val="̅"/>
                              <m:ctrlPr>
                                <a:rPr lang="es-MX" sz="1800" b="0" i="1" smtClean="0">
                                  <a:solidFill>
                                    <a:srgbClr val="000000"/>
                                  </a:solidFill>
                                  <a:latin typeface="Cambria Math" panose="02040503050406030204" pitchFamily="18" charset="0"/>
                                </a:rPr>
                              </m:ctrlPr>
                            </m:accPr>
                            <m:e>
                              <m:sSub>
                                <m:sSubPr>
                                  <m:ctrlPr>
                                    <a:rPr lang="es-MX" sz="1800" b="0" i="1" smtClean="0">
                                      <a:solidFill>
                                        <a:srgbClr val="000000"/>
                                      </a:solidFill>
                                      <a:latin typeface="Cambria Math" panose="02040503050406030204" pitchFamily="18" charset="0"/>
                                    </a:rPr>
                                  </m:ctrlPr>
                                </m:sSubPr>
                                <m:e>
                                  <m:r>
                                    <a:rPr lang="es-MX" sz="1800" b="0" i="1" smtClean="0">
                                      <a:solidFill>
                                        <a:srgbClr val="000000"/>
                                      </a:solidFill>
                                      <a:latin typeface="Cambria Math" panose="02040503050406030204" pitchFamily="18" charset="0"/>
                                    </a:rPr>
                                    <m:t>𝑄</m:t>
                                  </m:r>
                                </m:e>
                                <m:sub>
                                  <m:r>
                                    <a:rPr lang="es-MX" sz="1800" b="0" i="1" smtClean="0">
                                      <a:solidFill>
                                        <a:srgbClr val="000000"/>
                                      </a:solidFill>
                                      <a:latin typeface="Cambria Math" panose="02040503050406030204" pitchFamily="18" charset="0"/>
                                    </a:rPr>
                                    <m:t>𝑡</m:t>
                                  </m:r>
                                </m:sub>
                              </m:sSub>
                            </m:e>
                          </m:acc>
                        </m:e>
                      </m:d>
                      <m:r>
                        <a:rPr lang="es-MX" sz="1800" b="0" i="1" smtClean="0">
                          <a:solidFill>
                            <a:srgbClr val="000000"/>
                          </a:solidFill>
                          <a:latin typeface="Cambria Math" panose="02040503050406030204" pitchFamily="18" charset="0"/>
                        </a:rPr>
                        <m:t>;          ∆</m:t>
                      </m:r>
                      <m:sSub>
                        <m:sSubPr>
                          <m:ctrlPr>
                            <a:rPr lang="es-MX" sz="1800" b="0" i="1" smtClean="0">
                              <a:solidFill>
                                <a:srgbClr val="000000"/>
                              </a:solidFill>
                              <a:latin typeface="Cambria Math" panose="02040503050406030204" pitchFamily="18" charset="0"/>
                            </a:rPr>
                          </m:ctrlPr>
                        </m:sSubPr>
                        <m:e>
                          <m:r>
                            <a:rPr lang="es-MX" sz="1800" b="0" i="1" smtClean="0">
                              <a:solidFill>
                                <a:srgbClr val="000000"/>
                              </a:solidFill>
                              <a:latin typeface="Cambria Math" panose="02040503050406030204" pitchFamily="18" charset="0"/>
                            </a:rPr>
                            <m:t>𝑄</m:t>
                          </m:r>
                        </m:e>
                        <m:sub>
                          <m:r>
                            <a:rPr lang="es-MX" sz="1800" b="0" i="1" smtClean="0">
                              <a:solidFill>
                                <a:srgbClr val="000000"/>
                              </a:solidFill>
                              <a:latin typeface="Cambria Math" panose="02040503050406030204" pitchFamily="18" charset="0"/>
                            </a:rPr>
                            <m:t>𝑡</m:t>
                          </m:r>
                        </m:sub>
                      </m:sSub>
                      <m:r>
                        <a:rPr lang="es-MX" sz="1800" b="0" i="1" smtClean="0">
                          <a:solidFill>
                            <a:srgbClr val="000000"/>
                          </a:solidFill>
                          <a:latin typeface="Cambria Math" panose="02040503050406030204" pitchFamily="18" charset="0"/>
                        </a:rPr>
                        <m:t>=</m:t>
                      </m:r>
                      <m:sSubSup>
                        <m:sSubSupPr>
                          <m:ctrlPr>
                            <a:rPr lang="es-MX" sz="1800" b="0" i="1" smtClean="0">
                              <a:solidFill>
                                <a:srgbClr val="000000"/>
                              </a:solidFill>
                              <a:latin typeface="Cambria Math" panose="02040503050406030204" pitchFamily="18" charset="0"/>
                            </a:rPr>
                          </m:ctrlPr>
                        </m:sSubSupPr>
                        <m:e>
                          <m:r>
                            <a:rPr lang="es-MX" sz="1800" b="0" i="1" smtClean="0">
                              <a:solidFill>
                                <a:srgbClr val="000000"/>
                              </a:solidFill>
                              <a:latin typeface="Cambria Math" panose="02040503050406030204" pitchFamily="18" charset="0"/>
                            </a:rPr>
                            <m:t>𝜋</m:t>
                          </m:r>
                        </m:e>
                        <m:sub>
                          <m:r>
                            <a:rPr lang="es-MX" sz="1800" b="0" i="1" smtClean="0">
                              <a:solidFill>
                                <a:srgbClr val="000000"/>
                              </a:solidFill>
                              <a:latin typeface="Cambria Math" panose="02040503050406030204" pitchFamily="18" charset="0"/>
                            </a:rPr>
                            <m:t>𝑡</m:t>
                          </m:r>
                        </m:sub>
                        <m:sup>
                          <m:r>
                            <a:rPr lang="es-MX" sz="1800" b="0" i="1" smtClean="0">
                              <a:solidFill>
                                <a:srgbClr val="000000"/>
                              </a:solidFill>
                              <a:latin typeface="Cambria Math" panose="02040503050406030204" pitchFamily="18" charset="0"/>
                            </a:rPr>
                            <m:t>∗</m:t>
                          </m:r>
                        </m:sup>
                      </m:sSubSup>
                      <m:r>
                        <a:rPr lang="es-MX" sz="1800" b="0" i="1" smtClean="0">
                          <a:solidFill>
                            <a:srgbClr val="000000"/>
                          </a:solidFill>
                          <a:latin typeface="Cambria Math" panose="02040503050406030204" pitchFamily="18" charset="0"/>
                        </a:rPr>
                        <m:t>+</m:t>
                      </m:r>
                      <m:sSub>
                        <m:sSubPr>
                          <m:ctrlPr>
                            <a:rPr lang="es-MX" sz="1800" b="0" i="1" smtClean="0">
                              <a:solidFill>
                                <a:srgbClr val="000000"/>
                              </a:solidFill>
                              <a:latin typeface="Cambria Math" panose="02040503050406030204" pitchFamily="18" charset="0"/>
                            </a:rPr>
                          </m:ctrlPr>
                        </m:sSubPr>
                        <m:e>
                          <m:r>
                            <a:rPr lang="es-MX" sz="1800" b="0" i="1" smtClean="0">
                              <a:solidFill>
                                <a:srgbClr val="000000"/>
                              </a:solidFill>
                              <a:latin typeface="Cambria Math" panose="02040503050406030204" pitchFamily="18" charset="0"/>
                            </a:rPr>
                            <m:t>𝜆</m:t>
                          </m:r>
                        </m:e>
                        <m:sub>
                          <m:r>
                            <a:rPr lang="es-MX" sz="1800" b="0" i="1" smtClean="0">
                              <a:solidFill>
                                <a:srgbClr val="000000"/>
                              </a:solidFill>
                              <a:latin typeface="Cambria Math" panose="02040503050406030204" pitchFamily="18" charset="0"/>
                            </a:rPr>
                            <m:t>𝑡</m:t>
                          </m:r>
                        </m:sub>
                      </m:sSub>
                      <m:r>
                        <a:rPr lang="es-MX" sz="1800" b="0" i="1" smtClean="0">
                          <a:solidFill>
                            <a:srgbClr val="000000"/>
                          </a:solidFill>
                          <a:latin typeface="Cambria Math" panose="02040503050406030204" pitchFamily="18" charset="0"/>
                        </a:rPr>
                        <m:t>−</m:t>
                      </m:r>
                      <m:sSub>
                        <m:sSubPr>
                          <m:ctrlPr>
                            <a:rPr lang="es-MX" sz="1800" b="0" i="1" smtClean="0">
                              <a:solidFill>
                                <a:srgbClr val="000000"/>
                              </a:solidFill>
                              <a:latin typeface="Cambria Math" panose="02040503050406030204" pitchFamily="18" charset="0"/>
                            </a:rPr>
                          </m:ctrlPr>
                        </m:sSubPr>
                        <m:e>
                          <m:r>
                            <a:rPr lang="es-MX" sz="1800" b="0" i="1" smtClean="0">
                              <a:solidFill>
                                <a:srgbClr val="000000"/>
                              </a:solidFill>
                              <a:latin typeface="Cambria Math" panose="02040503050406030204" pitchFamily="18" charset="0"/>
                            </a:rPr>
                            <m:t>𝜋</m:t>
                          </m:r>
                        </m:e>
                        <m:sub>
                          <m:r>
                            <a:rPr lang="es-MX" sz="1800" b="0" i="1" smtClean="0">
                              <a:solidFill>
                                <a:srgbClr val="000000"/>
                              </a:solidFill>
                              <a:latin typeface="Cambria Math" panose="02040503050406030204" pitchFamily="18" charset="0"/>
                            </a:rPr>
                            <m:t>𝑡</m:t>
                          </m:r>
                        </m:sub>
                      </m:sSub>
                    </m:oMath>
                  </m:oMathPara>
                </a14:m>
                <a:endParaRPr lang="es-PE" sz="1800" dirty="0"/>
              </a:p>
            </p:txBody>
          </p:sp>
        </mc:Choice>
        <mc:Fallback xmlns="">
          <p:sp>
            <p:nvSpPr>
              <p:cNvPr id="6" name="Object 6">
                <a:extLst>
                  <a:ext uri="{FF2B5EF4-FFF2-40B4-BE49-F238E27FC236}">
                    <a16:creationId xmlns:a16="http://schemas.microsoft.com/office/drawing/2014/main" id="{5E668EBF-36BA-587F-85C0-8D2580CE1DBF}"/>
                  </a:ext>
                </a:extLst>
              </p:cNvPr>
              <p:cNvSpPr txBox="1">
                <a:spLocks noGrp="1" noRot="1" noChangeAspect="1" noMove="1" noResize="1" noEditPoints="1" noAdjustHandles="1" noChangeArrowheads="1" noChangeShapeType="1" noTextEdit="1"/>
              </p:cNvSpPr>
              <p:nvPr>
                <p:ph idx="1"/>
              </p:nvPr>
            </p:nvSpPr>
            <p:spPr bwMode="auto">
              <a:xfrm>
                <a:off x="3224975" y="3735744"/>
                <a:ext cx="5742038" cy="635802"/>
              </a:xfrm>
              <a:prstGeom prst="rect">
                <a:avLst/>
              </a:prstGeom>
              <a:blipFill>
                <a:blip r:embed="rId4"/>
                <a:stretch>
                  <a:fillRect/>
                </a:stretch>
              </a:blipFill>
              <a:ln>
                <a:noFill/>
              </a:ln>
            </p:spPr>
            <p:txBody>
              <a:bodyPr/>
              <a:lstStyle/>
              <a:p>
                <a:r>
                  <a:rPr lang="es-PE">
                    <a:noFill/>
                  </a:rPr>
                  <a:t> </a:t>
                </a:r>
              </a:p>
            </p:txBody>
          </p:sp>
        </mc:Fallback>
      </mc:AlternateContent>
      <p:sp>
        <p:nvSpPr>
          <p:cNvPr id="7" name="Rectangle 7">
            <a:extLst>
              <a:ext uri="{FF2B5EF4-FFF2-40B4-BE49-F238E27FC236}">
                <a16:creationId xmlns:a16="http://schemas.microsoft.com/office/drawing/2014/main" id="{42BDCC88-52EC-82FD-D30B-F1BFBB2E1E23}"/>
              </a:ext>
            </a:extLst>
          </p:cNvPr>
          <p:cNvSpPr>
            <a:spLocks noChangeArrowheads="1"/>
          </p:cNvSpPr>
          <p:nvPr/>
        </p:nvSpPr>
        <p:spPr bwMode="auto">
          <a:xfrm>
            <a:off x="314960" y="410376"/>
            <a:ext cx="1156208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MX" altLang="es-PE" sz="3400" b="1">
                <a:solidFill>
                  <a:srgbClr val="002060"/>
                </a:solidFill>
                <a:latin typeface="+mn-lt"/>
                <a:cs typeface="Arial" pitchFamily="34" charset="0"/>
              </a:rPr>
              <a:t>Determinantes Macroeconómicos del Tipo de Cambio </a:t>
            </a:r>
            <a:endParaRPr lang="es-ES" altLang="es-PE" sz="3400" b="1">
              <a:solidFill>
                <a:srgbClr val="002060"/>
              </a:solidFill>
              <a:latin typeface="+mn-lt"/>
              <a:cs typeface="Arial" pitchFamily="34" charset="0"/>
            </a:endParaRPr>
          </a:p>
        </p:txBody>
      </p:sp>
      <p:sp>
        <p:nvSpPr>
          <p:cNvPr id="8" name="Rectangle 8">
            <a:extLst>
              <a:ext uri="{FF2B5EF4-FFF2-40B4-BE49-F238E27FC236}">
                <a16:creationId xmlns:a16="http://schemas.microsoft.com/office/drawing/2014/main" id="{166AB095-AB03-CFE2-DE48-8EF68A5EA815}"/>
              </a:ext>
            </a:extLst>
          </p:cNvPr>
          <p:cNvSpPr>
            <a:spLocks noChangeArrowheads="1"/>
          </p:cNvSpPr>
          <p:nvPr/>
        </p:nvSpPr>
        <p:spPr bwMode="auto">
          <a:xfrm>
            <a:off x="1897855" y="1135333"/>
            <a:ext cx="83962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MX" altLang="es-PE" sz="2800" b="1" u="sng" dirty="0">
                <a:solidFill>
                  <a:srgbClr val="002060"/>
                </a:solidFill>
                <a:latin typeface="+mn-lt"/>
                <a:cs typeface="Arial" pitchFamily="34" charset="0"/>
              </a:rPr>
              <a:t>Condición de Paridad descubierta de tasas de interés</a:t>
            </a:r>
            <a:endParaRPr lang="es-ES" altLang="es-PE" sz="2800" b="1" u="sng" dirty="0">
              <a:solidFill>
                <a:srgbClr val="002060"/>
              </a:solidFill>
              <a:latin typeface="+mn-lt"/>
              <a:cs typeface="Arial" pitchFamily="34" charset="0"/>
            </a:endParaRPr>
          </a:p>
        </p:txBody>
      </p:sp>
      <p:sp>
        <p:nvSpPr>
          <p:cNvPr id="9" name="Rectangle 9">
            <a:extLst>
              <a:ext uri="{FF2B5EF4-FFF2-40B4-BE49-F238E27FC236}">
                <a16:creationId xmlns:a16="http://schemas.microsoft.com/office/drawing/2014/main" id="{E9E626CB-5458-178A-D6B0-B1503059941D}"/>
              </a:ext>
            </a:extLst>
          </p:cNvPr>
          <p:cNvSpPr>
            <a:spLocks noChangeArrowheads="1"/>
          </p:cNvSpPr>
          <p:nvPr/>
        </p:nvSpPr>
        <p:spPr bwMode="auto">
          <a:xfrm>
            <a:off x="1853394" y="2051740"/>
            <a:ext cx="83962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MX" altLang="es-PE" sz="2800" b="1" u="sng" dirty="0">
                <a:solidFill>
                  <a:srgbClr val="002060"/>
                </a:solidFill>
                <a:latin typeface="+mn-lt"/>
                <a:cs typeface="Arial" pitchFamily="34" charset="0"/>
              </a:rPr>
              <a:t>Expectativas de depreciación nominal</a:t>
            </a:r>
            <a:endParaRPr lang="es-ES" altLang="es-PE" sz="2800" b="1" u="sng" dirty="0">
              <a:solidFill>
                <a:srgbClr val="002060"/>
              </a:solidFill>
              <a:latin typeface="+mn-lt"/>
              <a:cs typeface="Arial" pitchFamily="34" charset="0"/>
            </a:endParaRPr>
          </a:p>
        </p:txBody>
      </p:sp>
      <p:sp>
        <p:nvSpPr>
          <p:cNvPr id="10" name="Rectangle 10">
            <a:extLst>
              <a:ext uri="{FF2B5EF4-FFF2-40B4-BE49-F238E27FC236}">
                <a16:creationId xmlns:a16="http://schemas.microsoft.com/office/drawing/2014/main" id="{4AA0F958-5299-2841-3A52-31E1673C34A7}"/>
              </a:ext>
            </a:extLst>
          </p:cNvPr>
          <p:cNvSpPr>
            <a:spLocks noChangeArrowheads="1"/>
          </p:cNvSpPr>
          <p:nvPr/>
        </p:nvSpPr>
        <p:spPr bwMode="auto">
          <a:xfrm>
            <a:off x="2630124" y="3211643"/>
            <a:ext cx="6931741"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4400">
                <a:solidFill>
                  <a:schemeClr val="tx1"/>
                </a:solidFill>
                <a:latin typeface="Arial" panose="020B0604020202020204" pitchFamily="34" charset="0"/>
                <a:cs typeface="Times New Roman" panose="02020603050405020304" pitchFamily="18" charset="0"/>
              </a:defRPr>
            </a:lvl1pPr>
            <a:lvl2pPr marL="742950" indent="-28575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algn="ctr"/>
            <a:r>
              <a:rPr lang="es-MX" altLang="es-PE" sz="2800" b="1" u="sng" dirty="0">
                <a:solidFill>
                  <a:srgbClr val="002060"/>
                </a:solidFill>
                <a:latin typeface="+mn-lt"/>
                <a:cs typeface="Arial" pitchFamily="34" charset="0"/>
              </a:rPr>
              <a:t>Brecha del tipo de cambio real multilateral</a:t>
            </a:r>
            <a:endParaRPr lang="es-ES" altLang="es-PE" sz="2800" b="1" u="sng" dirty="0">
              <a:solidFill>
                <a:srgbClr val="002060"/>
              </a:solidFill>
              <a:latin typeface="+mn-lt"/>
              <a:cs typeface="Arial" pitchFamily="34" charset="0"/>
            </a:endParaRPr>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DC624E7D-4B62-EABC-750B-CDA8E49A981F}"/>
                  </a:ext>
                </a:extLst>
              </p:cNvPr>
              <p:cNvSpPr txBox="1"/>
              <p:nvPr/>
            </p:nvSpPr>
            <p:spPr>
              <a:xfrm>
                <a:off x="498847" y="4350334"/>
                <a:ext cx="5943878" cy="2062103"/>
              </a:xfrm>
              <a:prstGeom prst="rect">
                <a:avLst/>
              </a:prstGeom>
              <a:noFill/>
            </p:spPr>
            <p:txBody>
              <a:bodyPr wrap="square">
                <a:spAutoFit/>
              </a:bodyPr>
              <a:lstStyle/>
              <a:p>
                <a:pPr algn="just" fontAlgn="base">
                  <a:spcBef>
                    <a:spcPct val="0"/>
                  </a:spcBef>
                  <a:spcAft>
                    <a:spcPct val="0"/>
                  </a:spcAft>
                </a:pPr>
                <a:r>
                  <a:rPr lang="es-ES" sz="1600" kern="0" dirty="0">
                    <a:latin typeface="Arial Narrow" panose="020B0606020202030204" pitchFamily="34" charset="0"/>
                  </a:rPr>
                  <a:t>    </a:t>
                </a:r>
                <a:r>
                  <a:rPr lang="es-ES" sz="1600" dirty="0"/>
                  <a:t>Donde:  </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MX" sz="1600" b="0" i="1" smtClean="0">
                            <a:latin typeface="Cambria Math" panose="02040503050406030204" pitchFamily="18" charset="0"/>
                          </a:rPr>
                        </m:ctrlPr>
                      </m:sSubSupPr>
                      <m:e>
                        <m:r>
                          <a:rPr lang="es-ES" sz="1600">
                            <a:latin typeface="Cambria Math" panose="02040503050406030204" pitchFamily="18" charset="0"/>
                          </a:rPr>
                          <m:t>𝑖</m:t>
                        </m:r>
                      </m:e>
                      <m:sub>
                        <m:r>
                          <a:rPr lang="es-ES" sz="1600">
                            <a:latin typeface="Cambria Math" panose="02040503050406030204" pitchFamily="18" charset="0"/>
                          </a:rPr>
                          <m:t>𝑡</m:t>
                        </m:r>
                      </m:sub>
                      <m:sup>
                        <m:r>
                          <a:rPr lang="es-MX" sz="1600" b="0" i="1" smtClean="0">
                            <a:latin typeface="Cambria Math" panose="02040503050406030204" pitchFamily="18" charset="0"/>
                          </a:rPr>
                          <m:t>𝑚𝑛</m:t>
                        </m:r>
                      </m:sup>
                    </m:sSubSup>
                  </m:oMath>
                </a14:m>
                <a:r>
                  <a:rPr lang="es-ES" sz="1600" dirty="0"/>
                  <a:t> es la tasa de interés nominal de corto plazo en soles.                                          </a:t>
                </a:r>
                <a:r>
                  <a:rPr lang="az-Cyrl-AZ" sz="1600" dirty="0"/>
                  <a:t> </a:t>
                </a:r>
                <a:endParaRPr lang="es-ES" sz="1600" dirty="0"/>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PE" sz="1600" i="1">
                            <a:latin typeface="Cambria Math" panose="02040503050406030204" pitchFamily="18" charset="0"/>
                          </a:rPr>
                        </m:ctrlPr>
                      </m:sSubSupPr>
                      <m:e>
                        <m:r>
                          <a:rPr lang="es-PE" sz="1600">
                            <a:latin typeface="Cambria Math" panose="02040503050406030204" pitchFamily="18" charset="0"/>
                          </a:rPr>
                          <m:t>𝑖</m:t>
                        </m:r>
                      </m:e>
                      <m:sub>
                        <m:r>
                          <a:rPr lang="es-PE" sz="1600">
                            <a:latin typeface="Cambria Math" panose="02040503050406030204" pitchFamily="18" charset="0"/>
                          </a:rPr>
                          <m:t>𝑡</m:t>
                        </m:r>
                      </m:sub>
                      <m:sup>
                        <m:r>
                          <m:rPr>
                            <m:sty m:val="p"/>
                          </m:rPr>
                          <a:rPr lang="es-MX" sz="1600" b="0" i="0" smtClean="0">
                            <a:latin typeface="Cambria Math" panose="02040503050406030204" pitchFamily="18" charset="0"/>
                          </a:rPr>
                          <m:t>me</m:t>
                        </m:r>
                      </m:sup>
                    </m:sSubSup>
                  </m:oMath>
                </a14:m>
                <a:r>
                  <a:rPr lang="es-ES" sz="1600" dirty="0"/>
                  <a:t>  es la tasa de interés nominal de corto plazo en dólares.</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Sup>
                      <m:sSubSupPr>
                        <m:ctrlPr>
                          <a:rPr lang="es-PE" sz="1600" i="1">
                            <a:latin typeface="Cambria Math" panose="02040503050406030204" pitchFamily="18" charset="0"/>
                          </a:rPr>
                        </m:ctrlPr>
                      </m:sSubSupPr>
                      <m:e>
                        <m:r>
                          <m:rPr>
                            <m:sty m:val="p"/>
                          </m:rPr>
                          <a:rPr lang="es-MX" sz="1600" b="0" i="0" smtClean="0">
                            <a:latin typeface="Cambria Math" panose="02040503050406030204" pitchFamily="18" charset="0"/>
                          </a:rPr>
                          <m:t>Λ</m:t>
                        </m:r>
                      </m:e>
                      <m:sub>
                        <m:r>
                          <a:rPr lang="es-PE" sz="1600">
                            <a:latin typeface="Cambria Math" panose="02040503050406030204" pitchFamily="18" charset="0"/>
                          </a:rPr>
                          <m:t>𝑡</m:t>
                        </m:r>
                      </m:sub>
                      <m:sup>
                        <m:r>
                          <a:rPr lang="es-PE" sz="1600">
                            <a:latin typeface="Cambria Math" panose="02040503050406030204" pitchFamily="18" charset="0"/>
                          </a:rPr>
                          <m:t>𝑒</m:t>
                        </m:r>
                      </m:sup>
                    </m:sSubSup>
                  </m:oMath>
                </a14:m>
                <a:r>
                  <a:rPr lang="es-ES" sz="1600" dirty="0"/>
                  <a:t> es la expectativa de depreciación 4 trimestres en adelante.</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𝜆</m:t>
                        </m:r>
                      </m:e>
                      <m:sub>
                        <m:r>
                          <a:rPr lang="es-MX" sz="1600" b="0" i="1" smtClean="0">
                            <a:latin typeface="Cambria Math" panose="02040503050406030204" pitchFamily="18" charset="0"/>
                          </a:rPr>
                          <m:t>𝑡</m:t>
                        </m:r>
                      </m:sub>
                    </m:sSub>
                  </m:oMath>
                </a14:m>
                <a:r>
                  <a:rPr lang="es-ES" sz="1600" dirty="0"/>
                  <a:t> es la depreciación nominal.</a:t>
                </a:r>
              </a:p>
              <a:p>
                <a:pPr marL="800100" lvl="1" indent="-342900" algn="just" fontAlgn="base">
                  <a:spcBef>
                    <a:spcPct val="0"/>
                  </a:spcBef>
                  <a:spcAft>
                    <a:spcPct val="0"/>
                  </a:spcAft>
                  <a:buFont typeface="Arial" panose="020B0604020202020204" pitchFamily="34" charset="0"/>
                  <a:buChar char="•"/>
                </a:pPr>
                <a14:m>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𝑋</m:t>
                        </m:r>
                      </m:e>
                      <m:sub>
                        <m:r>
                          <a:rPr lang="es-MX" sz="1600" b="0" i="1" smtClean="0">
                            <a:latin typeface="Cambria Math" panose="02040503050406030204" pitchFamily="18" charset="0"/>
                          </a:rPr>
                          <m:t>𝑡</m:t>
                        </m:r>
                      </m:sub>
                    </m:sSub>
                  </m:oMath>
                </a14:m>
                <a:r>
                  <a:rPr lang="es-ES" sz="1600" dirty="0"/>
                  <a:t> es la prima por riesgo cambiario.    </a:t>
                </a:r>
              </a:p>
              <a:p>
                <a:pPr marL="800100" lvl="1" indent="-342900" algn="just" fontAlgn="base">
                  <a:spcBef>
                    <a:spcPct val="0"/>
                  </a:spcBef>
                  <a:spcAft>
                    <a:spcPct val="0"/>
                  </a:spcAft>
                  <a:buFont typeface="Arial" panose="020B0604020202020204" pitchFamily="34" charset="0"/>
                  <a:buChar char="•"/>
                </a:pPr>
                <a:endParaRPr lang="es-ES" sz="1600" dirty="0"/>
              </a:p>
            </p:txBody>
          </p:sp>
        </mc:Choice>
        <mc:Fallback xmlns="">
          <p:sp>
            <p:nvSpPr>
              <p:cNvPr id="11" name="CuadroTexto 10">
                <a:extLst>
                  <a:ext uri="{FF2B5EF4-FFF2-40B4-BE49-F238E27FC236}">
                    <a16:creationId xmlns:a16="http://schemas.microsoft.com/office/drawing/2014/main" id="{DC624E7D-4B62-EABC-750B-CDA8E49A981F}"/>
                  </a:ext>
                </a:extLst>
              </p:cNvPr>
              <p:cNvSpPr txBox="1">
                <a:spLocks noRot="1" noChangeAspect="1" noMove="1" noResize="1" noEditPoints="1" noAdjustHandles="1" noChangeArrowheads="1" noChangeShapeType="1" noTextEdit="1"/>
              </p:cNvSpPr>
              <p:nvPr/>
            </p:nvSpPr>
            <p:spPr>
              <a:xfrm>
                <a:off x="498847" y="4350334"/>
                <a:ext cx="5943878" cy="2062103"/>
              </a:xfrm>
              <a:prstGeom prst="rect">
                <a:avLst/>
              </a:prstGeom>
              <a:blipFill>
                <a:blip r:embed="rId5"/>
                <a:stretch>
                  <a:fillRect t="-592" r="-513"/>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A67A21FB-ECB8-1757-74CA-E9F606C64DDB}"/>
                  </a:ext>
                </a:extLst>
              </p:cNvPr>
              <p:cNvSpPr txBox="1"/>
              <p:nvPr/>
            </p:nvSpPr>
            <p:spPr>
              <a:xfrm>
                <a:off x="6410960" y="4546958"/>
                <a:ext cx="5466080" cy="1658467"/>
              </a:xfrm>
              <a:prstGeom prst="rect">
                <a:avLst/>
              </a:prstGeom>
              <a:noFill/>
            </p:spPr>
            <p:txBody>
              <a:bodyPr wrap="square">
                <a:spAutoFit/>
              </a:bodyPr>
              <a:lstStyle/>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𝑞</m:t>
                        </m:r>
                      </m:e>
                      <m:sub>
                        <m:r>
                          <a:rPr lang="es-MX" sz="1600" b="0" i="1" smtClean="0">
                            <a:latin typeface="Cambria Math" panose="02040503050406030204" pitchFamily="18" charset="0"/>
                          </a:rPr>
                          <m:t>𝑡</m:t>
                        </m:r>
                      </m:sub>
                    </m:sSub>
                  </m:oMath>
                </a14:m>
                <a:r>
                  <a:rPr lang="es-ES" sz="1600" dirty="0"/>
                  <a:t> es brecha del tipo de cambio real multilateral.</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Sup>
                      <m:sSubSupPr>
                        <m:ctrlPr>
                          <a:rPr lang="es-PE" sz="1600" i="1">
                            <a:latin typeface="Cambria Math" panose="02040503050406030204" pitchFamily="18" charset="0"/>
                          </a:rPr>
                        </m:ctrlPr>
                      </m:sSubSupPr>
                      <m:e>
                        <m:r>
                          <a:rPr lang="es-PE" sz="1600">
                            <a:latin typeface="Cambria Math" panose="02040503050406030204" pitchFamily="18" charset="0"/>
                          </a:rPr>
                          <m:t>𝜋</m:t>
                        </m:r>
                      </m:e>
                      <m:sub>
                        <m:r>
                          <a:rPr lang="es-PE" sz="1600">
                            <a:latin typeface="Cambria Math" panose="02040503050406030204" pitchFamily="18" charset="0"/>
                          </a:rPr>
                          <m:t>𝑡</m:t>
                        </m:r>
                      </m:sub>
                      <m:sup>
                        <m:r>
                          <a:rPr lang="es-PE" sz="1600">
                            <a:latin typeface="Cambria Math" panose="02040503050406030204" pitchFamily="18" charset="0"/>
                          </a:rPr>
                          <m:t>∗</m:t>
                        </m:r>
                      </m:sup>
                    </m:sSubSup>
                  </m:oMath>
                </a14:m>
                <a:r>
                  <a:rPr lang="es-ES" sz="1600" dirty="0"/>
                  <a:t> es la inflación externa en dólares.</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PE" sz="1600" i="1">
                            <a:latin typeface="Cambria Math" panose="02040503050406030204" pitchFamily="18" charset="0"/>
                          </a:rPr>
                        </m:ctrlPr>
                      </m:sSubPr>
                      <m:e>
                        <m:r>
                          <a:rPr lang="es-PE" sz="1600">
                            <a:latin typeface="Cambria Math" panose="02040503050406030204" pitchFamily="18" charset="0"/>
                          </a:rPr>
                          <m:t>𝜋</m:t>
                        </m:r>
                      </m:e>
                      <m:sub>
                        <m:r>
                          <a:rPr lang="es-PE" sz="1600">
                            <a:latin typeface="Cambria Math" panose="02040503050406030204" pitchFamily="18" charset="0"/>
                          </a:rPr>
                          <m:t>𝑡</m:t>
                        </m:r>
                      </m:sub>
                    </m:sSub>
                  </m:oMath>
                </a14:m>
                <a:r>
                  <a:rPr lang="es-ES" sz="1600" dirty="0"/>
                  <a:t> es la inflación doméstica.</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r>
                      <a:rPr lang="es-MX" sz="1600" b="0" i="1" smtClean="0">
                        <a:latin typeface="Cambria Math" panose="02040503050406030204" pitchFamily="18" charset="0"/>
                      </a:rPr>
                      <m:t>∆</m:t>
                    </m:r>
                    <m:sSub>
                      <m:sSubPr>
                        <m:ctrlPr>
                          <a:rPr lang="es-MX" sz="1600" b="0" i="1" smtClean="0">
                            <a:latin typeface="Cambria Math" panose="02040503050406030204" pitchFamily="18" charset="0"/>
                          </a:rPr>
                        </m:ctrlPr>
                      </m:sSubPr>
                      <m:e>
                        <m:r>
                          <a:rPr lang="es-MX" sz="1600" b="0" i="1" smtClean="0">
                            <a:latin typeface="Cambria Math" panose="02040503050406030204" pitchFamily="18" charset="0"/>
                          </a:rPr>
                          <m:t>𝑄</m:t>
                        </m:r>
                      </m:e>
                      <m:sub>
                        <m:r>
                          <a:rPr lang="es-MX" sz="1600" b="0" i="1" smtClean="0">
                            <a:latin typeface="Cambria Math" panose="02040503050406030204" pitchFamily="18" charset="0"/>
                          </a:rPr>
                          <m:t>𝑡</m:t>
                        </m:r>
                      </m:sub>
                    </m:sSub>
                  </m:oMath>
                </a14:m>
                <a:r>
                  <a:rPr lang="es-ES" sz="1600" dirty="0"/>
                  <a:t> es la depreciación real multilateral.</a:t>
                </a:r>
              </a:p>
              <a:p>
                <a:pPr marL="800100" lvl="1" indent="-342900" algn="just" fontAlgn="base">
                  <a:lnSpc>
                    <a:spcPct val="130000"/>
                  </a:lnSpc>
                  <a:spcBef>
                    <a:spcPct val="0"/>
                  </a:spcBef>
                  <a:spcAft>
                    <a:spcPct val="0"/>
                  </a:spcAft>
                  <a:buFont typeface="Arial" panose="020B0604020202020204" pitchFamily="34" charset="0"/>
                  <a:buChar char="•"/>
                </a:pPr>
                <a:endParaRPr lang="es-ES" sz="1600" kern="0" dirty="0">
                  <a:latin typeface="Arial Narrow" panose="020B0606020202030204" pitchFamily="34" charset="0"/>
                </a:endParaRPr>
              </a:p>
            </p:txBody>
          </p:sp>
        </mc:Choice>
        <mc:Fallback xmlns="">
          <p:sp>
            <p:nvSpPr>
              <p:cNvPr id="12" name="CuadroTexto 11">
                <a:extLst>
                  <a:ext uri="{FF2B5EF4-FFF2-40B4-BE49-F238E27FC236}">
                    <a16:creationId xmlns:a16="http://schemas.microsoft.com/office/drawing/2014/main" id="{A67A21FB-ECB8-1757-74CA-E9F606C64DDB}"/>
                  </a:ext>
                </a:extLst>
              </p:cNvPr>
              <p:cNvSpPr txBox="1">
                <a:spLocks noRot="1" noChangeAspect="1" noMove="1" noResize="1" noEditPoints="1" noAdjustHandles="1" noChangeArrowheads="1" noChangeShapeType="1" noTextEdit="1"/>
              </p:cNvSpPr>
              <p:nvPr/>
            </p:nvSpPr>
            <p:spPr>
              <a:xfrm>
                <a:off x="6410960" y="4546958"/>
                <a:ext cx="5466080" cy="1658467"/>
              </a:xfrm>
              <a:prstGeom prst="rect">
                <a:avLst/>
              </a:prstGeom>
              <a:blipFill>
                <a:blip r:embed="rId6"/>
                <a:stretch>
                  <a:fillRect/>
                </a:stretch>
              </a:blipFill>
            </p:spPr>
            <p:txBody>
              <a:bodyPr/>
              <a:lstStyle/>
              <a:p>
                <a:r>
                  <a:rPr lang="es-PE">
                    <a:noFill/>
                  </a:rPr>
                  <a:t> </a:t>
                </a:r>
              </a:p>
            </p:txBody>
          </p:sp>
        </mc:Fallback>
      </mc:AlternateContent>
    </p:spTree>
    <p:extLst>
      <p:ext uri="{BB962C8B-B14F-4D97-AF65-F5344CB8AC3E}">
        <p14:creationId xmlns:p14="http://schemas.microsoft.com/office/powerpoint/2010/main" val="555908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84C04-E676-4077-A2F7-BA85E11AF812}"/>
              </a:ext>
            </a:extLst>
          </p:cNvPr>
          <p:cNvSpPr>
            <a:spLocks noGrp="1"/>
          </p:cNvSpPr>
          <p:nvPr>
            <p:ph type="title"/>
          </p:nvPr>
        </p:nvSpPr>
        <p:spPr>
          <a:xfrm>
            <a:off x="330739" y="276317"/>
            <a:ext cx="11503791" cy="450660"/>
          </a:xfrm>
        </p:spPr>
        <p:txBody>
          <a:bodyPr>
            <a:noAutofit/>
          </a:bodyPr>
          <a:lstStyle/>
          <a:p>
            <a:r>
              <a:rPr lang="es-PE" sz="3400" b="1">
                <a:solidFill>
                  <a:srgbClr val="002060"/>
                </a:solidFill>
                <a:latin typeface="+mn-lt"/>
              </a:rPr>
              <a:t>Tabla de Contenido</a:t>
            </a:r>
          </a:p>
        </p:txBody>
      </p:sp>
      <p:sp>
        <p:nvSpPr>
          <p:cNvPr id="3" name="Marcador de contenido 2">
            <a:extLst>
              <a:ext uri="{FF2B5EF4-FFF2-40B4-BE49-F238E27FC236}">
                <a16:creationId xmlns:a16="http://schemas.microsoft.com/office/drawing/2014/main" id="{96168131-3C24-405D-B0E5-161CBAF84011}"/>
              </a:ext>
            </a:extLst>
          </p:cNvPr>
          <p:cNvSpPr>
            <a:spLocks noGrp="1"/>
          </p:cNvSpPr>
          <p:nvPr>
            <p:ph idx="1"/>
          </p:nvPr>
        </p:nvSpPr>
        <p:spPr>
          <a:xfrm>
            <a:off x="330740" y="1111719"/>
            <a:ext cx="11503792" cy="5244634"/>
          </a:xfrm>
        </p:spPr>
        <p:txBody>
          <a:bodyPr>
            <a:normAutofit/>
          </a:bodyPr>
          <a:lstStyle/>
          <a:p>
            <a:pPr marL="514350" indent="-514350">
              <a:lnSpc>
                <a:spcPct val="100000"/>
              </a:lnSpc>
              <a:buFont typeface="+mj-lt"/>
              <a:buAutoNum type="arabicPeriod"/>
            </a:pPr>
            <a:r>
              <a:rPr lang="es-PE" b="1" dirty="0"/>
              <a:t>Características del Modelo de Proyección Trimestral</a:t>
            </a:r>
          </a:p>
          <a:p>
            <a:pPr marL="514350" indent="-514350">
              <a:lnSpc>
                <a:spcPct val="100000"/>
              </a:lnSpc>
              <a:buFont typeface="+mj-lt"/>
              <a:buAutoNum type="arabicPeriod"/>
            </a:pPr>
            <a:r>
              <a:rPr lang="es-PE" dirty="0"/>
              <a:t>Principales bloques del MPT</a:t>
            </a:r>
          </a:p>
          <a:p>
            <a:pPr marL="457200" lvl="1" indent="0">
              <a:lnSpc>
                <a:spcPct val="107000"/>
              </a:lnSpc>
              <a:buNone/>
            </a:pPr>
            <a:r>
              <a:rPr lang="es-MX" dirty="0"/>
              <a:t>2.1. Inflación </a:t>
            </a:r>
            <a:endParaRPr lang="es-ES" dirty="0"/>
          </a:p>
          <a:p>
            <a:pPr marL="457200" lvl="1" indent="0">
              <a:lnSpc>
                <a:spcPct val="107000"/>
              </a:lnSpc>
              <a:buNone/>
            </a:pPr>
            <a:r>
              <a:rPr lang="es-MX" dirty="0"/>
              <a:t>2.2. </a:t>
            </a:r>
            <a:r>
              <a:rPr lang="es-PE" dirty="0"/>
              <a:t>Brecha del Producto</a:t>
            </a:r>
            <a:endParaRPr lang="es-ES" dirty="0"/>
          </a:p>
          <a:p>
            <a:pPr marL="457200" lvl="1" indent="0">
              <a:lnSpc>
                <a:spcPct val="107000"/>
              </a:lnSpc>
              <a:buNone/>
            </a:pPr>
            <a:r>
              <a:rPr lang="es-MX" dirty="0"/>
              <a:t>2.3. T</a:t>
            </a:r>
            <a:r>
              <a:rPr lang="es-PE" dirty="0" err="1"/>
              <a:t>ipo</a:t>
            </a:r>
            <a:r>
              <a:rPr lang="es-PE" dirty="0"/>
              <a:t> de cambio</a:t>
            </a:r>
            <a:endParaRPr lang="es-ES" dirty="0"/>
          </a:p>
          <a:p>
            <a:pPr marL="457200" lvl="1" indent="0">
              <a:lnSpc>
                <a:spcPct val="107000"/>
              </a:lnSpc>
              <a:spcAft>
                <a:spcPts val="800"/>
              </a:spcAft>
              <a:buNone/>
            </a:pPr>
            <a:r>
              <a:rPr lang="es-MX" dirty="0"/>
              <a:t>2.4. T</a:t>
            </a:r>
            <a:r>
              <a:rPr lang="es-PE" dirty="0"/>
              <a:t>asa de interés de referencia</a:t>
            </a:r>
            <a:endParaRPr lang="es-ES" dirty="0"/>
          </a:p>
          <a:p>
            <a:pPr marL="514350" indent="-514350">
              <a:lnSpc>
                <a:spcPct val="100000"/>
              </a:lnSpc>
              <a:buFont typeface="+mj-lt"/>
              <a:buAutoNum type="arabicPeriod"/>
            </a:pPr>
            <a:r>
              <a:rPr lang="es-PE" dirty="0"/>
              <a:t>Proyección con Incertidumbre</a:t>
            </a:r>
          </a:p>
        </p:txBody>
      </p:sp>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834532" y="6598747"/>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3</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600463"/>
            <a:ext cx="11834532" cy="244505"/>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Tree>
    <p:extLst>
      <p:ext uri="{BB962C8B-B14F-4D97-AF65-F5344CB8AC3E}">
        <p14:creationId xmlns:p14="http://schemas.microsoft.com/office/powerpoint/2010/main" val="1561181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30</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99473"/>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Título 1">
            <a:extLst>
              <a:ext uri="{FF2B5EF4-FFF2-40B4-BE49-F238E27FC236}">
                <a16:creationId xmlns:a16="http://schemas.microsoft.com/office/drawing/2014/main" id="{B6F55A4D-ADF0-E007-3CA9-865C71D9CADC}"/>
              </a:ext>
            </a:extLst>
          </p:cNvPr>
          <p:cNvSpPr>
            <a:spLocks noGrp="1"/>
          </p:cNvSpPr>
          <p:nvPr>
            <p:ph type="title"/>
          </p:nvPr>
        </p:nvSpPr>
        <p:spPr>
          <a:xfrm>
            <a:off x="345440" y="276317"/>
            <a:ext cx="11521440" cy="450660"/>
          </a:xfrm>
        </p:spPr>
        <p:txBody>
          <a:bodyPr>
            <a:noAutofit/>
          </a:bodyPr>
          <a:lstStyle/>
          <a:p>
            <a:r>
              <a:rPr lang="es-PE" sz="3400" b="1">
                <a:solidFill>
                  <a:srgbClr val="002060"/>
                </a:solidFill>
                <a:latin typeface="+mn-lt"/>
              </a:rPr>
              <a:t>Tabla de Contenido</a:t>
            </a:r>
          </a:p>
        </p:txBody>
      </p:sp>
      <p:sp>
        <p:nvSpPr>
          <p:cNvPr id="3" name="Marcador de contenido 2">
            <a:extLst>
              <a:ext uri="{FF2B5EF4-FFF2-40B4-BE49-F238E27FC236}">
                <a16:creationId xmlns:a16="http://schemas.microsoft.com/office/drawing/2014/main" id="{32FEA0E3-4827-8768-ACB5-9D3208841802}"/>
              </a:ext>
            </a:extLst>
          </p:cNvPr>
          <p:cNvSpPr>
            <a:spLocks noGrp="1"/>
          </p:cNvSpPr>
          <p:nvPr>
            <p:ph idx="1"/>
          </p:nvPr>
        </p:nvSpPr>
        <p:spPr>
          <a:xfrm>
            <a:off x="345440" y="1111719"/>
            <a:ext cx="11521440" cy="5244634"/>
          </a:xfrm>
        </p:spPr>
        <p:txBody>
          <a:bodyPr>
            <a:normAutofit/>
          </a:bodyPr>
          <a:lstStyle/>
          <a:p>
            <a:pPr marL="514350" indent="-514350">
              <a:lnSpc>
                <a:spcPct val="100000"/>
              </a:lnSpc>
              <a:buFont typeface="+mj-lt"/>
              <a:buAutoNum type="arabicPeriod"/>
            </a:pPr>
            <a:r>
              <a:rPr lang="es-PE"/>
              <a:t>Características del Modelo de Proyección Trimestral</a:t>
            </a:r>
          </a:p>
          <a:p>
            <a:pPr marL="514350" indent="-514350">
              <a:lnSpc>
                <a:spcPct val="100000"/>
              </a:lnSpc>
              <a:buFont typeface="+mj-lt"/>
              <a:buAutoNum type="arabicPeriod"/>
            </a:pPr>
            <a:r>
              <a:rPr lang="es-PE" b="1"/>
              <a:t>Principales bloques del MPT</a:t>
            </a:r>
          </a:p>
          <a:p>
            <a:pPr marL="457200" lvl="1" indent="0">
              <a:lnSpc>
                <a:spcPct val="107000"/>
              </a:lnSpc>
              <a:buNone/>
            </a:pPr>
            <a:r>
              <a:rPr lang="es-MX"/>
              <a:t>2.1. Inflación </a:t>
            </a:r>
            <a:endParaRPr lang="es-ES"/>
          </a:p>
          <a:p>
            <a:pPr marL="457200" lvl="1" indent="0">
              <a:lnSpc>
                <a:spcPct val="107000"/>
              </a:lnSpc>
              <a:buNone/>
            </a:pPr>
            <a:r>
              <a:rPr lang="es-MX"/>
              <a:t>2.2. </a:t>
            </a:r>
            <a:r>
              <a:rPr lang="es-PE"/>
              <a:t>Brecha del Producto</a:t>
            </a:r>
            <a:endParaRPr lang="es-ES"/>
          </a:p>
          <a:p>
            <a:pPr marL="457200" lvl="1" indent="0">
              <a:lnSpc>
                <a:spcPct val="107000"/>
              </a:lnSpc>
              <a:buNone/>
            </a:pPr>
            <a:r>
              <a:rPr lang="es-MX"/>
              <a:t>2.3. T</a:t>
            </a:r>
            <a:r>
              <a:rPr lang="es-PE" err="1"/>
              <a:t>ipo</a:t>
            </a:r>
            <a:r>
              <a:rPr lang="es-PE"/>
              <a:t> de cambio</a:t>
            </a:r>
            <a:endParaRPr lang="es-ES"/>
          </a:p>
          <a:p>
            <a:pPr marL="457200" lvl="1" indent="0">
              <a:lnSpc>
                <a:spcPct val="107000"/>
              </a:lnSpc>
              <a:spcAft>
                <a:spcPts val="800"/>
              </a:spcAft>
              <a:buNone/>
            </a:pPr>
            <a:r>
              <a:rPr lang="es-MX" b="1"/>
              <a:t>2.4. T</a:t>
            </a:r>
            <a:r>
              <a:rPr lang="es-PE" b="1"/>
              <a:t>asa de interés de referencia</a:t>
            </a:r>
            <a:endParaRPr lang="es-ES" b="1"/>
          </a:p>
          <a:p>
            <a:pPr marL="514350" indent="-514350">
              <a:lnSpc>
                <a:spcPct val="100000"/>
              </a:lnSpc>
              <a:buFont typeface="+mj-lt"/>
              <a:buAutoNum type="arabicPeriod"/>
            </a:pPr>
            <a:r>
              <a:rPr lang="es-PE"/>
              <a:t>Proyección con Incertidumbre</a:t>
            </a:r>
          </a:p>
        </p:txBody>
      </p:sp>
    </p:spTree>
    <p:extLst>
      <p:ext uri="{BB962C8B-B14F-4D97-AF65-F5344CB8AC3E}">
        <p14:creationId xmlns:p14="http://schemas.microsoft.com/office/powerpoint/2010/main" val="3401492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31</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3" name="Rectángulo 2">
            <a:extLst>
              <a:ext uri="{FF2B5EF4-FFF2-40B4-BE49-F238E27FC236}">
                <a16:creationId xmlns:a16="http://schemas.microsoft.com/office/drawing/2014/main" id="{D11D87C5-3A0A-F6F3-8B5D-DCEA3E14F9CD}"/>
              </a:ext>
            </a:extLst>
          </p:cNvPr>
          <p:cNvSpPr/>
          <p:nvPr/>
        </p:nvSpPr>
        <p:spPr>
          <a:xfrm>
            <a:off x="365760" y="288859"/>
            <a:ext cx="11501120" cy="563231"/>
          </a:xfrm>
          <a:prstGeom prst="rect">
            <a:avLst/>
          </a:prstGeom>
        </p:spPr>
        <p:txBody>
          <a:bodyPr wrap="square">
            <a:spAutoFit/>
          </a:bodyPr>
          <a:lstStyle/>
          <a:p>
            <a:pPr algn="just" fontAlgn="base">
              <a:lnSpc>
                <a:spcPct val="90000"/>
              </a:lnSpc>
              <a:spcBef>
                <a:spcPct val="0"/>
              </a:spcBef>
              <a:spcAft>
                <a:spcPct val="0"/>
              </a:spcAft>
            </a:pPr>
            <a:r>
              <a:rPr lang="es-PE" sz="3400" b="1">
                <a:solidFill>
                  <a:srgbClr val="002060"/>
                </a:solidFill>
                <a:cs typeface="Arial" pitchFamily="34" charset="0"/>
              </a:rPr>
              <a:t>Condiciones Monetarias: TPM</a:t>
            </a:r>
          </a:p>
        </p:txBody>
      </p:sp>
      <mc:AlternateContent xmlns:mc="http://schemas.openxmlformats.org/markup-compatibility/2006" xmlns:a14="http://schemas.microsoft.com/office/drawing/2010/main">
        <mc:Choice Requires="a14">
          <p:sp>
            <p:nvSpPr>
              <p:cNvPr id="6" name="Rectángulo 5">
                <a:extLst>
                  <a:ext uri="{FF2B5EF4-FFF2-40B4-BE49-F238E27FC236}">
                    <a16:creationId xmlns:a16="http://schemas.microsoft.com/office/drawing/2014/main" id="{6FF477BF-524C-FC86-4247-A0CA5281E8F1}"/>
                  </a:ext>
                </a:extLst>
              </p:cNvPr>
              <p:cNvSpPr/>
              <p:nvPr/>
            </p:nvSpPr>
            <p:spPr>
              <a:xfrm>
                <a:off x="284480" y="923534"/>
                <a:ext cx="11582400" cy="2616037"/>
              </a:xfrm>
              <a:prstGeom prst="rect">
                <a:avLst/>
              </a:prstGeom>
            </p:spPr>
            <p:txBody>
              <a:bodyPr wrap="square">
                <a:spAutoFit/>
              </a:bodyPr>
              <a:lstStyle/>
              <a:p>
                <a:pPr marL="342900" indent="-342900" algn="just">
                  <a:buFont typeface="Arial" panose="020B0604020202020204" pitchFamily="34" charset="0"/>
                  <a:buChar char="•"/>
                </a:pPr>
                <a:r>
                  <a:rPr lang="es-ES" sz="2000" dirty="0"/>
                  <a:t>La tasa de interés de referencia se determina por la Regla de Taylor. </a:t>
                </a:r>
              </a:p>
              <a:p>
                <a:pPr marL="342900" indent="-342900" algn="just">
                  <a:buFont typeface="Arial" panose="020B0604020202020204" pitchFamily="34" charset="0"/>
                  <a:buChar char="•"/>
                </a:pPr>
                <a:endParaRPr lang="es-ES" sz="1000" dirty="0"/>
              </a:p>
              <a:p>
                <a:pPr marL="342900" indent="-342900" algn="just">
                  <a:buFont typeface="Arial" panose="020B0604020202020204" pitchFamily="34" charset="0"/>
                  <a:buChar char="•"/>
                </a:pPr>
                <a:r>
                  <a:rPr lang="es-ES" sz="2000" dirty="0"/>
                  <a:t>El instrumento de política responde al desvío de inflación (diferencia entre la inflación SAE 4 trimestres en adelante y la inflación SAE actual) y a la brecha del producto (promedio entre la brecha actual y la brecha del periodo anterior). </a:t>
                </a:r>
              </a:p>
              <a:p>
                <a:pPr marL="342900" indent="-342900" algn="just">
                  <a:buFont typeface="Arial" panose="020B0604020202020204" pitchFamily="34" charset="0"/>
                  <a:buChar char="•"/>
                </a:pPr>
                <a:endParaRPr lang="es-ES" sz="1000" dirty="0"/>
              </a:p>
              <a:p>
                <a:pPr marL="342900" indent="-342900" algn="just">
                  <a:buFont typeface="Arial" panose="020B0604020202020204" pitchFamily="34" charset="0"/>
                  <a:buChar char="•"/>
                </a:pPr>
                <a:r>
                  <a:rPr lang="es-ES" sz="2000" dirty="0"/>
                  <a:t>La tasa de interés además sigue la dinámica de la tasa natural de interés.</a:t>
                </a:r>
              </a:p>
              <a:p>
                <a:pPr algn="just"/>
                <a:endParaRPr lang="es-ES" sz="2000" dirty="0"/>
              </a:p>
              <a:p>
                <a:pPr algn="just"/>
                <a14:m>
                  <m:oMathPara xmlns:m="http://schemas.openxmlformats.org/officeDocument/2006/math">
                    <m:oMathParaPr>
                      <m:jc m:val="centerGroup"/>
                    </m:oMathParaPr>
                    <m:oMath xmlns:m="http://schemas.openxmlformats.org/officeDocument/2006/math">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𝑖</m:t>
                          </m:r>
                        </m:e>
                        <m:sub>
                          <m:r>
                            <a:rPr lang="es-MX" sz="2000" b="0" i="1" smtClean="0">
                              <a:latin typeface="Cambria Math" panose="02040503050406030204" pitchFamily="18" charset="0"/>
                            </a:rPr>
                            <m:t>𝑡</m:t>
                          </m:r>
                        </m:sub>
                      </m:sSub>
                      <m:r>
                        <a:rPr lang="es-MX" sz="2000" b="0" i="1" smtClean="0">
                          <a:latin typeface="Cambria Math" panose="02040503050406030204" pitchFamily="18" charset="0"/>
                        </a:rPr>
                        <m:t>=</m:t>
                      </m:r>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0,7</m:t>
                          </m:r>
                        </m:e>
                        <m:sub>
                          <m:r>
                            <a:rPr lang="es-MX" sz="2000" b="0" i="1" smtClean="0">
                              <a:latin typeface="Cambria Math" panose="02040503050406030204" pitchFamily="18" charset="0"/>
                            </a:rPr>
                            <m:t>𝑖</m:t>
                          </m:r>
                        </m:sub>
                      </m:sSub>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𝑖</m:t>
                          </m:r>
                        </m:e>
                        <m:sub>
                          <m:r>
                            <a:rPr lang="es-MX" sz="2000" b="0" i="1" smtClean="0">
                              <a:latin typeface="Cambria Math" panose="02040503050406030204" pitchFamily="18" charset="0"/>
                            </a:rPr>
                            <m:t>𝑡</m:t>
                          </m:r>
                          <m:r>
                            <a:rPr lang="es-MX" sz="2000" b="0" i="1" smtClean="0">
                              <a:latin typeface="Cambria Math" panose="02040503050406030204" pitchFamily="18" charset="0"/>
                            </a:rPr>
                            <m:t>−1</m:t>
                          </m:r>
                        </m:sub>
                      </m:sSub>
                      <m:r>
                        <a:rPr lang="es-MX" sz="2000" b="0" i="1" smtClean="0">
                          <a:latin typeface="Cambria Math" panose="02040503050406030204" pitchFamily="18" charset="0"/>
                        </a:rPr>
                        <m:t>+0,3</m:t>
                      </m:r>
                      <m:d>
                        <m:dPr>
                          <m:begChr m:val="["/>
                          <m:endChr m:val="]"/>
                          <m:ctrlPr>
                            <a:rPr lang="es-MX" sz="2000" b="0" i="1" smtClean="0">
                              <a:latin typeface="Cambria Math" panose="02040503050406030204" pitchFamily="18" charset="0"/>
                            </a:rPr>
                          </m:ctrlPr>
                        </m:dPr>
                        <m:e>
                          <m:sSubSup>
                            <m:sSubSupPr>
                              <m:ctrlPr>
                                <a:rPr lang="es-MX" sz="2000" b="0" i="1" smtClean="0">
                                  <a:latin typeface="Cambria Math" panose="02040503050406030204" pitchFamily="18" charset="0"/>
                                </a:rPr>
                              </m:ctrlPr>
                            </m:sSubSupPr>
                            <m:e>
                              <m:r>
                                <a:rPr lang="es-MX" sz="2000" b="0" i="1" smtClean="0">
                                  <a:latin typeface="Cambria Math" panose="02040503050406030204" pitchFamily="18" charset="0"/>
                                </a:rPr>
                                <m:t>𝑖</m:t>
                              </m:r>
                            </m:e>
                            <m:sub>
                              <m:r>
                                <a:rPr lang="es-MX" sz="2000" b="0" i="1" smtClean="0">
                                  <a:latin typeface="Cambria Math" panose="02040503050406030204" pitchFamily="18" charset="0"/>
                                </a:rPr>
                                <m:t>𝑡</m:t>
                              </m:r>
                            </m:sub>
                            <m:sup>
                              <m:r>
                                <a:rPr lang="es-MX" sz="2000" b="0" i="1" smtClean="0">
                                  <a:latin typeface="Cambria Math" panose="02040503050406030204" pitchFamily="18" charset="0"/>
                                </a:rPr>
                                <m:t>𝑛</m:t>
                              </m:r>
                            </m:sup>
                          </m:sSubSup>
                          <m:r>
                            <a:rPr lang="es-MX" sz="2000" b="0" i="1" smtClean="0">
                              <a:latin typeface="Cambria Math" panose="02040503050406030204" pitchFamily="18" charset="0"/>
                            </a:rPr>
                            <m:t>+1,5</m:t>
                          </m:r>
                          <m:sSub>
                            <m:sSubPr>
                              <m:ctrlPr>
                                <a:rPr lang="es-MX" sz="2000" b="0" i="1" smtClean="0">
                                  <a:latin typeface="Cambria Math" panose="02040503050406030204" pitchFamily="18" charset="0"/>
                                </a:rPr>
                              </m:ctrlPr>
                            </m:sSubPr>
                            <m:e>
                              <m:acc>
                                <m:accPr>
                                  <m:chr m:val="̂"/>
                                  <m:ctrlPr>
                                    <a:rPr lang="es-MX" sz="2000" b="0" i="1" smtClean="0">
                                      <a:latin typeface="Cambria Math" panose="02040503050406030204" pitchFamily="18" charset="0"/>
                                    </a:rPr>
                                  </m:ctrlPr>
                                </m:accPr>
                                <m:e>
                                  <m:r>
                                    <m:rPr>
                                      <m:sty m:val="p"/>
                                    </m:rPr>
                                    <a:rPr lang="es-ES" sz="2000" b="0" i="0" smtClean="0">
                                      <a:latin typeface="Cambria Math" panose="02040503050406030204" pitchFamily="18" charset="0"/>
                                    </a:rPr>
                                    <m:t>Π</m:t>
                                  </m:r>
                                </m:e>
                              </m:acc>
                            </m:e>
                            <m:sub>
                              <m:r>
                                <a:rPr lang="es-MX" sz="2000" b="0" i="1" smtClean="0">
                                  <a:latin typeface="Cambria Math" panose="02040503050406030204" pitchFamily="18" charset="0"/>
                                </a:rPr>
                                <m:t>𝑡</m:t>
                              </m:r>
                            </m:sub>
                          </m:sSub>
                          <m:r>
                            <a:rPr lang="es-MX" sz="2000" b="0" i="1" smtClean="0">
                              <a:latin typeface="Cambria Math" panose="02040503050406030204" pitchFamily="18" charset="0"/>
                            </a:rPr>
                            <m:t>+0,5</m:t>
                          </m:r>
                          <m:d>
                            <m:dPr>
                              <m:ctrlPr>
                                <a:rPr lang="es-MX" sz="2000" b="0" i="1" smtClean="0">
                                  <a:latin typeface="Cambria Math" panose="02040503050406030204" pitchFamily="18" charset="0"/>
                                </a:rPr>
                              </m:ctrlPr>
                            </m:dPr>
                            <m:e>
                              <m:r>
                                <a:rPr lang="es-MX" sz="2000" b="0" i="1" smtClean="0">
                                  <a:latin typeface="Cambria Math" panose="02040503050406030204" pitchFamily="18" charset="0"/>
                                </a:rPr>
                                <m:t>0,5</m:t>
                              </m:r>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𝑦</m:t>
                                  </m:r>
                                </m:e>
                                <m:sub>
                                  <m:r>
                                    <a:rPr lang="es-MX" sz="2000" b="0" i="1" smtClean="0">
                                      <a:latin typeface="Cambria Math" panose="02040503050406030204" pitchFamily="18" charset="0"/>
                                    </a:rPr>
                                    <m:t>𝑡</m:t>
                                  </m:r>
                                </m:sub>
                              </m:sSub>
                              <m:r>
                                <a:rPr lang="es-MX" sz="2000" b="0" i="1" smtClean="0">
                                  <a:latin typeface="Cambria Math" panose="02040503050406030204" pitchFamily="18" charset="0"/>
                                </a:rPr>
                                <m:t>+0,5</m:t>
                              </m:r>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𝑦</m:t>
                                  </m:r>
                                </m:e>
                                <m:sub>
                                  <m:r>
                                    <a:rPr lang="es-MX" sz="2000" b="0" i="1" smtClean="0">
                                      <a:latin typeface="Cambria Math" panose="02040503050406030204" pitchFamily="18" charset="0"/>
                                    </a:rPr>
                                    <m:t>𝑡</m:t>
                                  </m:r>
                                  <m:r>
                                    <a:rPr lang="es-MX" sz="2000" b="0" i="1" smtClean="0">
                                      <a:latin typeface="Cambria Math" panose="02040503050406030204" pitchFamily="18" charset="0"/>
                                    </a:rPr>
                                    <m:t>−1</m:t>
                                  </m:r>
                                </m:sub>
                              </m:sSub>
                            </m:e>
                          </m:d>
                        </m:e>
                      </m:d>
                      <m:r>
                        <a:rPr lang="es-MX" sz="2000" b="0" i="1" smtClean="0">
                          <a:latin typeface="Cambria Math" panose="02040503050406030204" pitchFamily="18" charset="0"/>
                        </a:rPr>
                        <m:t>+</m:t>
                      </m:r>
                      <m:sSubSup>
                        <m:sSubSupPr>
                          <m:ctrlPr>
                            <a:rPr lang="es-MX" sz="2000" b="0" i="1" smtClean="0">
                              <a:latin typeface="Cambria Math" panose="02040503050406030204" pitchFamily="18" charset="0"/>
                            </a:rPr>
                          </m:ctrlPr>
                        </m:sSubSupPr>
                        <m:e>
                          <m:r>
                            <a:rPr lang="es-MX" sz="2000" b="0" i="1" smtClean="0">
                              <a:latin typeface="Cambria Math" panose="02040503050406030204" pitchFamily="18" charset="0"/>
                            </a:rPr>
                            <m:t>𝜀</m:t>
                          </m:r>
                        </m:e>
                        <m:sub>
                          <m:r>
                            <a:rPr lang="es-MX" sz="2000" b="0" i="1" smtClean="0">
                              <a:latin typeface="Cambria Math" panose="02040503050406030204" pitchFamily="18" charset="0"/>
                            </a:rPr>
                            <m:t>𝑡</m:t>
                          </m:r>
                        </m:sub>
                        <m:sup>
                          <m:r>
                            <a:rPr lang="es-MX" sz="2000" b="0" i="1" smtClean="0">
                              <a:latin typeface="Cambria Math" panose="02040503050406030204" pitchFamily="18" charset="0"/>
                            </a:rPr>
                            <m:t>𝑖</m:t>
                          </m:r>
                        </m:sup>
                      </m:sSubSup>
                    </m:oMath>
                  </m:oMathPara>
                </a14:m>
                <a:endParaRPr lang="es-ES" sz="2000" dirty="0"/>
              </a:p>
            </p:txBody>
          </p:sp>
        </mc:Choice>
        <mc:Fallback xmlns="">
          <p:sp>
            <p:nvSpPr>
              <p:cNvPr id="6" name="Rectángulo 5">
                <a:extLst>
                  <a:ext uri="{FF2B5EF4-FFF2-40B4-BE49-F238E27FC236}">
                    <a16:creationId xmlns:a16="http://schemas.microsoft.com/office/drawing/2014/main" id="{6FF477BF-524C-FC86-4247-A0CA5281E8F1}"/>
                  </a:ext>
                </a:extLst>
              </p:cNvPr>
              <p:cNvSpPr>
                <a:spLocks noRot="1" noChangeAspect="1" noMove="1" noResize="1" noEditPoints="1" noAdjustHandles="1" noChangeArrowheads="1" noChangeShapeType="1" noTextEdit="1"/>
              </p:cNvSpPr>
              <p:nvPr/>
            </p:nvSpPr>
            <p:spPr>
              <a:xfrm>
                <a:off x="284480" y="923534"/>
                <a:ext cx="11582400" cy="2616037"/>
              </a:xfrm>
              <a:prstGeom prst="rect">
                <a:avLst/>
              </a:prstGeom>
              <a:blipFill>
                <a:blip r:embed="rId2"/>
                <a:stretch>
                  <a:fillRect l="-474" t="-1163" r="-1000"/>
                </a:stretch>
              </a:blipFill>
            </p:spPr>
            <p:txBody>
              <a:bodyPr/>
              <a:lstStyle/>
              <a:p>
                <a:r>
                  <a:rPr lang="es-PE">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CAEE8E5A-0265-F45E-C104-A46F859A22FC}"/>
                  </a:ext>
                </a:extLst>
              </p:cNvPr>
              <p:cNvSpPr txBox="1"/>
              <p:nvPr/>
            </p:nvSpPr>
            <p:spPr>
              <a:xfrm>
                <a:off x="365760" y="3773663"/>
                <a:ext cx="11501120" cy="2501647"/>
              </a:xfrm>
              <a:prstGeom prst="rect">
                <a:avLst/>
              </a:prstGeom>
              <a:noFill/>
            </p:spPr>
            <p:txBody>
              <a:bodyPr wrap="square">
                <a:spAutoFit/>
              </a:bodyPr>
              <a:lstStyle/>
              <a:p>
                <a:pPr algn="just" fontAlgn="base">
                  <a:lnSpc>
                    <a:spcPct val="130000"/>
                  </a:lnSpc>
                  <a:spcBef>
                    <a:spcPct val="0"/>
                  </a:spcBef>
                  <a:spcAft>
                    <a:spcPct val="0"/>
                  </a:spcAft>
                </a:pPr>
                <a:r>
                  <a:rPr lang="es-ES" sz="2000" dirty="0"/>
                  <a:t>Donde:  </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ES" sz="2000" i="1">
                            <a:latin typeface="Cambria Math" panose="02040503050406030204" pitchFamily="18" charset="0"/>
                          </a:rPr>
                        </m:ctrlPr>
                      </m:sSubPr>
                      <m:e>
                        <m:r>
                          <a:rPr lang="es-ES" sz="2000">
                            <a:latin typeface="Cambria Math" panose="02040503050406030204" pitchFamily="18" charset="0"/>
                          </a:rPr>
                          <m:t>𝑖</m:t>
                        </m:r>
                      </m:e>
                      <m:sub>
                        <m:r>
                          <a:rPr lang="es-ES" sz="2000">
                            <a:latin typeface="Cambria Math" panose="02040503050406030204" pitchFamily="18" charset="0"/>
                          </a:rPr>
                          <m:t>𝑡</m:t>
                        </m:r>
                      </m:sub>
                    </m:sSub>
                  </m:oMath>
                </a14:m>
                <a:r>
                  <a:rPr lang="es-ES" sz="2000" dirty="0"/>
                  <a:t> es la tasa de interés de referencia.                                          </a:t>
                </a:r>
                <a:r>
                  <a:rPr lang="az-Cyrl-AZ" sz="2000" dirty="0"/>
                  <a:t> </a:t>
                </a:r>
                <a:endParaRPr lang="es-ES" sz="2000" dirty="0"/>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Sup>
                      <m:sSubSupPr>
                        <m:ctrlPr>
                          <a:rPr lang="es-ES" sz="2000" i="1">
                            <a:latin typeface="Cambria Math" panose="02040503050406030204" pitchFamily="18" charset="0"/>
                          </a:rPr>
                        </m:ctrlPr>
                      </m:sSubSupPr>
                      <m:e>
                        <m:r>
                          <a:rPr lang="es-ES" sz="2000">
                            <a:latin typeface="Cambria Math" panose="02040503050406030204" pitchFamily="18" charset="0"/>
                          </a:rPr>
                          <m:t>𝑖</m:t>
                        </m:r>
                      </m:e>
                      <m:sub>
                        <m:r>
                          <a:rPr lang="es-ES" sz="2000">
                            <a:latin typeface="Cambria Math" panose="02040503050406030204" pitchFamily="18" charset="0"/>
                          </a:rPr>
                          <m:t>𝑡</m:t>
                        </m:r>
                      </m:sub>
                      <m:sup>
                        <m:r>
                          <a:rPr lang="es-ES" sz="2000">
                            <a:latin typeface="Cambria Math" panose="02040503050406030204" pitchFamily="18" charset="0"/>
                          </a:rPr>
                          <m:t>𝑛</m:t>
                        </m:r>
                      </m:sup>
                    </m:sSubSup>
                  </m:oMath>
                </a14:m>
                <a:r>
                  <a:rPr lang="es-ES" sz="2000" dirty="0"/>
                  <a:t> es la tasa de interés nominal natural.</a:t>
                </a:r>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MX" sz="2000" i="1">
                            <a:latin typeface="Cambria Math" panose="02040503050406030204" pitchFamily="18" charset="0"/>
                          </a:rPr>
                        </m:ctrlPr>
                      </m:sSubPr>
                      <m:e>
                        <m:acc>
                          <m:accPr>
                            <m:chr m:val="̂"/>
                            <m:ctrlPr>
                              <a:rPr lang="es-MX" sz="2000" i="1">
                                <a:latin typeface="Cambria Math" panose="02040503050406030204" pitchFamily="18" charset="0"/>
                              </a:rPr>
                            </m:ctrlPr>
                          </m:accPr>
                          <m:e>
                            <m:r>
                              <m:rPr>
                                <m:sty m:val="p"/>
                              </m:rPr>
                              <a:rPr lang="es-ES" sz="2000">
                                <a:latin typeface="Cambria Math" panose="02040503050406030204" pitchFamily="18" charset="0"/>
                              </a:rPr>
                              <m:t>Π</m:t>
                            </m:r>
                          </m:e>
                        </m:acc>
                      </m:e>
                      <m:sub>
                        <m:r>
                          <a:rPr lang="es-MX" sz="2000" i="1">
                            <a:latin typeface="Cambria Math" panose="02040503050406030204" pitchFamily="18" charset="0"/>
                          </a:rPr>
                          <m:t>𝑡</m:t>
                        </m:r>
                      </m:sub>
                    </m:sSub>
                  </m:oMath>
                </a14:m>
                <a:r>
                  <a:rPr lang="es-ES" sz="2000" dirty="0"/>
                  <a:t>es la brecha de la inflación anual y contiene un elemento prospectivo: </a:t>
                </a:r>
              </a:p>
              <a:p>
                <a:pPr lvl="1" algn="ctr" fontAlgn="base">
                  <a:lnSpc>
                    <a:spcPct val="130000"/>
                  </a:lnSpc>
                  <a:spcBef>
                    <a:spcPct val="0"/>
                  </a:spcBef>
                  <a:spcAft>
                    <a:spcPct val="0"/>
                  </a:spcAft>
                </a:pPr>
                <a14:m>
                  <m:oMathPara xmlns:m="http://schemas.openxmlformats.org/officeDocument/2006/math">
                    <m:oMathParaPr>
                      <m:jc m:val="centerGroup"/>
                    </m:oMathParaPr>
                    <m:oMath xmlns:m="http://schemas.openxmlformats.org/officeDocument/2006/math">
                      <m:sSub>
                        <m:sSubPr>
                          <m:ctrlPr>
                            <a:rPr lang="es-MX" sz="2000" i="1">
                              <a:latin typeface="Cambria Math" panose="02040503050406030204" pitchFamily="18" charset="0"/>
                            </a:rPr>
                          </m:ctrlPr>
                        </m:sSubPr>
                        <m:e>
                          <m:acc>
                            <m:accPr>
                              <m:chr m:val="̂"/>
                              <m:ctrlPr>
                                <a:rPr lang="es-MX" sz="2000" i="1">
                                  <a:latin typeface="Cambria Math" panose="02040503050406030204" pitchFamily="18" charset="0"/>
                                </a:rPr>
                              </m:ctrlPr>
                            </m:accPr>
                            <m:e>
                              <m:r>
                                <m:rPr>
                                  <m:sty m:val="p"/>
                                </m:rPr>
                                <a:rPr lang="es-ES" sz="2000">
                                  <a:latin typeface="Cambria Math" panose="02040503050406030204" pitchFamily="18" charset="0"/>
                                </a:rPr>
                                <m:t>Π</m:t>
                              </m:r>
                            </m:e>
                          </m:acc>
                        </m:e>
                        <m:sub>
                          <m:r>
                            <a:rPr lang="es-MX" sz="2000" i="1">
                              <a:latin typeface="Cambria Math" panose="02040503050406030204" pitchFamily="18" charset="0"/>
                            </a:rPr>
                            <m:t>𝑡</m:t>
                          </m:r>
                        </m:sub>
                      </m:sSub>
                      <m:r>
                        <a:rPr lang="es-ES" sz="2000" b="0" i="1" smtClean="0">
                          <a:latin typeface="Cambria Math" panose="02040503050406030204" pitchFamily="18" charset="0"/>
                        </a:rPr>
                        <m:t>=</m:t>
                      </m:r>
                      <m:sSub>
                        <m:sSubPr>
                          <m:ctrlPr>
                            <a:rPr lang="es-MX" sz="2000" i="1">
                              <a:latin typeface="Cambria Math" panose="02040503050406030204" pitchFamily="18" charset="0"/>
                            </a:rPr>
                          </m:ctrlPr>
                        </m:sSubPr>
                        <m:e>
                          <m:r>
                            <m:rPr>
                              <m:sty m:val="p"/>
                            </m:rPr>
                            <a:rPr lang="es-MX" sz="2000" i="0">
                              <a:latin typeface="Cambria Math" panose="02040503050406030204" pitchFamily="18" charset="0"/>
                            </a:rPr>
                            <m:t>E</m:t>
                          </m:r>
                        </m:e>
                        <m:sub>
                          <m:r>
                            <a:rPr lang="es-MX" sz="2000" i="1">
                              <a:latin typeface="Cambria Math" panose="02040503050406030204" pitchFamily="18" charset="0"/>
                            </a:rPr>
                            <m:t>𝑡</m:t>
                          </m:r>
                        </m:sub>
                      </m:sSub>
                      <m:sSubSup>
                        <m:sSubSupPr>
                          <m:ctrlPr>
                            <a:rPr lang="es-MX" sz="2000" i="1">
                              <a:latin typeface="Cambria Math" panose="02040503050406030204" pitchFamily="18" charset="0"/>
                            </a:rPr>
                          </m:ctrlPr>
                        </m:sSubSupPr>
                        <m:e>
                          <m:r>
                            <m:rPr>
                              <m:sty m:val="p"/>
                            </m:rPr>
                            <a:rPr lang="es-MX" sz="2000">
                              <a:latin typeface="Cambria Math" panose="02040503050406030204" pitchFamily="18" charset="0"/>
                            </a:rPr>
                            <m:t>Π</m:t>
                          </m:r>
                        </m:e>
                        <m:sub>
                          <m:r>
                            <a:rPr lang="es-MX" sz="2000" i="1">
                              <a:latin typeface="Cambria Math" panose="02040503050406030204" pitchFamily="18" charset="0"/>
                            </a:rPr>
                            <m:t>𝑡</m:t>
                          </m:r>
                          <m:r>
                            <a:rPr lang="es-MX" sz="2000" i="1">
                              <a:latin typeface="Cambria Math" panose="02040503050406030204" pitchFamily="18" charset="0"/>
                            </a:rPr>
                            <m:t>+4</m:t>
                          </m:r>
                        </m:sub>
                        <m:sup>
                          <m:r>
                            <a:rPr lang="es-MX" sz="2000" i="1">
                              <a:latin typeface="Cambria Math" panose="02040503050406030204" pitchFamily="18" charset="0"/>
                            </a:rPr>
                            <m:t>𝑠𝑎𝑒</m:t>
                          </m:r>
                        </m:sup>
                      </m:sSubSup>
                      <m:r>
                        <a:rPr lang="es-ES" sz="2000" dirty="0">
                          <a:latin typeface="Cambria Math" panose="02040503050406030204" pitchFamily="18" charset="0"/>
                        </a:rPr>
                        <m:t> </m:t>
                      </m:r>
                      <m:r>
                        <a:rPr lang="es-ES" sz="2000" b="0" i="0" dirty="0" smtClean="0">
                          <a:latin typeface="Cambria Math" panose="02040503050406030204" pitchFamily="18" charset="0"/>
                        </a:rPr>
                        <m:t>−</m:t>
                      </m:r>
                      <m:acc>
                        <m:accPr>
                          <m:chr m:val="̅"/>
                          <m:ctrlPr>
                            <a:rPr lang="es-ES" sz="2000" b="0" i="1" dirty="0" smtClean="0">
                              <a:latin typeface="Cambria Math" panose="02040503050406030204" pitchFamily="18" charset="0"/>
                            </a:rPr>
                          </m:ctrlPr>
                        </m:accPr>
                        <m:e>
                          <m:r>
                            <a:rPr lang="es-ES" sz="2000" b="0" i="1" dirty="0" smtClean="0">
                              <a:latin typeface="Cambria Math" panose="02040503050406030204" pitchFamily="18" charset="0"/>
                            </a:rPr>
                            <m:t>𝜋</m:t>
                          </m:r>
                        </m:e>
                      </m:acc>
                    </m:oMath>
                  </m:oMathPara>
                </a14:m>
                <a:endParaRPr lang="es-ES" sz="2000" dirty="0"/>
              </a:p>
              <a:p>
                <a:pPr marL="800100" lvl="1" indent="-342900" algn="just" fontAlgn="base">
                  <a:lnSpc>
                    <a:spcPct val="130000"/>
                  </a:lnSpc>
                  <a:spcBef>
                    <a:spcPct val="0"/>
                  </a:spcBef>
                  <a:spcAft>
                    <a:spcPct val="0"/>
                  </a:spcAft>
                  <a:buFont typeface="Arial" panose="020B0604020202020204" pitchFamily="34" charset="0"/>
                  <a:buChar char="•"/>
                </a:pPr>
                <a14:m>
                  <m:oMath xmlns:m="http://schemas.openxmlformats.org/officeDocument/2006/math">
                    <m:sSub>
                      <m:sSubPr>
                        <m:ctrlPr>
                          <a:rPr lang="es-MX" sz="2000" b="0" i="1" dirty="0" smtClean="0">
                            <a:latin typeface="Cambria Math" panose="02040503050406030204" pitchFamily="18" charset="0"/>
                          </a:rPr>
                        </m:ctrlPr>
                      </m:sSubPr>
                      <m:e>
                        <m:r>
                          <a:rPr lang="es-MX" sz="2000" b="0" i="1" dirty="0" smtClean="0">
                            <a:latin typeface="Cambria Math" panose="02040503050406030204" pitchFamily="18" charset="0"/>
                          </a:rPr>
                          <m:t>𝑦</m:t>
                        </m:r>
                      </m:e>
                      <m:sub>
                        <m:r>
                          <a:rPr lang="es-MX" sz="2000" b="0" i="1" dirty="0" smtClean="0">
                            <a:latin typeface="Cambria Math" panose="02040503050406030204" pitchFamily="18" charset="0"/>
                          </a:rPr>
                          <m:t>𝑡</m:t>
                        </m:r>
                      </m:sub>
                    </m:sSub>
                    <m:r>
                      <a:rPr lang="es-ES" sz="2000" dirty="0">
                        <a:latin typeface="Cambria Math" panose="02040503050406030204" pitchFamily="18" charset="0"/>
                      </a:rPr>
                      <m:t> </m:t>
                    </m:r>
                  </m:oMath>
                </a14:m>
                <a:r>
                  <a:rPr lang="es-ES" sz="2000" dirty="0"/>
                  <a:t>es la brecha del producto.                              </a:t>
                </a:r>
                <a:r>
                  <a:rPr lang="es-ES" sz="2000" kern="0" dirty="0">
                    <a:latin typeface="Arial Narrow" panose="020B0606020202030204" pitchFamily="34" charset="0"/>
                  </a:rPr>
                  <a:t>            </a:t>
                </a:r>
                <a:r>
                  <a:rPr lang="az-Cyrl-AZ" sz="2000" kern="0" dirty="0"/>
                  <a:t> </a:t>
                </a:r>
                <a:endParaRPr lang="es-ES" sz="2000" kern="0" dirty="0">
                  <a:latin typeface="Arial Narrow" panose="020B0606020202030204" pitchFamily="34" charset="0"/>
                </a:endParaRPr>
              </a:p>
            </p:txBody>
          </p:sp>
        </mc:Choice>
        <mc:Fallback xmlns="">
          <p:sp>
            <p:nvSpPr>
              <p:cNvPr id="7" name="CuadroTexto 6">
                <a:extLst>
                  <a:ext uri="{FF2B5EF4-FFF2-40B4-BE49-F238E27FC236}">
                    <a16:creationId xmlns:a16="http://schemas.microsoft.com/office/drawing/2014/main" id="{CAEE8E5A-0265-F45E-C104-A46F859A22FC}"/>
                  </a:ext>
                </a:extLst>
              </p:cNvPr>
              <p:cNvSpPr txBox="1">
                <a:spLocks noRot="1" noChangeAspect="1" noMove="1" noResize="1" noEditPoints="1" noAdjustHandles="1" noChangeArrowheads="1" noChangeShapeType="1" noTextEdit="1"/>
              </p:cNvSpPr>
              <p:nvPr/>
            </p:nvSpPr>
            <p:spPr>
              <a:xfrm>
                <a:off x="365760" y="3773663"/>
                <a:ext cx="11501120" cy="2501647"/>
              </a:xfrm>
              <a:prstGeom prst="rect">
                <a:avLst/>
              </a:prstGeom>
              <a:blipFill>
                <a:blip r:embed="rId3"/>
                <a:stretch>
                  <a:fillRect l="-530" b="-2927"/>
                </a:stretch>
              </a:blipFill>
            </p:spPr>
            <p:txBody>
              <a:bodyPr/>
              <a:lstStyle/>
              <a:p>
                <a:r>
                  <a:rPr lang="es-PE">
                    <a:noFill/>
                  </a:rPr>
                  <a:t> </a:t>
                </a:r>
              </a:p>
            </p:txBody>
          </p:sp>
        </mc:Fallback>
      </mc:AlternateContent>
      <p:sp>
        <p:nvSpPr>
          <p:cNvPr id="8" name="Object 26">
            <a:extLst>
              <a:ext uri="{FF2B5EF4-FFF2-40B4-BE49-F238E27FC236}">
                <a16:creationId xmlns:a16="http://schemas.microsoft.com/office/drawing/2014/main" id="{8F17BF6B-B44E-1ACC-FAD0-4FB52BAA7D31}"/>
              </a:ext>
            </a:extLst>
          </p:cNvPr>
          <p:cNvSpPr txBox="1"/>
          <p:nvPr/>
        </p:nvSpPr>
        <p:spPr bwMode="auto">
          <a:xfrm>
            <a:off x="5525105" y="1947528"/>
            <a:ext cx="485775" cy="341708"/>
          </a:xfrm>
          <a:prstGeom prst="rect">
            <a:avLst/>
          </a:prstGeom>
          <a:noFill/>
          <a:ln>
            <a:noFill/>
          </a:ln>
        </p:spPr>
        <p:txBody>
          <a:bodyPr>
            <a:normAutofit/>
          </a:bodyPr>
          <a:lstStyle/>
          <a:p>
            <a:endParaRPr lang="es-PE" sz="1350"/>
          </a:p>
        </p:txBody>
      </p:sp>
    </p:spTree>
    <p:extLst>
      <p:ext uri="{BB962C8B-B14F-4D97-AF65-F5344CB8AC3E}">
        <p14:creationId xmlns:p14="http://schemas.microsoft.com/office/powerpoint/2010/main" val="2913047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32</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pic>
        <p:nvPicPr>
          <p:cNvPr id="2" name="Imagen 1">
            <a:extLst>
              <a:ext uri="{FF2B5EF4-FFF2-40B4-BE49-F238E27FC236}">
                <a16:creationId xmlns:a16="http://schemas.microsoft.com/office/drawing/2014/main" id="{1A394F7C-CE68-E0FD-31E5-09C46641E2DA}"/>
              </a:ext>
            </a:extLst>
          </p:cNvPr>
          <p:cNvPicPr>
            <a:picLocks noChangeAspect="1"/>
          </p:cNvPicPr>
          <p:nvPr/>
        </p:nvPicPr>
        <p:blipFill>
          <a:blip r:embed="rId2"/>
          <a:stretch>
            <a:fillRect/>
          </a:stretch>
        </p:blipFill>
        <p:spPr>
          <a:xfrm>
            <a:off x="1649736" y="1414855"/>
            <a:ext cx="8892541" cy="4567514"/>
          </a:xfrm>
          <a:prstGeom prst="rect">
            <a:avLst/>
          </a:prstGeom>
        </p:spPr>
      </p:pic>
      <p:sp>
        <p:nvSpPr>
          <p:cNvPr id="3" name="Object 26">
            <a:extLst>
              <a:ext uri="{FF2B5EF4-FFF2-40B4-BE49-F238E27FC236}">
                <a16:creationId xmlns:a16="http://schemas.microsoft.com/office/drawing/2014/main" id="{E431B715-D250-9605-658E-6EE3C003C0C0}"/>
              </a:ext>
            </a:extLst>
          </p:cNvPr>
          <p:cNvSpPr txBox="1"/>
          <p:nvPr/>
        </p:nvSpPr>
        <p:spPr bwMode="auto">
          <a:xfrm>
            <a:off x="5525105" y="1947528"/>
            <a:ext cx="485775" cy="341708"/>
          </a:xfrm>
          <a:prstGeom prst="rect">
            <a:avLst/>
          </a:prstGeom>
          <a:noFill/>
          <a:ln>
            <a:noFill/>
          </a:ln>
        </p:spPr>
        <p:txBody>
          <a:bodyPr>
            <a:normAutofit/>
          </a:bodyPr>
          <a:lstStyle/>
          <a:p>
            <a:endParaRPr lang="es-PE" sz="1350"/>
          </a:p>
        </p:txBody>
      </p:sp>
      <p:sp>
        <p:nvSpPr>
          <p:cNvPr id="6" name="Rectángulo 5">
            <a:extLst>
              <a:ext uri="{FF2B5EF4-FFF2-40B4-BE49-F238E27FC236}">
                <a16:creationId xmlns:a16="http://schemas.microsoft.com/office/drawing/2014/main" id="{8A716A79-832B-432E-FCAF-D9A6E7E86B77}"/>
              </a:ext>
            </a:extLst>
          </p:cNvPr>
          <p:cNvSpPr/>
          <p:nvPr/>
        </p:nvSpPr>
        <p:spPr>
          <a:xfrm>
            <a:off x="365760" y="253000"/>
            <a:ext cx="11551920" cy="563231"/>
          </a:xfrm>
          <a:prstGeom prst="rect">
            <a:avLst/>
          </a:prstGeom>
        </p:spPr>
        <p:txBody>
          <a:bodyPr wrap="square">
            <a:spAutoFit/>
          </a:bodyPr>
          <a:lstStyle/>
          <a:p>
            <a:pPr algn="just" fontAlgn="base">
              <a:lnSpc>
                <a:spcPct val="90000"/>
              </a:lnSpc>
              <a:spcBef>
                <a:spcPct val="0"/>
              </a:spcBef>
              <a:spcAft>
                <a:spcPct val="0"/>
              </a:spcAft>
            </a:pPr>
            <a:r>
              <a:rPr lang="es-PE" sz="3400" b="1">
                <a:solidFill>
                  <a:srgbClr val="002060"/>
                </a:solidFill>
                <a:cs typeface="Arial" pitchFamily="34" charset="0"/>
              </a:rPr>
              <a:t>Condiciones Monetarias: TPM</a:t>
            </a:r>
          </a:p>
        </p:txBody>
      </p:sp>
    </p:spTree>
    <p:extLst>
      <p:ext uri="{BB962C8B-B14F-4D97-AF65-F5344CB8AC3E}">
        <p14:creationId xmlns:p14="http://schemas.microsoft.com/office/powerpoint/2010/main" val="17915539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33</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Título 1">
            <a:extLst>
              <a:ext uri="{FF2B5EF4-FFF2-40B4-BE49-F238E27FC236}">
                <a16:creationId xmlns:a16="http://schemas.microsoft.com/office/drawing/2014/main" id="{C8EB40C1-C307-6332-E613-A4F357D9D043}"/>
              </a:ext>
            </a:extLst>
          </p:cNvPr>
          <p:cNvSpPr>
            <a:spLocks noGrp="1"/>
          </p:cNvSpPr>
          <p:nvPr>
            <p:ph type="title"/>
          </p:nvPr>
        </p:nvSpPr>
        <p:spPr>
          <a:xfrm>
            <a:off x="325120" y="276317"/>
            <a:ext cx="11446166" cy="450660"/>
          </a:xfrm>
        </p:spPr>
        <p:txBody>
          <a:bodyPr>
            <a:noAutofit/>
          </a:bodyPr>
          <a:lstStyle/>
          <a:p>
            <a:r>
              <a:rPr lang="es-PE" sz="3400" b="1">
                <a:solidFill>
                  <a:srgbClr val="002060"/>
                </a:solidFill>
                <a:latin typeface="+mn-lt"/>
              </a:rPr>
              <a:t>Tabla de Contenido</a:t>
            </a:r>
          </a:p>
        </p:txBody>
      </p:sp>
      <p:sp>
        <p:nvSpPr>
          <p:cNvPr id="3" name="Marcador de contenido 2">
            <a:extLst>
              <a:ext uri="{FF2B5EF4-FFF2-40B4-BE49-F238E27FC236}">
                <a16:creationId xmlns:a16="http://schemas.microsoft.com/office/drawing/2014/main" id="{37BB7FA1-C3D1-8872-0C1B-1E5C67E37434}"/>
              </a:ext>
            </a:extLst>
          </p:cNvPr>
          <p:cNvSpPr>
            <a:spLocks noGrp="1"/>
          </p:cNvSpPr>
          <p:nvPr>
            <p:ph idx="1"/>
          </p:nvPr>
        </p:nvSpPr>
        <p:spPr>
          <a:xfrm>
            <a:off x="325120" y="1111719"/>
            <a:ext cx="11562080" cy="5244634"/>
          </a:xfrm>
        </p:spPr>
        <p:txBody>
          <a:bodyPr>
            <a:normAutofit/>
          </a:bodyPr>
          <a:lstStyle/>
          <a:p>
            <a:pPr marL="514350" indent="-514350">
              <a:lnSpc>
                <a:spcPct val="100000"/>
              </a:lnSpc>
              <a:buFont typeface="+mj-lt"/>
              <a:buAutoNum type="arabicPeriod"/>
            </a:pPr>
            <a:r>
              <a:rPr lang="es-PE"/>
              <a:t>Características del Modelo de Proyección Trimestral</a:t>
            </a:r>
          </a:p>
          <a:p>
            <a:pPr marL="514350" indent="-514350">
              <a:lnSpc>
                <a:spcPct val="100000"/>
              </a:lnSpc>
              <a:buFont typeface="+mj-lt"/>
              <a:buAutoNum type="arabicPeriod"/>
            </a:pPr>
            <a:r>
              <a:rPr lang="es-PE"/>
              <a:t>Principales bloques del MPT</a:t>
            </a:r>
          </a:p>
          <a:p>
            <a:pPr marL="457200" lvl="1" indent="0">
              <a:lnSpc>
                <a:spcPct val="107000"/>
              </a:lnSpc>
              <a:buNone/>
            </a:pPr>
            <a:r>
              <a:rPr lang="es-MX"/>
              <a:t>2.1. Inflación </a:t>
            </a:r>
            <a:endParaRPr lang="es-ES"/>
          </a:p>
          <a:p>
            <a:pPr marL="457200" lvl="1" indent="0">
              <a:lnSpc>
                <a:spcPct val="107000"/>
              </a:lnSpc>
              <a:buNone/>
            </a:pPr>
            <a:r>
              <a:rPr lang="es-MX"/>
              <a:t>2.2. </a:t>
            </a:r>
            <a:r>
              <a:rPr lang="es-PE"/>
              <a:t>Brecha del Producto</a:t>
            </a:r>
            <a:endParaRPr lang="es-ES"/>
          </a:p>
          <a:p>
            <a:pPr marL="457200" lvl="1" indent="0">
              <a:lnSpc>
                <a:spcPct val="107000"/>
              </a:lnSpc>
              <a:buNone/>
            </a:pPr>
            <a:r>
              <a:rPr lang="es-MX"/>
              <a:t>2.3. T</a:t>
            </a:r>
            <a:r>
              <a:rPr lang="es-PE" err="1"/>
              <a:t>ipo</a:t>
            </a:r>
            <a:r>
              <a:rPr lang="es-PE"/>
              <a:t> de cambio</a:t>
            </a:r>
            <a:endParaRPr lang="es-ES"/>
          </a:p>
          <a:p>
            <a:pPr marL="457200" lvl="1" indent="0">
              <a:lnSpc>
                <a:spcPct val="107000"/>
              </a:lnSpc>
              <a:spcAft>
                <a:spcPts val="800"/>
              </a:spcAft>
              <a:buNone/>
            </a:pPr>
            <a:r>
              <a:rPr lang="es-MX"/>
              <a:t>2.4. T</a:t>
            </a:r>
            <a:r>
              <a:rPr lang="es-PE"/>
              <a:t>asa de interés de referencia</a:t>
            </a:r>
            <a:endParaRPr lang="es-ES"/>
          </a:p>
          <a:p>
            <a:pPr marL="514350" indent="-514350">
              <a:lnSpc>
                <a:spcPct val="100000"/>
              </a:lnSpc>
              <a:buFont typeface="+mj-lt"/>
              <a:buAutoNum type="arabicPeriod"/>
            </a:pPr>
            <a:r>
              <a:rPr lang="es-PE" b="1"/>
              <a:t>Proyección con Incertidumbre</a:t>
            </a:r>
          </a:p>
        </p:txBody>
      </p:sp>
    </p:spTree>
    <p:extLst>
      <p:ext uri="{BB962C8B-B14F-4D97-AF65-F5344CB8AC3E}">
        <p14:creationId xmlns:p14="http://schemas.microsoft.com/office/powerpoint/2010/main" val="2060296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34</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ángulo 1">
            <a:extLst>
              <a:ext uri="{FF2B5EF4-FFF2-40B4-BE49-F238E27FC236}">
                <a16:creationId xmlns:a16="http://schemas.microsoft.com/office/drawing/2014/main" id="{0F50757B-161D-500F-4DEE-A4207A66D423}"/>
              </a:ext>
            </a:extLst>
          </p:cNvPr>
          <p:cNvSpPr/>
          <p:nvPr/>
        </p:nvSpPr>
        <p:spPr>
          <a:xfrm>
            <a:off x="314960" y="161215"/>
            <a:ext cx="11456325" cy="563231"/>
          </a:xfrm>
          <a:prstGeom prst="rect">
            <a:avLst/>
          </a:prstGeom>
        </p:spPr>
        <p:txBody>
          <a:bodyPr wrap="square">
            <a:spAutoFit/>
          </a:bodyPr>
          <a:lstStyle/>
          <a:p>
            <a:pPr algn="just" fontAlgn="base">
              <a:lnSpc>
                <a:spcPct val="90000"/>
              </a:lnSpc>
              <a:spcBef>
                <a:spcPct val="0"/>
              </a:spcBef>
              <a:spcAft>
                <a:spcPct val="0"/>
              </a:spcAft>
            </a:pPr>
            <a:r>
              <a:rPr lang="es-ES" sz="3400" b="1">
                <a:solidFill>
                  <a:srgbClr val="002060"/>
                </a:solidFill>
                <a:cs typeface="Arial" pitchFamily="34" charset="0"/>
              </a:rPr>
              <a:t>¿Qué es el </a:t>
            </a:r>
            <a:r>
              <a:rPr lang="es-ES" sz="3400" b="1" err="1">
                <a:solidFill>
                  <a:srgbClr val="002060"/>
                </a:solidFill>
                <a:cs typeface="Arial" pitchFamily="34" charset="0"/>
              </a:rPr>
              <a:t>FanChart</a:t>
            </a:r>
            <a:r>
              <a:rPr lang="es-ES" sz="3400" b="1">
                <a:solidFill>
                  <a:srgbClr val="002060"/>
                </a:solidFill>
                <a:cs typeface="Arial" pitchFamily="34" charset="0"/>
              </a:rPr>
              <a:t>?</a:t>
            </a:r>
            <a:endParaRPr lang="es-PE" sz="3400" b="1">
              <a:solidFill>
                <a:srgbClr val="002060"/>
              </a:solidFill>
              <a:cs typeface="Arial" pitchFamily="34" charset="0"/>
            </a:endParaRPr>
          </a:p>
        </p:txBody>
      </p:sp>
      <p:sp>
        <p:nvSpPr>
          <p:cNvPr id="3" name="Rectángulo 2">
            <a:extLst>
              <a:ext uri="{FF2B5EF4-FFF2-40B4-BE49-F238E27FC236}">
                <a16:creationId xmlns:a16="http://schemas.microsoft.com/office/drawing/2014/main" id="{03F01991-C098-38BF-E3AE-F87F70A86F6A}"/>
              </a:ext>
            </a:extLst>
          </p:cNvPr>
          <p:cNvSpPr/>
          <p:nvPr/>
        </p:nvSpPr>
        <p:spPr>
          <a:xfrm>
            <a:off x="314960" y="813807"/>
            <a:ext cx="11456325" cy="2092881"/>
          </a:xfrm>
          <a:prstGeom prst="rect">
            <a:avLst/>
          </a:prstGeom>
        </p:spPr>
        <p:txBody>
          <a:bodyPr wrap="square">
            <a:spAutoFit/>
          </a:bodyPr>
          <a:lstStyle/>
          <a:p>
            <a:pPr marL="457200" indent="-457200" algn="just">
              <a:buFont typeface="Arial" panose="020B0604020202020204" pitchFamily="34" charset="0"/>
              <a:buChar char="•"/>
            </a:pPr>
            <a:r>
              <a:rPr lang="es-ES" sz="2000"/>
              <a:t>La función de probabilidad de la proyección se construye asumiendo una función de distribución normal en dos partes para cada horizonte de proyección h (asimetría por encima y por debajo de la moda, que equivale a la proyección del escenario base). </a:t>
            </a:r>
          </a:p>
          <a:p>
            <a:pPr marL="457200" indent="-457200" algn="just">
              <a:buFont typeface="Arial" panose="020B0604020202020204" pitchFamily="34" charset="0"/>
              <a:buChar char="•"/>
            </a:pPr>
            <a:endParaRPr lang="es-ES" sz="1000"/>
          </a:p>
          <a:p>
            <a:pPr marL="457200" indent="-457200" algn="just">
              <a:buFont typeface="Arial" panose="020B0604020202020204" pitchFamily="34" charset="0"/>
              <a:buChar char="•"/>
            </a:pPr>
            <a:r>
              <a:rPr lang="es-ES" sz="2000"/>
              <a:t>Para calcular la desviación estándar de cada tramo de la función, se requiere de: (i) la media de la distribución de la variable en proyección (obtenida con los escenarios de riesgos y sus probabilidades), y (</a:t>
            </a:r>
            <a:r>
              <a:rPr lang="es-ES" sz="2000" err="1"/>
              <a:t>ii</a:t>
            </a:r>
            <a:r>
              <a:rPr lang="es-ES" sz="2000"/>
              <a:t>) el error de proyección de la variable en cada horizonte de tiempo (que sigue proceso recursivo).</a:t>
            </a:r>
          </a:p>
        </p:txBody>
      </p:sp>
      <p:pic>
        <p:nvPicPr>
          <p:cNvPr id="6" name="Imagen 5">
            <a:extLst>
              <a:ext uri="{FF2B5EF4-FFF2-40B4-BE49-F238E27FC236}">
                <a16:creationId xmlns:a16="http://schemas.microsoft.com/office/drawing/2014/main" id="{0C7C20BA-B76C-C934-0BF0-65663920B8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9885" y="3611609"/>
            <a:ext cx="8802624" cy="2718816"/>
          </a:xfrm>
          <a:prstGeom prst="rect">
            <a:avLst/>
          </a:prstGeom>
        </p:spPr>
      </p:pic>
    </p:spTree>
    <p:extLst>
      <p:ext uri="{BB962C8B-B14F-4D97-AF65-F5344CB8AC3E}">
        <p14:creationId xmlns:p14="http://schemas.microsoft.com/office/powerpoint/2010/main" val="3751522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35</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ángulo 1">
            <a:extLst>
              <a:ext uri="{FF2B5EF4-FFF2-40B4-BE49-F238E27FC236}">
                <a16:creationId xmlns:a16="http://schemas.microsoft.com/office/drawing/2014/main" id="{4B86326C-D1DA-2FE2-C3FC-DACE8F5AC7BB}"/>
              </a:ext>
            </a:extLst>
          </p:cNvPr>
          <p:cNvSpPr/>
          <p:nvPr/>
        </p:nvSpPr>
        <p:spPr>
          <a:xfrm>
            <a:off x="365760" y="190247"/>
            <a:ext cx="11531600" cy="563231"/>
          </a:xfrm>
          <a:prstGeom prst="rect">
            <a:avLst/>
          </a:prstGeom>
        </p:spPr>
        <p:txBody>
          <a:bodyPr wrap="square">
            <a:spAutoFit/>
          </a:bodyPr>
          <a:lstStyle/>
          <a:p>
            <a:pPr algn="just" fontAlgn="base">
              <a:lnSpc>
                <a:spcPct val="90000"/>
              </a:lnSpc>
              <a:spcBef>
                <a:spcPct val="0"/>
              </a:spcBef>
              <a:spcAft>
                <a:spcPct val="0"/>
              </a:spcAft>
            </a:pPr>
            <a:r>
              <a:rPr lang="es-ES" sz="3400" b="1" dirty="0">
                <a:solidFill>
                  <a:srgbClr val="002060"/>
                </a:solidFill>
                <a:cs typeface="Arial" pitchFamily="34" charset="0"/>
              </a:rPr>
              <a:t>Ejemplo: </a:t>
            </a:r>
            <a:r>
              <a:rPr lang="es-ES" sz="3400" b="1" dirty="0" err="1">
                <a:solidFill>
                  <a:srgbClr val="002060"/>
                </a:solidFill>
                <a:cs typeface="Arial" pitchFamily="34" charset="0"/>
              </a:rPr>
              <a:t>FanChart</a:t>
            </a:r>
            <a:r>
              <a:rPr lang="es-ES" sz="3400" b="1" dirty="0">
                <a:solidFill>
                  <a:srgbClr val="002060"/>
                </a:solidFill>
                <a:cs typeface="Arial" pitchFamily="34" charset="0"/>
              </a:rPr>
              <a:t> Inflación</a:t>
            </a:r>
            <a:endParaRPr lang="es-PE" sz="3400" b="1" dirty="0">
              <a:solidFill>
                <a:srgbClr val="002060"/>
              </a:solidFill>
              <a:cs typeface="Arial" pitchFamily="34" charset="0"/>
            </a:endParaRPr>
          </a:p>
        </p:txBody>
      </p:sp>
      <p:pic>
        <p:nvPicPr>
          <p:cNvPr id="3" name="Imagen 2">
            <a:extLst>
              <a:ext uri="{FF2B5EF4-FFF2-40B4-BE49-F238E27FC236}">
                <a16:creationId xmlns:a16="http://schemas.microsoft.com/office/drawing/2014/main" id="{3D88AD58-B1AB-21B6-69AF-71FC7DA660F4}"/>
              </a:ext>
            </a:extLst>
          </p:cNvPr>
          <p:cNvPicPr>
            <a:picLocks noChangeAspect="1"/>
          </p:cNvPicPr>
          <p:nvPr/>
        </p:nvPicPr>
        <p:blipFill>
          <a:blip r:embed="rId2"/>
          <a:stretch>
            <a:fillRect/>
          </a:stretch>
        </p:blipFill>
        <p:spPr>
          <a:xfrm>
            <a:off x="2016880" y="753478"/>
            <a:ext cx="7933944" cy="5801649"/>
          </a:xfrm>
          <a:prstGeom prst="rect">
            <a:avLst/>
          </a:prstGeom>
        </p:spPr>
      </p:pic>
    </p:spTree>
    <p:extLst>
      <p:ext uri="{BB962C8B-B14F-4D97-AF65-F5344CB8AC3E}">
        <p14:creationId xmlns:p14="http://schemas.microsoft.com/office/powerpoint/2010/main" val="1027700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A3E1FF4C-C1DF-4181-A53C-06E351A43FD0}"/>
              </a:ext>
            </a:extLst>
          </p:cNvPr>
          <p:cNvSpPr>
            <a:spLocks noGrp="1"/>
          </p:cNvSpPr>
          <p:nvPr>
            <p:ph type="sldNum" sz="quarter" idx="12"/>
          </p:nvPr>
        </p:nvSpPr>
        <p:spPr>
          <a:xfrm>
            <a:off x="11771286" y="6587431"/>
            <a:ext cx="357468" cy="246221"/>
          </a:xfrm>
          <a:noFill/>
          <a:ln w="6350">
            <a:solidFill>
              <a:srgbClr val="808080"/>
            </a:solidFill>
            <a:miter lim="800000"/>
            <a:headEnd/>
            <a:tailEnd/>
          </a:ln>
        </p:spPr>
        <p:txBody>
          <a:bodyPr wrap="square" rtlCol="0">
            <a:spAutoFit/>
          </a:bodyPr>
          <a:lstStyle/>
          <a:p>
            <a:pPr algn="ctr"/>
            <a:fld id="{4D6A39EE-838F-4A99-BA96-E889DC00B0E9}" type="slidenum">
              <a:rPr lang="es-PE" sz="1000">
                <a:solidFill>
                  <a:srgbClr val="5F5F5F"/>
                </a:solidFill>
                <a:latin typeface="Arial Narrow" panose="020B0606020202030204" pitchFamily="34" charset="0"/>
              </a:rPr>
              <a:pPr algn="ctr"/>
              <a:t>36</a:t>
            </a:fld>
            <a:endParaRPr lang="es-PE" sz="1000">
              <a:solidFill>
                <a:srgbClr val="5F5F5F"/>
              </a:solidFill>
              <a:latin typeface="Arial Narrow" panose="020B0606020202030204" pitchFamily="34" charset="0"/>
            </a:endParaRPr>
          </a:p>
        </p:txBody>
      </p:sp>
      <p:sp>
        <p:nvSpPr>
          <p:cNvPr id="5" name="6 CuadroTexto">
            <a:extLst>
              <a:ext uri="{FF2B5EF4-FFF2-40B4-BE49-F238E27FC236}">
                <a16:creationId xmlns:a16="http://schemas.microsoft.com/office/drawing/2014/main" id="{ECF81659-DA7B-4083-B39F-D77B4A68ED79}"/>
              </a:ext>
            </a:extLst>
          </p:cNvPr>
          <p:cNvSpPr txBox="1"/>
          <p:nvPr/>
        </p:nvSpPr>
        <p:spPr>
          <a:xfrm>
            <a:off x="0" y="6581001"/>
            <a:ext cx="11673840" cy="25265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ángulo 1">
            <a:extLst>
              <a:ext uri="{FF2B5EF4-FFF2-40B4-BE49-F238E27FC236}">
                <a16:creationId xmlns:a16="http://schemas.microsoft.com/office/drawing/2014/main" id="{E1F4131A-77F8-C97D-C67A-4AA410CEDA98}"/>
              </a:ext>
            </a:extLst>
          </p:cNvPr>
          <p:cNvSpPr/>
          <p:nvPr/>
        </p:nvSpPr>
        <p:spPr>
          <a:xfrm>
            <a:off x="1775466" y="190247"/>
            <a:ext cx="8641081" cy="563231"/>
          </a:xfrm>
          <a:prstGeom prst="rect">
            <a:avLst/>
          </a:prstGeom>
        </p:spPr>
        <p:txBody>
          <a:bodyPr wrap="square">
            <a:spAutoFit/>
          </a:bodyPr>
          <a:lstStyle/>
          <a:p>
            <a:pPr algn="just" fontAlgn="base">
              <a:lnSpc>
                <a:spcPct val="90000"/>
              </a:lnSpc>
              <a:spcBef>
                <a:spcPct val="0"/>
              </a:spcBef>
              <a:spcAft>
                <a:spcPct val="0"/>
              </a:spcAft>
            </a:pPr>
            <a:r>
              <a:rPr lang="es-ES" sz="3400" b="1" err="1">
                <a:solidFill>
                  <a:srgbClr val="002060"/>
                </a:solidFill>
                <a:cs typeface="Arial" pitchFamily="34" charset="0"/>
              </a:rPr>
              <a:t>FanChart</a:t>
            </a:r>
            <a:r>
              <a:rPr lang="es-ES" sz="3400" b="1">
                <a:solidFill>
                  <a:srgbClr val="002060"/>
                </a:solidFill>
                <a:cs typeface="Arial" pitchFamily="34" charset="0"/>
              </a:rPr>
              <a:t> Inflación </a:t>
            </a:r>
            <a:endParaRPr lang="es-PE" sz="3400" b="1">
              <a:solidFill>
                <a:srgbClr val="002060"/>
              </a:solidFill>
              <a:cs typeface="Arial" pitchFamily="34" charset="0"/>
            </a:endParaRPr>
          </a:p>
        </p:txBody>
      </p:sp>
      <p:pic>
        <p:nvPicPr>
          <p:cNvPr id="3" name="Imagen 2">
            <a:extLst>
              <a:ext uri="{FF2B5EF4-FFF2-40B4-BE49-F238E27FC236}">
                <a16:creationId xmlns:a16="http://schemas.microsoft.com/office/drawing/2014/main" id="{7B42938B-31C1-6841-3326-57B74C6BDCC4}"/>
              </a:ext>
            </a:extLst>
          </p:cNvPr>
          <p:cNvPicPr>
            <a:picLocks noChangeAspect="1"/>
          </p:cNvPicPr>
          <p:nvPr/>
        </p:nvPicPr>
        <p:blipFill>
          <a:blip r:embed="rId2"/>
          <a:stretch>
            <a:fillRect/>
          </a:stretch>
        </p:blipFill>
        <p:spPr>
          <a:xfrm>
            <a:off x="1671034" y="923366"/>
            <a:ext cx="8849943" cy="5344146"/>
          </a:xfrm>
          <a:prstGeom prst="rect">
            <a:avLst/>
          </a:prstGeom>
        </p:spPr>
      </p:pic>
    </p:spTree>
    <p:extLst>
      <p:ext uri="{BB962C8B-B14F-4D97-AF65-F5344CB8AC3E}">
        <p14:creationId xmlns:p14="http://schemas.microsoft.com/office/powerpoint/2010/main" val="3596475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9" name="20 Grupo"/>
          <p:cNvGrpSpPr>
            <a:grpSpLocks/>
          </p:cNvGrpSpPr>
          <p:nvPr/>
        </p:nvGrpSpPr>
        <p:grpSpPr bwMode="auto">
          <a:xfrm>
            <a:off x="0" y="6031690"/>
            <a:ext cx="12192000" cy="834705"/>
            <a:chOff x="-32" y="3626201"/>
            <a:chExt cx="9144064" cy="1160121"/>
          </a:xfrm>
        </p:grpSpPr>
        <p:pic>
          <p:nvPicPr>
            <p:cNvPr id="4102" name="15 Imagen" descr="10 ROSTRO.jpg"/>
            <p:cNvPicPr>
              <a:picLocks noChangeAspect="1"/>
            </p:cNvPicPr>
            <p:nvPr/>
          </p:nvPicPr>
          <p:blipFill>
            <a:blip r:embed="rId3" cstate="print">
              <a:lum bright="-10000" contrast="-10000"/>
              <a:extLst>
                <a:ext uri="{28A0092B-C50C-407E-A947-70E740481C1C}">
                  <a14:useLocalDpi xmlns:a14="http://schemas.microsoft.com/office/drawing/2010/main" val="0"/>
                </a:ext>
              </a:extLst>
            </a:blip>
            <a:srcRect/>
            <a:stretch>
              <a:fillRect/>
            </a:stretch>
          </p:blipFill>
          <p:spPr bwMode="auto">
            <a:xfrm>
              <a:off x="-32" y="3626201"/>
              <a:ext cx="1911670" cy="1160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16 Imagen" descr="ROSTRO 20.jpg"/>
            <p:cNvPicPr>
              <a:picLocks noChangeAspect="1"/>
            </p:cNvPicPr>
            <p:nvPr/>
          </p:nvPicPr>
          <p:blipFill>
            <a:blip r:embed="rId4" cstate="print">
              <a:lum bright="-10000" contrast="-10000"/>
              <a:extLst>
                <a:ext uri="{28A0092B-C50C-407E-A947-70E740481C1C}">
                  <a14:useLocalDpi xmlns:a14="http://schemas.microsoft.com/office/drawing/2010/main" val="0"/>
                </a:ext>
              </a:extLst>
            </a:blip>
            <a:srcRect/>
            <a:stretch>
              <a:fillRect/>
            </a:stretch>
          </p:blipFill>
          <p:spPr bwMode="auto">
            <a:xfrm>
              <a:off x="1658324" y="3628075"/>
              <a:ext cx="1913544"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17 Imagen" descr="50 ROSTRO.jpg"/>
            <p:cNvPicPr>
              <a:picLocks noChangeAspect="1"/>
            </p:cNvPicPr>
            <p:nvPr/>
          </p:nvPicPr>
          <p:blipFill>
            <a:blip r:embed="rId5" cstate="print">
              <a:lum bright="-10000" contrast="-10000"/>
              <a:extLst>
                <a:ext uri="{28A0092B-C50C-407E-A947-70E740481C1C}">
                  <a14:useLocalDpi xmlns:a14="http://schemas.microsoft.com/office/drawing/2010/main" val="0"/>
                </a:ext>
              </a:extLst>
            </a:blip>
            <a:srcRect/>
            <a:stretch>
              <a:fillRect/>
            </a:stretch>
          </p:blipFill>
          <p:spPr bwMode="auto">
            <a:xfrm>
              <a:off x="3517586" y="3628075"/>
              <a:ext cx="1911670" cy="1158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18 Imagen" descr="100 ROSTRO.jpg"/>
            <p:cNvPicPr>
              <a:picLocks noChangeAspect="1"/>
            </p:cNvPicPr>
            <p:nvPr/>
          </p:nvPicPr>
          <p:blipFill>
            <a:blip r:embed="rId6" cstate="print">
              <a:lum bright="-10000" contrast="-10000"/>
              <a:extLst>
                <a:ext uri="{28A0092B-C50C-407E-A947-70E740481C1C}">
                  <a14:useLocalDpi xmlns:a14="http://schemas.microsoft.com/office/drawing/2010/main" val="0"/>
                </a:ext>
              </a:extLst>
            </a:blip>
            <a:srcRect/>
            <a:stretch>
              <a:fillRect/>
            </a:stretch>
          </p:blipFill>
          <p:spPr bwMode="auto">
            <a:xfrm>
              <a:off x="5373100" y="3629949"/>
              <a:ext cx="1913544"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6" name="19 Imagen" descr="200 ROSTRO.jpg"/>
            <p:cNvPicPr>
              <a:picLocks noChangeAspect="1"/>
            </p:cNvPicPr>
            <p:nvPr/>
          </p:nvPicPr>
          <p:blipFill>
            <a:blip r:embed="rId7" cstate="print">
              <a:lum bright="-10000" contrast="-10000"/>
              <a:extLst>
                <a:ext uri="{28A0092B-C50C-407E-A947-70E740481C1C}">
                  <a14:useLocalDpi xmlns:a14="http://schemas.microsoft.com/office/drawing/2010/main" val="0"/>
                </a:ext>
              </a:extLst>
            </a:blip>
            <a:srcRect/>
            <a:stretch>
              <a:fillRect/>
            </a:stretch>
          </p:blipFill>
          <p:spPr bwMode="auto">
            <a:xfrm>
              <a:off x="7228614" y="3629949"/>
              <a:ext cx="1915418" cy="1156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4100" name="5 Imagen" descr="bg-header esp.gif"/>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0" y="-48630"/>
            <a:ext cx="12192000" cy="1333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9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BD6B073-15F1-401A-B424-9600CD63BB4F}" type="slidenum">
              <a:rPr lang="es-PE" altLang="es-PE" sz="1200">
                <a:solidFill>
                  <a:srgbClr val="898989"/>
                </a:solidFill>
              </a:rPr>
              <a:pPr>
                <a:spcBef>
                  <a:spcPct val="0"/>
                </a:spcBef>
                <a:buFontTx/>
                <a:buNone/>
              </a:pPr>
              <a:t>37</a:t>
            </a:fld>
            <a:endParaRPr lang="es-PE" altLang="es-PE" sz="1200">
              <a:solidFill>
                <a:srgbClr val="898989"/>
              </a:solidFill>
            </a:endParaRPr>
          </a:p>
        </p:txBody>
      </p:sp>
      <p:sp>
        <p:nvSpPr>
          <p:cNvPr id="12" name="Rectangle 2"/>
          <p:cNvSpPr txBox="1">
            <a:spLocks noChangeArrowheads="1"/>
          </p:cNvSpPr>
          <p:nvPr/>
        </p:nvSpPr>
        <p:spPr bwMode="auto">
          <a:xfrm>
            <a:off x="648510" y="1725469"/>
            <a:ext cx="10894979"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4400" kern="0" dirty="0">
                <a:solidFill>
                  <a:srgbClr val="00467A"/>
                </a:solidFill>
                <a:effectLst/>
                <a:latin typeface="Arial Narrow" panose="020B0606020202030204" pitchFamily="34" charset="0"/>
              </a:rPr>
              <a:t>Política Monetaria y Aplicaciones</a:t>
            </a:r>
          </a:p>
        </p:txBody>
      </p:sp>
      <p:sp>
        <p:nvSpPr>
          <p:cNvPr id="4" name="Rectangle 2">
            <a:extLst>
              <a:ext uri="{FF2B5EF4-FFF2-40B4-BE49-F238E27FC236}">
                <a16:creationId xmlns:a16="http://schemas.microsoft.com/office/drawing/2014/main" id="{99C83F0F-0180-A7CE-8E65-EC464C64E136}"/>
              </a:ext>
            </a:extLst>
          </p:cNvPr>
          <p:cNvSpPr txBox="1">
            <a:spLocks noChangeArrowheads="1"/>
          </p:cNvSpPr>
          <p:nvPr/>
        </p:nvSpPr>
        <p:spPr bwMode="auto">
          <a:xfrm>
            <a:off x="8233352" y="4723497"/>
            <a:ext cx="3958648" cy="956418"/>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algn="just" eaLnBrk="1" hangingPunct="1">
              <a:defRPr/>
            </a:pPr>
            <a:r>
              <a:rPr lang="es-MX" sz="1400" b="0" kern="0">
                <a:solidFill>
                  <a:srgbClr val="00467A"/>
                </a:solidFill>
                <a:effectLst/>
                <a:latin typeface="Arial Narrow" panose="020B0606020202030204" pitchFamily="34" charset="0"/>
              </a:rPr>
              <a:t>Las opiniones expresadas en estas diapositivas y durante la presentación son de exclusiva responsabilidad del autor y no reflejan necesariamente los puntos de vista del Banco Central de Reserva del Perú.</a:t>
            </a:r>
            <a:endParaRPr lang="en-US" sz="1400" b="0" kern="0">
              <a:solidFill>
                <a:srgbClr val="00467A"/>
              </a:solidFill>
              <a:effectLst/>
              <a:latin typeface="Arial Narrow" panose="020B0606020202030204" pitchFamily="34" charset="0"/>
            </a:endParaRPr>
          </a:p>
        </p:txBody>
      </p:sp>
      <p:sp>
        <p:nvSpPr>
          <p:cNvPr id="14" name="Rectangle 4">
            <a:extLst>
              <a:ext uri="{FF2B5EF4-FFF2-40B4-BE49-F238E27FC236}">
                <a16:creationId xmlns:a16="http://schemas.microsoft.com/office/drawing/2014/main" id="{A3F833D8-6958-4923-B72A-91C4F946084B}"/>
              </a:ext>
            </a:extLst>
          </p:cNvPr>
          <p:cNvSpPr>
            <a:spLocks noChangeArrowheads="1"/>
          </p:cNvSpPr>
          <p:nvPr/>
        </p:nvSpPr>
        <p:spPr bwMode="auto">
          <a:xfrm>
            <a:off x="0" y="4470919"/>
            <a:ext cx="4090351" cy="1815882"/>
          </a:xfrm>
          <a:prstGeom prst="rect">
            <a:avLst/>
          </a:prstGeom>
          <a:noFill/>
          <a:ln w="9525">
            <a:noFill/>
            <a:miter lim="800000"/>
            <a:headEnd/>
            <a:tailEnd/>
          </a:ln>
          <a:effectLst/>
        </p:spPr>
        <p:txBody>
          <a:bodyPr wrap="none" lIns="91440" tIns="45720" rIns="91440" bIns="45720" anchor="t">
            <a:spAutoFit/>
          </a:bodyPr>
          <a:lstStyle/>
          <a:p>
            <a:pPr>
              <a:defRPr/>
            </a:pPr>
            <a:r>
              <a:rPr lang="es-PE" sz="1600" b="1" dirty="0">
                <a:solidFill>
                  <a:srgbClr val="00467A"/>
                </a:solidFill>
              </a:rPr>
              <a:t>Banco Central de Reserva del Perú</a:t>
            </a:r>
          </a:p>
          <a:p>
            <a:pPr>
              <a:defRPr/>
            </a:pPr>
            <a:r>
              <a:rPr lang="es-PE" sz="1600" b="1" dirty="0">
                <a:solidFill>
                  <a:srgbClr val="00467A"/>
                </a:solidFill>
              </a:rPr>
              <a:t>Gerencia Central de Estudios Económicos</a:t>
            </a:r>
          </a:p>
          <a:p>
            <a:pPr>
              <a:defRPr/>
            </a:pPr>
            <a:r>
              <a:rPr lang="es-PE" sz="1600" b="1" dirty="0">
                <a:solidFill>
                  <a:srgbClr val="00467A"/>
                </a:solidFill>
              </a:rPr>
              <a:t>Gerencia de Política Monetaria</a:t>
            </a:r>
          </a:p>
          <a:p>
            <a:pPr>
              <a:defRPr/>
            </a:pPr>
            <a:r>
              <a:rPr lang="es-PE" sz="1600" b="1" dirty="0">
                <a:solidFill>
                  <a:srgbClr val="00467A"/>
                </a:solidFill>
              </a:rPr>
              <a:t>Subgerencia de diseño de política monetaria</a:t>
            </a:r>
          </a:p>
          <a:p>
            <a:pPr>
              <a:defRPr/>
            </a:pPr>
            <a:r>
              <a:rPr lang="es-PE" sz="1600" b="1" dirty="0">
                <a:solidFill>
                  <a:srgbClr val="00467A"/>
                </a:solidFill>
              </a:rPr>
              <a:t>Departamento de Modelos Macroeconómicos</a:t>
            </a:r>
          </a:p>
          <a:p>
            <a:pPr>
              <a:defRPr/>
            </a:pPr>
            <a:r>
              <a:rPr lang="es-PE" sz="1600" dirty="0">
                <a:solidFill>
                  <a:srgbClr val="00467A"/>
                </a:solidFill>
              </a:rPr>
              <a:t>Marzo </a:t>
            </a:r>
            <a:r>
              <a:rPr lang="es-PE" sz="1600">
                <a:solidFill>
                  <a:srgbClr val="00467A"/>
                </a:solidFill>
              </a:rPr>
              <a:t>de 2025</a:t>
            </a:r>
            <a:endParaRPr lang="es-PE" sz="1600" dirty="0">
              <a:solidFill>
                <a:srgbClr val="00467A"/>
              </a:solidFill>
            </a:endParaRPr>
          </a:p>
          <a:p>
            <a:pPr>
              <a:defRPr/>
            </a:pPr>
            <a:endParaRPr lang="es-PE" sz="1600" b="1" dirty="0">
              <a:solidFill>
                <a:srgbClr val="00467A"/>
              </a:solidFill>
              <a:effectLst>
                <a:outerShdw blurRad="38100" dist="38100" dir="2700000" algn="tl">
                  <a:srgbClr val="C0C0C0"/>
                </a:outerShdw>
              </a:effectLst>
            </a:endParaRPr>
          </a:p>
        </p:txBody>
      </p:sp>
      <p:sp>
        <p:nvSpPr>
          <p:cNvPr id="15" name="Rectangle 2">
            <a:extLst>
              <a:ext uri="{FF2B5EF4-FFF2-40B4-BE49-F238E27FC236}">
                <a16:creationId xmlns:a16="http://schemas.microsoft.com/office/drawing/2014/main" id="{FAE6D38D-8AE9-43EC-9D52-992215D33EAB}"/>
              </a:ext>
            </a:extLst>
          </p:cNvPr>
          <p:cNvSpPr txBox="1">
            <a:spLocks noChangeArrowheads="1"/>
          </p:cNvSpPr>
          <p:nvPr/>
        </p:nvSpPr>
        <p:spPr bwMode="auto">
          <a:xfrm>
            <a:off x="2209800" y="3013622"/>
            <a:ext cx="7772400" cy="1143000"/>
          </a:xfrm>
          <a:prstGeom prst="rect">
            <a:avLst/>
          </a:prstGeom>
          <a:noFill/>
          <a:ln w="9525">
            <a:noFill/>
            <a:miter lim="800000"/>
            <a:headEnd/>
            <a:tailEnd/>
          </a:ln>
          <a:effectLst/>
        </p:spPr>
        <p:txBody>
          <a:bodyPr vert="horz" wrap="square" lIns="88173" tIns="44087" rIns="88173" bIns="44087" numCol="1" anchor="ctr" anchorCtr="0" compatLnSpc="1">
            <a:prstTxWarp prst="textNoShape">
              <a:avLst/>
            </a:prstTxWarp>
            <a:noAutofit/>
          </a:bodyPr>
          <a:lstStyle>
            <a:lvl1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mj-lt"/>
                <a:ea typeface="+mj-ea"/>
                <a:cs typeface="+mj-cs"/>
              </a:defRPr>
            </a:lvl1pPr>
            <a:lvl2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2pPr>
            <a:lvl3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3pPr>
            <a:lvl4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4pPr>
            <a:lvl5pPr algn="ctr" defTabSz="882650" rtl="0" eaLnBrk="0" fontAlgn="base" hangingPunct="0">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5pPr>
            <a:lvl6pPr marL="4572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6pPr>
            <a:lvl7pPr marL="9144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7pPr>
            <a:lvl8pPr marL="13716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8pPr>
            <a:lvl9pPr marL="1828800" algn="ctr" defTabSz="882650" rtl="0" fontAlgn="base">
              <a:spcBef>
                <a:spcPct val="0"/>
              </a:spcBef>
              <a:spcAft>
                <a:spcPct val="0"/>
              </a:spcAft>
              <a:defRPr sz="2400" b="1">
                <a:solidFill>
                  <a:schemeClr val="tx1"/>
                </a:solidFill>
                <a:effectLst>
                  <a:outerShdw blurRad="38100" dist="38100" dir="2700000" algn="tl">
                    <a:srgbClr val="C0C0C0"/>
                  </a:outerShdw>
                </a:effectLst>
                <a:latin typeface="Arial Narrow" pitchFamily="34" charset="0"/>
              </a:defRPr>
            </a:lvl9pPr>
          </a:lstStyle>
          <a:p>
            <a:pPr eaLnBrk="1" hangingPunct="1">
              <a:defRPr/>
            </a:pPr>
            <a:r>
              <a:rPr lang="es-PE" sz="2000" kern="0" dirty="0">
                <a:solidFill>
                  <a:srgbClr val="00467A"/>
                </a:solidFill>
                <a:effectLst/>
                <a:latin typeface="Arial Narrow" panose="020B0606020202030204" pitchFamily="34" charset="0"/>
              </a:rPr>
              <a:t>Alan Ledesma</a:t>
            </a:r>
          </a:p>
          <a:p>
            <a:pPr eaLnBrk="1" hangingPunct="1">
              <a:defRPr/>
            </a:pPr>
            <a:r>
              <a:rPr lang="es-PE" sz="2000" kern="0" dirty="0">
                <a:solidFill>
                  <a:srgbClr val="00467A"/>
                </a:solidFill>
                <a:effectLst/>
                <a:latin typeface="Arial Narrow" panose="020B0606020202030204" pitchFamily="34" charset="0"/>
              </a:rPr>
              <a:t>Curso de Extensión de Economía Avanzada - 2025</a:t>
            </a:r>
          </a:p>
        </p:txBody>
      </p:sp>
    </p:spTree>
    <p:extLst>
      <p:ext uri="{BB962C8B-B14F-4D97-AF65-F5344CB8AC3E}">
        <p14:creationId xmlns:p14="http://schemas.microsoft.com/office/powerpoint/2010/main" val="314982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bwMode="auto">
          <a:xfrm>
            <a:off x="11842317" y="6582318"/>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4</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842317" cy="27699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8" name="Rectángulo 7"/>
          <p:cNvSpPr/>
          <p:nvPr/>
        </p:nvSpPr>
        <p:spPr>
          <a:xfrm>
            <a:off x="349684" y="243470"/>
            <a:ext cx="11492631" cy="563231"/>
          </a:xfrm>
          <a:prstGeom prst="rect">
            <a:avLst/>
          </a:prstGeom>
        </p:spPr>
        <p:txBody>
          <a:bodyPr wrap="square">
            <a:spAutoFit/>
          </a:bodyPr>
          <a:lstStyle/>
          <a:p>
            <a:pPr algn="just" fontAlgn="base">
              <a:lnSpc>
                <a:spcPct val="90000"/>
              </a:lnSpc>
              <a:spcBef>
                <a:spcPct val="0"/>
              </a:spcBef>
              <a:spcAft>
                <a:spcPct val="0"/>
              </a:spcAft>
            </a:pPr>
            <a:r>
              <a:rPr lang="es-ES" sz="3400" b="1">
                <a:solidFill>
                  <a:srgbClr val="002060"/>
                </a:solidFill>
                <a:cs typeface="Arial" pitchFamily="34" charset="0"/>
              </a:rPr>
              <a:t>El Modelo de Proyección Trimestral (MPT)</a:t>
            </a:r>
            <a:endParaRPr lang="es-PE" sz="3400" b="1">
              <a:solidFill>
                <a:srgbClr val="002060"/>
              </a:solidFill>
              <a:cs typeface="Arial" pitchFamily="34" charset="0"/>
            </a:endParaRPr>
          </a:p>
        </p:txBody>
      </p:sp>
      <p:sp>
        <p:nvSpPr>
          <p:cNvPr id="6" name="Rectángulo 5"/>
          <p:cNvSpPr/>
          <p:nvPr/>
        </p:nvSpPr>
        <p:spPr>
          <a:xfrm>
            <a:off x="349684" y="804997"/>
            <a:ext cx="11492632" cy="5527924"/>
          </a:xfrm>
          <a:prstGeom prst="rect">
            <a:avLst/>
          </a:prstGeom>
        </p:spPr>
        <p:txBody>
          <a:bodyPr wrap="square">
            <a:spAutoFit/>
          </a:bodyPr>
          <a:lstStyle/>
          <a:p>
            <a:pPr marL="457200" indent="-457200" algn="just" fontAlgn="base">
              <a:spcBef>
                <a:spcPct val="0"/>
              </a:spcBef>
              <a:spcAft>
                <a:spcPct val="0"/>
              </a:spcAft>
              <a:buFont typeface="Arial" panose="020B0604020202020204" pitchFamily="34" charset="0"/>
              <a:buChar char="•"/>
            </a:pPr>
            <a:r>
              <a:rPr lang="es-ES" sz="2200">
                <a:cs typeface="Times New Roman" panose="02020603050405020304" pitchFamily="18" charset="0"/>
              </a:rPr>
              <a:t>Sus principales funciones son: </a:t>
            </a:r>
          </a:p>
          <a:p>
            <a:pPr marL="914400" lvl="1" indent="-457200" algn="just" fontAlgn="base">
              <a:spcBef>
                <a:spcPct val="0"/>
              </a:spcBef>
              <a:spcAft>
                <a:spcPct val="0"/>
              </a:spcAft>
              <a:buFont typeface="+mj-lt"/>
              <a:buAutoNum type="arabicPeriod"/>
            </a:pPr>
            <a:r>
              <a:rPr lang="es-ES" sz="2200">
                <a:cs typeface="Times New Roman" panose="02020603050405020304" pitchFamily="18" charset="0"/>
              </a:rPr>
              <a:t>Realizar proyecciones condicionadas a una </a:t>
            </a:r>
            <a:r>
              <a:rPr lang="es-ES" sz="2200" b="1">
                <a:cs typeface="Times New Roman" panose="02020603050405020304" pitchFamily="18" charset="0"/>
              </a:rPr>
              <a:t>respuesta de política monetaria </a:t>
            </a:r>
            <a:r>
              <a:rPr lang="es-ES" sz="2200">
                <a:cs typeface="Times New Roman" panose="02020603050405020304" pitchFamily="18" charset="0"/>
              </a:rPr>
              <a:t>y a</a:t>
            </a:r>
            <a:r>
              <a:rPr lang="es-ES" sz="2200" b="1">
                <a:cs typeface="Times New Roman" panose="02020603050405020304" pitchFamily="18" charset="0"/>
              </a:rPr>
              <a:t> trayectorias de variables exógenas </a:t>
            </a:r>
            <a:r>
              <a:rPr lang="es-ES" sz="2200">
                <a:cs typeface="Times New Roman" panose="02020603050405020304" pitchFamily="18" charset="0"/>
              </a:rPr>
              <a:t>(inflaciones, tasas de interés, brecha del producto y tipo de cambio)</a:t>
            </a:r>
          </a:p>
          <a:p>
            <a:pPr marL="914400" lvl="1" indent="-457200" algn="just" fontAlgn="base">
              <a:spcBef>
                <a:spcPct val="0"/>
              </a:spcBef>
              <a:spcAft>
                <a:spcPct val="0"/>
              </a:spcAft>
              <a:buFont typeface="+mj-lt"/>
              <a:buAutoNum type="arabicPeriod"/>
            </a:pPr>
            <a:r>
              <a:rPr lang="es-ES" sz="2200">
                <a:cs typeface="Times New Roman" panose="02020603050405020304" pitchFamily="18" charset="0"/>
              </a:rPr>
              <a:t>Analizar </a:t>
            </a:r>
            <a:r>
              <a:rPr lang="es-ES" sz="2200" b="1">
                <a:cs typeface="Times New Roman" panose="02020603050405020304" pitchFamily="18" charset="0"/>
              </a:rPr>
              <a:t>el mecanismo de transmisión</a:t>
            </a:r>
            <a:r>
              <a:rPr lang="es-ES" sz="2200">
                <a:cs typeface="Times New Roman" panose="02020603050405020304" pitchFamily="18" charset="0"/>
              </a:rPr>
              <a:t> de distintos choques sobre las principales variables macroeconómicas.	</a:t>
            </a:r>
          </a:p>
          <a:p>
            <a:pPr algn="just" fontAlgn="base">
              <a:spcBef>
                <a:spcPct val="0"/>
              </a:spcBef>
              <a:spcAft>
                <a:spcPct val="0"/>
              </a:spcAft>
            </a:pPr>
            <a:endParaRPr lang="es-ES" sz="2200">
              <a:cs typeface="Times New Roman" panose="02020603050405020304" pitchFamily="18" charset="0"/>
            </a:endParaRPr>
          </a:p>
          <a:p>
            <a:pPr marL="457200" indent="-457200" algn="just" fontAlgn="base">
              <a:spcBef>
                <a:spcPct val="0"/>
              </a:spcBef>
              <a:spcAft>
                <a:spcPct val="0"/>
              </a:spcAft>
              <a:buFont typeface="Arial" panose="020B0604020202020204" pitchFamily="34" charset="0"/>
              <a:buChar char="•"/>
            </a:pPr>
            <a:r>
              <a:rPr lang="es-ES" sz="2200">
                <a:cs typeface="Times New Roman" panose="02020603050405020304" pitchFamily="18" charset="0"/>
              </a:rPr>
              <a:t>Es </a:t>
            </a:r>
            <a:r>
              <a:rPr lang="es-ES" sz="2200" b="1">
                <a:cs typeface="Times New Roman" panose="02020603050405020304" pitchFamily="18" charset="0"/>
              </a:rPr>
              <a:t>flexible</a:t>
            </a:r>
            <a:r>
              <a:rPr lang="es-ES" sz="2200">
                <a:cs typeface="Times New Roman" panose="02020603050405020304" pitchFamily="18" charset="0"/>
              </a:rPr>
              <a:t>, al permitir realizar proyecciones condicionales. </a:t>
            </a:r>
          </a:p>
          <a:p>
            <a:pPr marL="914400" lvl="1" indent="-457200" algn="just" fontAlgn="base">
              <a:spcBef>
                <a:spcPct val="0"/>
              </a:spcBef>
              <a:spcAft>
                <a:spcPct val="0"/>
              </a:spcAft>
              <a:buFont typeface="+mj-lt"/>
              <a:buAutoNum type="arabicPeriod"/>
            </a:pPr>
            <a:r>
              <a:rPr lang="es-ES" sz="2200">
                <a:cs typeface="Times New Roman" panose="02020603050405020304" pitchFamily="18" charset="0"/>
              </a:rPr>
              <a:t>Se imputan pronósticos de corto y mediano plazo de expertos (precios de alimentos y energía, impulso fiscal y variables internacionales)</a:t>
            </a:r>
          </a:p>
          <a:p>
            <a:pPr marL="914400" lvl="1" indent="-457200" algn="just" fontAlgn="base">
              <a:spcBef>
                <a:spcPct val="0"/>
              </a:spcBef>
              <a:spcAft>
                <a:spcPct val="0"/>
              </a:spcAft>
              <a:buFont typeface="+mj-lt"/>
              <a:buAutoNum type="arabicPeriod"/>
            </a:pPr>
            <a:r>
              <a:rPr lang="es-ES" sz="2200">
                <a:cs typeface="Times New Roman" panose="02020603050405020304" pitchFamily="18" charset="0"/>
              </a:rPr>
              <a:t>Se incorporan ajustes en proyección correspondientes a los supuestos de cada escenario. </a:t>
            </a:r>
          </a:p>
          <a:p>
            <a:pPr marL="457200" indent="-457200" algn="just" fontAlgn="base">
              <a:spcBef>
                <a:spcPct val="0"/>
              </a:spcBef>
              <a:spcAft>
                <a:spcPct val="0"/>
              </a:spcAft>
              <a:buFont typeface="Arial" panose="020B0604020202020204" pitchFamily="34" charset="0"/>
              <a:buChar char="•"/>
            </a:pPr>
            <a:endParaRPr lang="es-ES" sz="2200">
              <a:cs typeface="Times New Roman" panose="02020603050405020304" pitchFamily="18" charset="0"/>
            </a:endParaRPr>
          </a:p>
          <a:p>
            <a:pPr marL="457200" indent="-457200" algn="just" fontAlgn="base">
              <a:spcBef>
                <a:spcPct val="0"/>
              </a:spcBef>
              <a:spcAft>
                <a:spcPct val="0"/>
              </a:spcAft>
              <a:buFont typeface="Arial" panose="020B0604020202020204" pitchFamily="34" charset="0"/>
              <a:buChar char="•"/>
            </a:pPr>
            <a:r>
              <a:rPr lang="es-ES" sz="2200">
                <a:cs typeface="Times New Roman" panose="02020603050405020304" pitchFamily="18" charset="0"/>
              </a:rPr>
              <a:t>Es </a:t>
            </a:r>
            <a:r>
              <a:rPr lang="es-ES" sz="2200" b="1">
                <a:cs typeface="Times New Roman" panose="02020603050405020304" pitchFamily="18" charset="0"/>
              </a:rPr>
              <a:t>empíricamente relevante</a:t>
            </a:r>
            <a:r>
              <a:rPr lang="es-ES" sz="2200">
                <a:cs typeface="Times New Roman" panose="02020603050405020304" pitchFamily="18" charset="0"/>
              </a:rPr>
              <a:t>: La gran mayoría de parámetros son estimados utilizando datos desde el inicio del esquema de metas de inflación en el Perú (2002). </a:t>
            </a:r>
          </a:p>
          <a:p>
            <a:pPr marL="457200" indent="-457200" algn="just" fontAlgn="base">
              <a:spcBef>
                <a:spcPct val="0"/>
              </a:spcBef>
              <a:spcAft>
                <a:spcPct val="0"/>
              </a:spcAft>
              <a:buFont typeface="Arial" panose="020B0604020202020204" pitchFamily="34" charset="0"/>
              <a:buChar char="•"/>
            </a:pPr>
            <a:endParaRPr lang="es-ES" sz="2200">
              <a:cs typeface="Times New Roman" panose="02020603050405020304" pitchFamily="18" charset="0"/>
            </a:endParaRPr>
          </a:p>
          <a:p>
            <a:pPr marL="457200" indent="-457200" algn="just" fontAlgn="base">
              <a:spcBef>
                <a:spcPct val="0"/>
              </a:spcBef>
              <a:spcAft>
                <a:spcPct val="0"/>
              </a:spcAft>
              <a:buFont typeface="Arial" panose="020B0604020202020204" pitchFamily="34" charset="0"/>
              <a:buChar char="•"/>
            </a:pPr>
            <a:r>
              <a:rPr lang="es-ES" sz="2200">
                <a:cs typeface="Times New Roman" panose="02020603050405020304" pitchFamily="18" charset="0"/>
              </a:rPr>
              <a:t>Se </a:t>
            </a:r>
            <a:r>
              <a:rPr lang="es-ES" sz="2200" b="1">
                <a:cs typeface="Times New Roman" panose="02020603050405020304" pitchFamily="18" charset="0"/>
              </a:rPr>
              <a:t>reconoce la presencia de no linealidades en la economía</a:t>
            </a:r>
            <a:r>
              <a:rPr lang="es-ES" sz="2200">
                <a:cs typeface="Times New Roman" panose="02020603050405020304" pitchFamily="18" charset="0"/>
              </a:rPr>
              <a:t>.  </a:t>
            </a:r>
          </a:p>
          <a:p>
            <a:pPr algn="just" fontAlgn="base">
              <a:lnSpc>
                <a:spcPct val="130000"/>
              </a:lnSpc>
              <a:spcBef>
                <a:spcPct val="0"/>
              </a:spcBef>
              <a:spcAft>
                <a:spcPct val="0"/>
              </a:spcAft>
            </a:pPr>
            <a:endParaRPr lang="es-ES" sz="2000" kern="0">
              <a:latin typeface="Arial Narrow" panose="020B0606020202030204" pitchFamily="34" charset="0"/>
            </a:endParaRPr>
          </a:p>
        </p:txBody>
      </p:sp>
    </p:spTree>
    <p:extLst>
      <p:ext uri="{BB962C8B-B14F-4D97-AF65-F5344CB8AC3E}">
        <p14:creationId xmlns:p14="http://schemas.microsoft.com/office/powerpoint/2010/main" val="262693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bwMode="auto">
          <a:xfrm>
            <a:off x="11842317" y="6582318"/>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5</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842317" cy="27699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ángulo 1">
            <a:extLst>
              <a:ext uri="{FF2B5EF4-FFF2-40B4-BE49-F238E27FC236}">
                <a16:creationId xmlns:a16="http://schemas.microsoft.com/office/drawing/2014/main" id="{08709674-22F8-8967-0382-65AD892D9CDE}"/>
              </a:ext>
            </a:extLst>
          </p:cNvPr>
          <p:cNvSpPr/>
          <p:nvPr/>
        </p:nvSpPr>
        <p:spPr>
          <a:xfrm>
            <a:off x="350196" y="262120"/>
            <a:ext cx="11527276" cy="563231"/>
          </a:xfrm>
          <a:prstGeom prst="rect">
            <a:avLst/>
          </a:prstGeom>
        </p:spPr>
        <p:txBody>
          <a:bodyPr wrap="square">
            <a:spAutoFit/>
          </a:bodyPr>
          <a:lstStyle/>
          <a:p>
            <a:pPr algn="just" fontAlgn="base">
              <a:lnSpc>
                <a:spcPct val="90000"/>
              </a:lnSpc>
              <a:spcBef>
                <a:spcPct val="0"/>
              </a:spcBef>
              <a:spcAft>
                <a:spcPct val="0"/>
              </a:spcAft>
            </a:pPr>
            <a:r>
              <a:rPr lang="es-ES" sz="3400" b="1">
                <a:solidFill>
                  <a:srgbClr val="002060"/>
                </a:solidFill>
                <a:ea typeface="+mj-ea"/>
                <a:cs typeface="+mj-cs"/>
              </a:rPr>
              <a:t>El Modelo de Proyección Trimestral (MPT)</a:t>
            </a:r>
            <a:endParaRPr lang="es-PE" sz="3400" b="1">
              <a:solidFill>
                <a:srgbClr val="002060"/>
              </a:solidFill>
              <a:ea typeface="+mj-ea"/>
              <a:cs typeface="+mj-cs"/>
            </a:endParaRPr>
          </a:p>
        </p:txBody>
      </p:sp>
      <p:sp>
        <p:nvSpPr>
          <p:cNvPr id="3" name="Rectángulo 2">
            <a:extLst>
              <a:ext uri="{FF2B5EF4-FFF2-40B4-BE49-F238E27FC236}">
                <a16:creationId xmlns:a16="http://schemas.microsoft.com/office/drawing/2014/main" id="{853AFDE6-ECCC-6E24-C388-DF6C4DB12BED}"/>
              </a:ext>
            </a:extLst>
          </p:cNvPr>
          <p:cNvSpPr/>
          <p:nvPr/>
        </p:nvSpPr>
        <p:spPr>
          <a:xfrm>
            <a:off x="350196" y="804997"/>
            <a:ext cx="11491608" cy="4493538"/>
          </a:xfrm>
          <a:prstGeom prst="rect">
            <a:avLst/>
          </a:prstGeom>
        </p:spPr>
        <p:txBody>
          <a:bodyPr wrap="square">
            <a:spAutoFit/>
          </a:bodyPr>
          <a:lstStyle/>
          <a:p>
            <a:pPr marL="457200" indent="-457200" algn="just" fontAlgn="base">
              <a:spcBef>
                <a:spcPct val="0"/>
              </a:spcBef>
              <a:spcAft>
                <a:spcPct val="0"/>
              </a:spcAft>
              <a:buFont typeface="Arial" panose="020B0604020202020204" pitchFamily="34" charset="0"/>
              <a:buChar char="•"/>
            </a:pPr>
            <a:r>
              <a:rPr lang="es-ES" sz="2200" dirty="0"/>
              <a:t>Modelo con </a:t>
            </a:r>
            <a:r>
              <a:rPr lang="es-ES" sz="2200" b="1" dirty="0"/>
              <a:t>tradición nuevo keynesiana </a:t>
            </a:r>
            <a:r>
              <a:rPr lang="es-ES" sz="2200" dirty="0"/>
              <a:t>para economía pequeña y abierta </a:t>
            </a:r>
          </a:p>
          <a:p>
            <a:pPr algn="ctr" fontAlgn="base">
              <a:spcBef>
                <a:spcPct val="0"/>
              </a:spcBef>
              <a:spcAft>
                <a:spcPct val="0"/>
              </a:spcAft>
            </a:pPr>
            <a:r>
              <a:rPr lang="es-ES" sz="2200" dirty="0"/>
              <a:t>(i.e., rigidez de precios, competencia imperfecta, rol explícito para la política monetaria).</a:t>
            </a:r>
          </a:p>
          <a:p>
            <a:pPr algn="ctr" fontAlgn="base">
              <a:spcBef>
                <a:spcPct val="0"/>
              </a:spcBef>
              <a:spcAft>
                <a:spcPct val="0"/>
              </a:spcAft>
            </a:pPr>
            <a:endParaRPr lang="es-ES" sz="2200" dirty="0"/>
          </a:p>
          <a:p>
            <a:pPr marL="457200" indent="-457200" algn="just" fontAlgn="base">
              <a:spcBef>
                <a:spcPct val="0"/>
              </a:spcBef>
              <a:spcAft>
                <a:spcPct val="0"/>
              </a:spcAft>
              <a:buFont typeface="Arial" panose="020B0604020202020204" pitchFamily="34" charset="0"/>
              <a:buChar char="•"/>
            </a:pPr>
            <a:r>
              <a:rPr lang="es-ES" sz="2200" dirty="0"/>
              <a:t>Modelo </a:t>
            </a:r>
            <a:r>
              <a:rPr lang="es-ES" sz="2200" b="1" dirty="0" err="1"/>
              <a:t>semiestructural</a:t>
            </a:r>
            <a:r>
              <a:rPr lang="es-ES" sz="2200" dirty="0"/>
              <a:t> dinámico estocástico que incorpora modificaciones para replicar hechos estilizados de la economía peruana:</a:t>
            </a:r>
          </a:p>
          <a:p>
            <a:pPr marL="914400" lvl="1" indent="-457200" algn="just" fontAlgn="base">
              <a:spcBef>
                <a:spcPct val="0"/>
              </a:spcBef>
              <a:spcAft>
                <a:spcPct val="0"/>
              </a:spcAft>
              <a:buFont typeface="Arial" panose="020B0604020202020204" pitchFamily="34" charset="0"/>
              <a:buChar char="•"/>
            </a:pPr>
            <a:r>
              <a:rPr lang="es-ES" sz="2200" b="1" dirty="0"/>
              <a:t>Pequeña economía abierta</a:t>
            </a:r>
            <a:r>
              <a:rPr lang="es-ES" sz="2200" dirty="0"/>
              <a:t>: bloque doméstico no impacta bloque externo. </a:t>
            </a:r>
          </a:p>
          <a:p>
            <a:pPr marL="914400" lvl="1" indent="-457200" algn="just" fontAlgn="base">
              <a:spcBef>
                <a:spcPct val="0"/>
              </a:spcBef>
              <a:spcAft>
                <a:spcPct val="0"/>
              </a:spcAft>
              <a:buFont typeface="Arial" panose="020B0604020202020204" pitchFamily="34" charset="0"/>
              <a:buChar char="•"/>
            </a:pPr>
            <a:r>
              <a:rPr lang="es-ES" sz="2200" b="1" dirty="0"/>
              <a:t>Dolarización financiera parcial</a:t>
            </a:r>
            <a:r>
              <a:rPr lang="es-ES" sz="2200" dirty="0"/>
              <a:t>: condiciones monetarias en soles y dólares.</a:t>
            </a:r>
          </a:p>
          <a:p>
            <a:pPr marL="914400" lvl="1" indent="-457200" algn="just" fontAlgn="base">
              <a:spcBef>
                <a:spcPct val="0"/>
              </a:spcBef>
              <a:spcAft>
                <a:spcPct val="0"/>
              </a:spcAft>
              <a:buFont typeface="Arial" panose="020B0604020202020204" pitchFamily="34" charset="0"/>
              <a:buChar char="•"/>
            </a:pPr>
            <a:r>
              <a:rPr lang="es-ES" sz="2200" b="1" dirty="0"/>
              <a:t>Instrumentos de política adicionales</a:t>
            </a:r>
            <a:r>
              <a:rPr lang="es-ES" sz="2200" dirty="0"/>
              <a:t>: Encajes  (MN y ME).</a:t>
            </a:r>
          </a:p>
          <a:p>
            <a:pPr marL="914400" lvl="1" indent="-457200" algn="just" fontAlgn="base">
              <a:spcBef>
                <a:spcPct val="0"/>
              </a:spcBef>
              <a:spcAft>
                <a:spcPct val="0"/>
              </a:spcAft>
              <a:buFont typeface="Arial" panose="020B0604020202020204" pitchFamily="34" charset="0"/>
              <a:buChar char="•"/>
            </a:pPr>
            <a:r>
              <a:rPr lang="es-ES" sz="2200" b="1" dirty="0"/>
              <a:t>Intervención cambiaria orientada a reducir la volatilidad del tipo de cambio</a:t>
            </a:r>
            <a:r>
              <a:rPr lang="es-ES" sz="2200" dirty="0"/>
              <a:t>.</a:t>
            </a:r>
          </a:p>
          <a:p>
            <a:pPr marL="914400" lvl="1" indent="-457200" algn="just" fontAlgn="base">
              <a:spcBef>
                <a:spcPct val="0"/>
              </a:spcBef>
              <a:spcAft>
                <a:spcPct val="0"/>
              </a:spcAft>
              <a:buFont typeface="Arial" panose="020B0604020202020204" pitchFamily="34" charset="0"/>
              <a:buChar char="•"/>
            </a:pPr>
            <a:endParaRPr lang="es-ES" sz="2200" dirty="0"/>
          </a:p>
          <a:p>
            <a:pPr marL="457200" indent="-457200" algn="just" fontAlgn="base">
              <a:spcBef>
                <a:spcPct val="0"/>
              </a:spcBef>
              <a:spcAft>
                <a:spcPct val="0"/>
              </a:spcAft>
              <a:buFont typeface="Arial" panose="020B0604020202020204" pitchFamily="34" charset="0"/>
              <a:buChar char="•"/>
            </a:pPr>
            <a:r>
              <a:rPr lang="es-ES" sz="2200" dirty="0"/>
              <a:t>Es un modelo de </a:t>
            </a:r>
            <a:r>
              <a:rPr lang="es-ES" sz="2200" b="1" dirty="0"/>
              <a:t>brechas</a:t>
            </a:r>
            <a:r>
              <a:rPr lang="es-ES" sz="2200" dirty="0"/>
              <a:t> o impulsos: Describe la transición en el corto y mediano plazo del estado actual de la economía hacia un estado estacionario, en donde la inflación converge al centro del rango meta del BCRP y las brechas e impulsos convergen a cero.</a:t>
            </a:r>
          </a:p>
        </p:txBody>
      </p:sp>
    </p:spTree>
    <p:extLst>
      <p:ext uri="{BB962C8B-B14F-4D97-AF65-F5344CB8AC3E}">
        <p14:creationId xmlns:p14="http://schemas.microsoft.com/office/powerpoint/2010/main" val="1067736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bwMode="auto">
          <a:xfrm>
            <a:off x="11842317" y="6582318"/>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6</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842317" cy="27699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ángulo 1">
            <a:extLst>
              <a:ext uri="{FF2B5EF4-FFF2-40B4-BE49-F238E27FC236}">
                <a16:creationId xmlns:a16="http://schemas.microsoft.com/office/drawing/2014/main" id="{08709674-22F8-8967-0382-65AD892D9CDE}"/>
              </a:ext>
            </a:extLst>
          </p:cNvPr>
          <p:cNvSpPr/>
          <p:nvPr/>
        </p:nvSpPr>
        <p:spPr>
          <a:xfrm>
            <a:off x="350196" y="262120"/>
            <a:ext cx="11527276" cy="563231"/>
          </a:xfrm>
          <a:prstGeom prst="rect">
            <a:avLst/>
          </a:prstGeom>
        </p:spPr>
        <p:txBody>
          <a:bodyPr wrap="square">
            <a:spAutoFit/>
          </a:bodyPr>
          <a:lstStyle/>
          <a:p>
            <a:pPr algn="just" fontAlgn="base">
              <a:lnSpc>
                <a:spcPct val="90000"/>
              </a:lnSpc>
              <a:spcBef>
                <a:spcPct val="0"/>
              </a:spcBef>
              <a:spcAft>
                <a:spcPct val="0"/>
              </a:spcAft>
            </a:pPr>
            <a:r>
              <a:rPr lang="es-MX" sz="3400" b="1">
                <a:solidFill>
                  <a:srgbClr val="002060"/>
                </a:solidFill>
                <a:latin typeface="+mn-lt"/>
                <a:ea typeface="+mn-ea"/>
                <a:cs typeface="Arial" pitchFamily="34" charset="0"/>
              </a:rPr>
              <a:t>Sistema de Proyección de inflación con dolarización financiera </a:t>
            </a:r>
            <a:endParaRPr lang="es-PE" sz="3400" b="1">
              <a:solidFill>
                <a:srgbClr val="002060"/>
              </a:solidFill>
              <a:ea typeface="+mj-ea"/>
              <a:cs typeface="+mj-cs"/>
            </a:endParaRPr>
          </a:p>
        </p:txBody>
      </p:sp>
      <p:sp>
        <p:nvSpPr>
          <p:cNvPr id="6" name="Rectangle 1030">
            <a:extLst>
              <a:ext uri="{FF2B5EF4-FFF2-40B4-BE49-F238E27FC236}">
                <a16:creationId xmlns:a16="http://schemas.microsoft.com/office/drawing/2014/main" id="{575B79FF-E82E-A937-BC36-E0ABBEA854B5}"/>
              </a:ext>
            </a:extLst>
          </p:cNvPr>
          <p:cNvSpPr>
            <a:spLocks noChangeArrowheads="1"/>
          </p:cNvSpPr>
          <p:nvPr/>
        </p:nvSpPr>
        <p:spPr bwMode="auto">
          <a:xfrm>
            <a:off x="1109666" y="1164788"/>
            <a:ext cx="4260001" cy="4448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5669" rIns="0" bIns="35669"/>
          <a:lstStyle>
            <a:lvl1pPr>
              <a:defRPr sz="4400">
                <a:solidFill>
                  <a:schemeClr val="tx1"/>
                </a:solidFill>
                <a:latin typeface="Arial" panose="020B0604020202020204" pitchFamily="34" charset="0"/>
                <a:cs typeface="Times New Roman" panose="02020603050405020304" pitchFamily="18" charset="0"/>
              </a:defRPr>
            </a:lvl1pPr>
            <a:lvl2pPr marL="757238" indent="-457200">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eaLnBrk="1" hangingPunct="1">
              <a:lnSpc>
                <a:spcPct val="108000"/>
              </a:lnSpc>
              <a:spcBef>
                <a:spcPct val="116000"/>
              </a:spcBef>
              <a:buClr>
                <a:srgbClr val="FFFF00"/>
              </a:buClr>
              <a:buSzPct val="115000"/>
              <a:buFont typeface="Wingdings" panose="05000000000000000000" pitchFamily="2" charset="2"/>
              <a:buNone/>
            </a:pPr>
            <a:r>
              <a:rPr lang="es-MX" altLang="es-PE" sz="2000" b="1" u="sng">
                <a:latin typeface="+mn-lt"/>
              </a:rPr>
              <a:t>Modelo de Proyección trimestral (MPT)</a:t>
            </a:r>
            <a:r>
              <a:rPr lang="es-MX" altLang="es-PE" sz="2000" b="1">
                <a:latin typeface="+mn-lt"/>
              </a:rPr>
              <a:t>:</a:t>
            </a:r>
          </a:p>
          <a:p>
            <a:pPr eaLnBrk="1" hangingPunct="1">
              <a:lnSpc>
                <a:spcPct val="108000"/>
              </a:lnSpc>
              <a:spcBef>
                <a:spcPct val="116000"/>
              </a:spcBef>
              <a:buClr>
                <a:srgbClr val="FFFF00"/>
              </a:buClr>
              <a:buSzPct val="115000"/>
              <a:buFont typeface="Wingdings" panose="05000000000000000000" pitchFamily="2" charset="2"/>
              <a:buNone/>
            </a:pPr>
            <a:r>
              <a:rPr lang="es-MX" altLang="es-PE" sz="2000">
                <a:latin typeface="+mn-lt"/>
              </a:rPr>
              <a:t>       (1) Curva de Phillips</a:t>
            </a:r>
          </a:p>
          <a:p>
            <a:pPr lvl="1" eaLnBrk="1" hangingPunct="1">
              <a:lnSpc>
                <a:spcPct val="108000"/>
              </a:lnSpc>
              <a:spcBef>
                <a:spcPct val="8000"/>
              </a:spcBef>
              <a:buClr>
                <a:schemeClr val="tx1"/>
              </a:buClr>
              <a:buSzPct val="100000"/>
            </a:pPr>
            <a:endParaRPr lang="es-MX" altLang="es-PE" sz="2000">
              <a:latin typeface="+mn-lt"/>
            </a:endParaRPr>
          </a:p>
          <a:p>
            <a:pPr lvl="1" eaLnBrk="1" hangingPunct="1">
              <a:lnSpc>
                <a:spcPct val="108000"/>
              </a:lnSpc>
              <a:spcBef>
                <a:spcPct val="8000"/>
              </a:spcBef>
              <a:buClr>
                <a:schemeClr val="tx1"/>
              </a:buClr>
              <a:buSzPct val="100000"/>
            </a:pPr>
            <a:r>
              <a:rPr lang="es-MX" altLang="es-PE" sz="2000">
                <a:latin typeface="+mn-lt"/>
              </a:rPr>
              <a:t>(2) Demanda agregada</a:t>
            </a:r>
          </a:p>
          <a:p>
            <a:pPr lvl="1" eaLnBrk="1" hangingPunct="1">
              <a:lnSpc>
                <a:spcPct val="108000"/>
              </a:lnSpc>
              <a:spcBef>
                <a:spcPct val="8000"/>
              </a:spcBef>
              <a:buClr>
                <a:schemeClr val="tx1"/>
              </a:buClr>
              <a:buSzPct val="100000"/>
            </a:pPr>
            <a:endParaRPr lang="es-MX" altLang="es-PE" sz="2000">
              <a:latin typeface="+mn-lt"/>
            </a:endParaRPr>
          </a:p>
          <a:p>
            <a:pPr lvl="1" eaLnBrk="1" hangingPunct="1">
              <a:lnSpc>
                <a:spcPct val="108000"/>
              </a:lnSpc>
              <a:spcBef>
                <a:spcPct val="8000"/>
              </a:spcBef>
              <a:buClr>
                <a:schemeClr val="tx1"/>
              </a:buClr>
              <a:buSzPct val="100000"/>
            </a:pPr>
            <a:r>
              <a:rPr lang="es-MX" altLang="es-PE" sz="2000">
                <a:latin typeface="+mn-lt"/>
              </a:rPr>
              <a:t>(3) Tipo de cambio</a:t>
            </a:r>
          </a:p>
          <a:p>
            <a:pPr lvl="1" eaLnBrk="1" hangingPunct="1">
              <a:lnSpc>
                <a:spcPct val="108000"/>
              </a:lnSpc>
              <a:spcBef>
                <a:spcPct val="8000"/>
              </a:spcBef>
              <a:buClr>
                <a:schemeClr val="tx1"/>
              </a:buClr>
              <a:buSzPct val="100000"/>
            </a:pPr>
            <a:endParaRPr lang="es-MX" altLang="es-PE" sz="2000">
              <a:latin typeface="+mn-lt"/>
            </a:endParaRPr>
          </a:p>
          <a:p>
            <a:pPr lvl="1" eaLnBrk="1" hangingPunct="1">
              <a:lnSpc>
                <a:spcPct val="108000"/>
              </a:lnSpc>
              <a:spcBef>
                <a:spcPct val="8000"/>
              </a:spcBef>
              <a:buClr>
                <a:schemeClr val="tx1"/>
              </a:buClr>
              <a:buSzPct val="100000"/>
            </a:pPr>
            <a:r>
              <a:rPr lang="es-MX" altLang="es-PE" sz="2000">
                <a:latin typeface="+mn-lt"/>
              </a:rPr>
              <a:t>(4) Regla de Política Monetaria</a:t>
            </a:r>
            <a:endParaRPr lang="en-US" altLang="es-PE" sz="2000">
              <a:latin typeface="+mn-lt"/>
            </a:endParaRPr>
          </a:p>
        </p:txBody>
      </p:sp>
      <p:sp>
        <p:nvSpPr>
          <p:cNvPr id="7" name="Rectangle 1031">
            <a:extLst>
              <a:ext uri="{FF2B5EF4-FFF2-40B4-BE49-F238E27FC236}">
                <a16:creationId xmlns:a16="http://schemas.microsoft.com/office/drawing/2014/main" id="{0DA45339-801D-EF04-0C36-E5DDF9BB5D77}"/>
              </a:ext>
            </a:extLst>
          </p:cNvPr>
          <p:cNvSpPr>
            <a:spLocks noChangeArrowheads="1"/>
          </p:cNvSpPr>
          <p:nvPr/>
        </p:nvSpPr>
        <p:spPr bwMode="auto">
          <a:xfrm>
            <a:off x="6095999" y="927811"/>
            <a:ext cx="5071353" cy="471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5669" rIns="0" bIns="35669"/>
          <a:lstStyle>
            <a:lvl1pPr>
              <a:defRPr sz="4400">
                <a:solidFill>
                  <a:schemeClr val="tx1"/>
                </a:solidFill>
                <a:latin typeface="Arial" panose="020B0604020202020204" pitchFamily="34" charset="0"/>
                <a:cs typeface="Times New Roman" panose="02020603050405020304" pitchFamily="18" charset="0"/>
              </a:defRPr>
            </a:lvl1pPr>
            <a:lvl2pPr marL="377825" indent="3175">
              <a:defRPr sz="4400">
                <a:solidFill>
                  <a:schemeClr val="tx1"/>
                </a:solidFill>
                <a:latin typeface="Arial" panose="020B0604020202020204" pitchFamily="34" charset="0"/>
                <a:cs typeface="Times New Roman" panose="02020603050405020304" pitchFamily="18" charset="0"/>
              </a:defRPr>
            </a:lvl2pPr>
            <a:lvl3pPr marL="1143000" indent="-228600">
              <a:defRPr sz="4400">
                <a:solidFill>
                  <a:schemeClr val="tx1"/>
                </a:solidFill>
                <a:latin typeface="Arial" panose="020B0604020202020204" pitchFamily="34" charset="0"/>
                <a:cs typeface="Times New Roman" panose="02020603050405020304" pitchFamily="18" charset="0"/>
              </a:defRPr>
            </a:lvl3pPr>
            <a:lvl4pPr marL="1600200" indent="-228600">
              <a:defRPr sz="4400">
                <a:solidFill>
                  <a:schemeClr val="tx1"/>
                </a:solidFill>
                <a:latin typeface="Arial" panose="020B0604020202020204" pitchFamily="34" charset="0"/>
                <a:cs typeface="Times New Roman" panose="02020603050405020304" pitchFamily="18" charset="0"/>
              </a:defRPr>
            </a:lvl4pPr>
            <a:lvl5pPr marL="2057400" indent="-228600">
              <a:defRPr sz="4400">
                <a:solidFill>
                  <a:schemeClr val="tx1"/>
                </a:solidFill>
                <a:latin typeface="Arial" panose="020B0604020202020204" pitchFamily="34" charset="0"/>
                <a:cs typeface="Times New Roman" panose="02020603050405020304" pitchFamily="18" charset="0"/>
              </a:defRPr>
            </a:lvl5pPr>
            <a:lvl6pPr marL="25146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6pPr>
            <a:lvl7pPr marL="29718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7pPr>
            <a:lvl8pPr marL="34290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8pPr>
            <a:lvl9pPr marL="3886200" indent="-228600" eaLnBrk="0" fontAlgn="base" hangingPunct="0">
              <a:spcBef>
                <a:spcPct val="0"/>
              </a:spcBef>
              <a:spcAft>
                <a:spcPct val="0"/>
              </a:spcAft>
              <a:defRPr sz="4400">
                <a:solidFill>
                  <a:schemeClr val="tx1"/>
                </a:solidFill>
                <a:latin typeface="Arial" panose="020B0604020202020204" pitchFamily="34" charset="0"/>
                <a:cs typeface="Times New Roman" panose="02020603050405020304" pitchFamily="18" charset="0"/>
              </a:defRPr>
            </a:lvl9pPr>
          </a:lstStyle>
          <a:p>
            <a:pPr eaLnBrk="1" hangingPunct="1">
              <a:lnSpc>
                <a:spcPct val="98000"/>
              </a:lnSpc>
              <a:spcBef>
                <a:spcPct val="116000"/>
              </a:spcBef>
              <a:buClr>
                <a:srgbClr val="FFFF00"/>
              </a:buClr>
              <a:buSzPct val="115000"/>
              <a:buFont typeface="Wingdings" panose="05000000000000000000" pitchFamily="2" charset="2"/>
              <a:buNone/>
            </a:pPr>
            <a:r>
              <a:rPr lang="es-MX" altLang="es-PE" sz="2000" b="1" u="sng">
                <a:latin typeface="+mn-lt"/>
              </a:rPr>
              <a:t>Implicancias de la dolarización financiera parcial para el MPT</a:t>
            </a:r>
            <a:r>
              <a:rPr lang="es-MX" altLang="es-PE" sz="2000" b="1">
                <a:latin typeface="+mn-lt"/>
              </a:rPr>
              <a:t>:</a:t>
            </a:r>
          </a:p>
          <a:p>
            <a:pPr eaLnBrk="1" hangingPunct="1">
              <a:lnSpc>
                <a:spcPct val="98000"/>
              </a:lnSpc>
              <a:spcBef>
                <a:spcPct val="116000"/>
              </a:spcBef>
              <a:buClr>
                <a:srgbClr val="FFFF00"/>
              </a:buClr>
              <a:buSzPct val="115000"/>
              <a:buFont typeface="Wingdings" panose="05000000000000000000" pitchFamily="2" charset="2"/>
              <a:buNone/>
            </a:pPr>
            <a:r>
              <a:rPr lang="es-MX" altLang="es-PE" sz="2000">
                <a:latin typeface="+mn-lt"/>
              </a:rPr>
              <a:t>(1) Curva de Phillips:</a:t>
            </a:r>
          </a:p>
          <a:p>
            <a:pPr lvl="1" eaLnBrk="1" hangingPunct="1">
              <a:lnSpc>
                <a:spcPct val="98000"/>
              </a:lnSpc>
              <a:spcBef>
                <a:spcPct val="8000"/>
              </a:spcBef>
              <a:buClr>
                <a:schemeClr val="tx1"/>
              </a:buClr>
              <a:buSzPct val="100000"/>
              <a:buFontTx/>
              <a:buChar char="–"/>
            </a:pPr>
            <a:r>
              <a:rPr lang="es-MX" altLang="es-PE" sz="2000">
                <a:latin typeface="+mn-lt"/>
              </a:rPr>
              <a:t> Bajo </a:t>
            </a:r>
            <a:r>
              <a:rPr lang="es-MX" altLang="es-PE" sz="2000" i="1">
                <a:latin typeface="+mn-lt"/>
              </a:rPr>
              <a:t>efecto traspaso (0.1-0.2</a:t>
            </a:r>
            <a:r>
              <a:rPr lang="es-MX" altLang="es-PE" sz="2000">
                <a:latin typeface="+mn-lt"/>
              </a:rPr>
              <a:t> %) en el primer año.</a:t>
            </a:r>
          </a:p>
          <a:p>
            <a:pPr eaLnBrk="1" hangingPunct="1">
              <a:lnSpc>
                <a:spcPct val="98000"/>
              </a:lnSpc>
              <a:spcBef>
                <a:spcPct val="116000"/>
              </a:spcBef>
              <a:buClr>
                <a:srgbClr val="FFFF00"/>
              </a:buClr>
              <a:buSzPct val="115000"/>
              <a:buFont typeface="Wingdings" panose="05000000000000000000" pitchFamily="2" charset="2"/>
              <a:buNone/>
            </a:pPr>
            <a:r>
              <a:rPr lang="es-MX" altLang="es-PE" sz="2000">
                <a:latin typeface="+mn-lt"/>
              </a:rPr>
              <a:t>(2)  Demanda agregada:</a:t>
            </a:r>
          </a:p>
          <a:p>
            <a:pPr lvl="1" eaLnBrk="1" hangingPunct="1">
              <a:lnSpc>
                <a:spcPct val="98000"/>
              </a:lnSpc>
              <a:spcBef>
                <a:spcPct val="8000"/>
              </a:spcBef>
              <a:buClr>
                <a:schemeClr val="tx1"/>
              </a:buClr>
              <a:buSzPct val="100000"/>
              <a:buFontTx/>
              <a:buChar char="–"/>
            </a:pPr>
            <a:r>
              <a:rPr lang="es-MX" altLang="es-PE" sz="2000">
                <a:latin typeface="+mn-lt"/>
              </a:rPr>
              <a:t> Tasa de interés real de LP en dólares.</a:t>
            </a:r>
          </a:p>
          <a:p>
            <a:pPr lvl="1" eaLnBrk="1" hangingPunct="1">
              <a:lnSpc>
                <a:spcPct val="98000"/>
              </a:lnSpc>
              <a:spcBef>
                <a:spcPct val="8000"/>
              </a:spcBef>
              <a:buClr>
                <a:schemeClr val="tx1"/>
              </a:buClr>
              <a:buSzPct val="100000"/>
              <a:buFontTx/>
              <a:buChar char="–"/>
            </a:pPr>
            <a:r>
              <a:rPr lang="es-MX" altLang="es-PE" sz="2000">
                <a:latin typeface="+mn-lt"/>
              </a:rPr>
              <a:t> Efecto hoja de balance.</a:t>
            </a:r>
          </a:p>
          <a:p>
            <a:pPr eaLnBrk="1" hangingPunct="1">
              <a:lnSpc>
                <a:spcPct val="98000"/>
              </a:lnSpc>
              <a:spcBef>
                <a:spcPct val="116000"/>
              </a:spcBef>
              <a:buClr>
                <a:srgbClr val="FFFF00"/>
              </a:buClr>
              <a:buSzPct val="115000"/>
              <a:buFont typeface="Wingdings" panose="05000000000000000000" pitchFamily="2" charset="2"/>
              <a:buNone/>
            </a:pPr>
            <a:r>
              <a:rPr lang="es-MX" altLang="es-PE" sz="2000">
                <a:latin typeface="+mn-lt"/>
              </a:rPr>
              <a:t>(3) Ecuación de tipo de cambio:</a:t>
            </a:r>
          </a:p>
          <a:p>
            <a:pPr lvl="1" eaLnBrk="1" hangingPunct="1">
              <a:lnSpc>
                <a:spcPct val="98000"/>
              </a:lnSpc>
              <a:spcBef>
                <a:spcPct val="8000"/>
              </a:spcBef>
              <a:buClr>
                <a:schemeClr val="tx1"/>
              </a:buClr>
              <a:buSzPct val="100000"/>
              <a:buFontTx/>
              <a:buChar char="–"/>
            </a:pPr>
            <a:r>
              <a:rPr lang="es-MX" altLang="es-PE" sz="2000">
                <a:latin typeface="+mn-lt"/>
              </a:rPr>
              <a:t> Término inercial.</a:t>
            </a:r>
          </a:p>
          <a:p>
            <a:pPr lvl="1" eaLnBrk="1" hangingPunct="1">
              <a:lnSpc>
                <a:spcPct val="98000"/>
              </a:lnSpc>
              <a:spcBef>
                <a:spcPct val="8000"/>
              </a:spcBef>
              <a:buClr>
                <a:schemeClr val="tx1"/>
              </a:buClr>
              <a:buSzPct val="100000"/>
            </a:pPr>
            <a:endParaRPr lang="en-US" altLang="es-PE" sz="1600">
              <a:solidFill>
                <a:srgbClr val="002060"/>
              </a:solidFill>
              <a:latin typeface="+mn-lt"/>
            </a:endParaRPr>
          </a:p>
        </p:txBody>
      </p:sp>
    </p:spTree>
    <p:extLst>
      <p:ext uri="{BB962C8B-B14F-4D97-AF65-F5344CB8AC3E}">
        <p14:creationId xmlns:p14="http://schemas.microsoft.com/office/powerpoint/2010/main" val="182368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bwMode="auto">
          <a:xfrm>
            <a:off x="11795045" y="6565860"/>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7</a:t>
            </a:fld>
            <a:endParaRPr lang="es-PE" sz="1000">
              <a:solidFill>
                <a:srgbClr val="5F5F5F"/>
              </a:solidFill>
              <a:latin typeface="Arial Narrow" panose="020B0606020202030204" pitchFamily="34" charset="0"/>
            </a:endParaRPr>
          </a:p>
        </p:txBody>
      </p:sp>
      <p:sp>
        <p:nvSpPr>
          <p:cNvPr id="5" name="6 CuadroTexto"/>
          <p:cNvSpPr txBox="1"/>
          <p:nvPr/>
        </p:nvSpPr>
        <p:spPr>
          <a:xfrm>
            <a:off x="9727" y="6581011"/>
            <a:ext cx="11795046" cy="246220"/>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9" name="Rectángulo 8">
            <a:extLst>
              <a:ext uri="{FF2B5EF4-FFF2-40B4-BE49-F238E27FC236}">
                <a16:creationId xmlns:a16="http://schemas.microsoft.com/office/drawing/2014/main" id="{04F3E0C2-902D-478F-897F-0764374424E1}"/>
              </a:ext>
            </a:extLst>
          </p:cNvPr>
          <p:cNvSpPr/>
          <p:nvPr/>
        </p:nvSpPr>
        <p:spPr>
          <a:xfrm>
            <a:off x="330740" y="190247"/>
            <a:ext cx="11546732" cy="563231"/>
          </a:xfrm>
          <a:prstGeom prst="rect">
            <a:avLst/>
          </a:prstGeom>
        </p:spPr>
        <p:txBody>
          <a:bodyPr wrap="square">
            <a:spAutoFit/>
          </a:bodyPr>
          <a:lstStyle/>
          <a:p>
            <a:pPr algn="just" fontAlgn="base">
              <a:lnSpc>
                <a:spcPct val="90000"/>
              </a:lnSpc>
              <a:spcBef>
                <a:spcPct val="0"/>
              </a:spcBef>
              <a:spcAft>
                <a:spcPct val="0"/>
              </a:spcAft>
            </a:pPr>
            <a:r>
              <a:rPr lang="es-PE" sz="3400" b="1">
                <a:solidFill>
                  <a:srgbClr val="002060"/>
                </a:solidFill>
                <a:cs typeface="Arial" pitchFamily="34" charset="0"/>
              </a:rPr>
              <a:t>Variables exógenas y no observables</a:t>
            </a:r>
          </a:p>
        </p:txBody>
      </p:sp>
      <p:sp>
        <p:nvSpPr>
          <p:cNvPr id="6" name="Rectángulo 5">
            <a:extLst>
              <a:ext uri="{FF2B5EF4-FFF2-40B4-BE49-F238E27FC236}">
                <a16:creationId xmlns:a16="http://schemas.microsoft.com/office/drawing/2014/main" id="{7B2C1F28-B81F-4FC9-8116-CF021FA5C036}"/>
              </a:ext>
            </a:extLst>
          </p:cNvPr>
          <p:cNvSpPr/>
          <p:nvPr/>
        </p:nvSpPr>
        <p:spPr>
          <a:xfrm>
            <a:off x="330740" y="852083"/>
            <a:ext cx="11546731" cy="4616648"/>
          </a:xfrm>
          <a:prstGeom prst="rect">
            <a:avLst/>
          </a:prstGeom>
        </p:spPr>
        <p:txBody>
          <a:bodyPr wrap="square">
            <a:spAutoFit/>
          </a:bodyPr>
          <a:lstStyle/>
          <a:p>
            <a:pPr algn="just"/>
            <a:r>
              <a:rPr lang="es-ES" sz="2200">
                <a:cs typeface="Times New Roman" panose="02020603050405020304" pitchFamily="18" charset="0"/>
              </a:rPr>
              <a:t>La proyección del MPT insume las siguientes </a:t>
            </a:r>
            <a:r>
              <a:rPr lang="es-ES" sz="2200" u="sng">
                <a:cs typeface="Times New Roman" panose="02020603050405020304" pitchFamily="18" charset="0"/>
              </a:rPr>
              <a:t>proyecciones </a:t>
            </a:r>
            <a:r>
              <a:rPr lang="es-ES" sz="2200" b="1" u="sng">
                <a:cs typeface="Times New Roman" panose="02020603050405020304" pitchFamily="18" charset="0"/>
              </a:rPr>
              <a:t>de expertos</a:t>
            </a:r>
            <a:r>
              <a:rPr lang="es-ES" sz="2200">
                <a:cs typeface="Times New Roman" panose="02020603050405020304" pitchFamily="18" charset="0"/>
              </a:rPr>
              <a:t>:</a:t>
            </a:r>
          </a:p>
          <a:p>
            <a:pPr algn="just"/>
            <a:endParaRPr lang="es-ES" sz="1000">
              <a:cs typeface="Times New Roman" panose="02020603050405020304" pitchFamily="18" charset="0"/>
            </a:endParaRPr>
          </a:p>
          <a:p>
            <a:pPr marL="914400" lvl="1" indent="-457200" algn="just">
              <a:buFont typeface="Arial" panose="020B0604020202020204" pitchFamily="34" charset="0"/>
              <a:buChar char="•"/>
            </a:pPr>
            <a:r>
              <a:rPr lang="es-ES" sz="2200">
                <a:cs typeface="Times New Roman" panose="02020603050405020304" pitchFamily="18" charset="0"/>
              </a:rPr>
              <a:t>Precios: </a:t>
            </a:r>
          </a:p>
          <a:p>
            <a:pPr marL="1371600" lvl="2" indent="-457200" algn="just">
              <a:buFont typeface="Arial" panose="020B0604020202020204" pitchFamily="34" charset="0"/>
              <a:buChar char="•"/>
            </a:pPr>
            <a:r>
              <a:rPr lang="es-ES" sz="2200">
                <a:cs typeface="Times New Roman" panose="02020603050405020304" pitchFamily="18" charset="0"/>
              </a:rPr>
              <a:t>IPC de Alimentos y Energía, </a:t>
            </a:r>
          </a:p>
          <a:p>
            <a:pPr marL="1371600" lvl="2" indent="-457200" algn="just">
              <a:buFont typeface="Arial" panose="020B0604020202020204" pitchFamily="34" charset="0"/>
              <a:buChar char="•"/>
            </a:pPr>
            <a:r>
              <a:rPr lang="es-ES" sz="2200">
                <a:cs typeface="Times New Roman" panose="02020603050405020304" pitchFamily="18" charset="0"/>
              </a:rPr>
              <a:t>IPC sin Alimentos y Energía (1 mes en adelante – punto inicial).</a:t>
            </a:r>
          </a:p>
          <a:p>
            <a:pPr marL="914400" lvl="1" indent="-457200" algn="just">
              <a:buFont typeface="Arial" panose="020B0604020202020204" pitchFamily="34" charset="0"/>
              <a:buChar char="•"/>
            </a:pPr>
            <a:r>
              <a:rPr lang="es-ES" sz="2200">
                <a:cs typeface="Times New Roman" panose="02020603050405020304" pitchFamily="18" charset="0"/>
              </a:rPr>
              <a:t>Impulso fiscal</a:t>
            </a:r>
          </a:p>
          <a:p>
            <a:pPr marL="914400" lvl="1" indent="-457200" algn="just">
              <a:buFont typeface="Arial" panose="020B0604020202020204" pitchFamily="34" charset="0"/>
              <a:buChar char="•"/>
            </a:pPr>
            <a:r>
              <a:rPr lang="es-ES" sz="2200">
                <a:cs typeface="Times New Roman" panose="02020603050405020304" pitchFamily="18" charset="0"/>
              </a:rPr>
              <a:t>Externas: Términos de Intercambio, Dólar Canasta, Inflación Externa , Inflación Importada en Dólares (Precios de Importación), Tasas de interés internacionales, crecimiento de socios comerciales . </a:t>
            </a:r>
          </a:p>
          <a:p>
            <a:pPr lvl="1" algn="just"/>
            <a:endParaRPr lang="es-ES" sz="1000">
              <a:cs typeface="Times New Roman" panose="02020603050405020304" pitchFamily="18" charset="0"/>
            </a:endParaRPr>
          </a:p>
          <a:p>
            <a:pPr algn="just"/>
            <a:r>
              <a:rPr lang="es-ES" sz="2200">
                <a:cs typeface="Times New Roman" panose="02020603050405020304" pitchFamily="18" charset="0"/>
              </a:rPr>
              <a:t>Además, insume las siguientes estimaciones de </a:t>
            </a:r>
            <a:r>
              <a:rPr lang="es-ES" sz="2200" b="1">
                <a:cs typeface="Times New Roman" panose="02020603050405020304" pitchFamily="18" charset="0"/>
              </a:rPr>
              <a:t>variables no observables</a:t>
            </a:r>
            <a:r>
              <a:rPr lang="es-ES" sz="2200">
                <a:cs typeface="Times New Roman" panose="02020603050405020304" pitchFamily="18" charset="0"/>
              </a:rPr>
              <a:t>:</a:t>
            </a:r>
          </a:p>
          <a:p>
            <a:pPr algn="just"/>
            <a:endParaRPr lang="es-ES" sz="1000">
              <a:cs typeface="Times New Roman" panose="02020603050405020304" pitchFamily="18" charset="0"/>
            </a:endParaRPr>
          </a:p>
          <a:p>
            <a:pPr marL="914400" lvl="1" indent="-457200" algn="just">
              <a:buFont typeface="Arial" panose="020B0604020202020204" pitchFamily="34" charset="0"/>
              <a:buChar char="•"/>
            </a:pPr>
            <a:r>
              <a:rPr lang="es-ES" sz="2200">
                <a:cs typeface="Times New Roman" panose="02020603050405020304" pitchFamily="18" charset="0"/>
              </a:rPr>
              <a:t>Tasa natural de interés.</a:t>
            </a:r>
          </a:p>
          <a:p>
            <a:pPr marL="914400" lvl="1" indent="-457200" algn="just">
              <a:buFont typeface="Arial" panose="020B0604020202020204" pitchFamily="34" charset="0"/>
              <a:buChar char="•"/>
            </a:pPr>
            <a:r>
              <a:rPr lang="es-ES" sz="2200">
                <a:cs typeface="Times New Roman" panose="02020603050405020304" pitchFamily="18" charset="0"/>
              </a:rPr>
              <a:t>PBI potencial </a:t>
            </a:r>
          </a:p>
          <a:p>
            <a:pPr marL="914400" lvl="1" indent="-457200" algn="just">
              <a:buFont typeface="Arial" panose="020B0604020202020204" pitchFamily="34" charset="0"/>
              <a:buChar char="•"/>
            </a:pPr>
            <a:r>
              <a:rPr lang="es-ES" sz="2200">
                <a:cs typeface="Times New Roman" panose="02020603050405020304" pitchFamily="18" charset="0"/>
              </a:rPr>
              <a:t>Tipo de cambio real de equilibrio.</a:t>
            </a:r>
          </a:p>
        </p:txBody>
      </p:sp>
    </p:spTree>
    <p:extLst>
      <p:ext uri="{BB962C8B-B14F-4D97-AF65-F5344CB8AC3E}">
        <p14:creationId xmlns:p14="http://schemas.microsoft.com/office/powerpoint/2010/main" val="2697176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bwMode="auto">
          <a:xfrm>
            <a:off x="11842317" y="6582318"/>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8</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842317" cy="276991"/>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endParaRPr lang="en-US" sz="1200" b="1">
              <a:latin typeface="Arial Narrow" panose="020B0606020202030204" pitchFamily="34" charset="0"/>
            </a:endParaRPr>
          </a:p>
        </p:txBody>
      </p:sp>
      <p:sp>
        <p:nvSpPr>
          <p:cNvPr id="2" name="Rectángulo 1">
            <a:extLst>
              <a:ext uri="{FF2B5EF4-FFF2-40B4-BE49-F238E27FC236}">
                <a16:creationId xmlns:a16="http://schemas.microsoft.com/office/drawing/2014/main" id="{08709674-22F8-8967-0382-65AD892D9CDE}"/>
              </a:ext>
            </a:extLst>
          </p:cNvPr>
          <p:cNvSpPr/>
          <p:nvPr/>
        </p:nvSpPr>
        <p:spPr>
          <a:xfrm>
            <a:off x="350196" y="184296"/>
            <a:ext cx="11527276" cy="563231"/>
          </a:xfrm>
          <a:prstGeom prst="rect">
            <a:avLst/>
          </a:prstGeom>
        </p:spPr>
        <p:txBody>
          <a:bodyPr wrap="square">
            <a:spAutoFit/>
          </a:bodyPr>
          <a:lstStyle/>
          <a:p>
            <a:pPr algn="just" fontAlgn="base">
              <a:lnSpc>
                <a:spcPct val="90000"/>
              </a:lnSpc>
              <a:spcBef>
                <a:spcPct val="0"/>
              </a:spcBef>
              <a:spcAft>
                <a:spcPct val="0"/>
              </a:spcAft>
            </a:pPr>
            <a:r>
              <a:rPr lang="es-MX" sz="3400" b="1">
                <a:solidFill>
                  <a:srgbClr val="002060"/>
                </a:solidFill>
                <a:latin typeface="+mn-lt"/>
                <a:ea typeface="+mn-ea"/>
                <a:cs typeface="Arial" pitchFamily="34" charset="0"/>
              </a:rPr>
              <a:t>Esquema de canales financieros en el MPT</a:t>
            </a:r>
            <a:endParaRPr lang="es-PE" sz="3400" b="1">
              <a:solidFill>
                <a:srgbClr val="002060"/>
              </a:solidFill>
              <a:ea typeface="+mj-ea"/>
              <a:cs typeface="+mj-cs"/>
            </a:endParaRPr>
          </a:p>
        </p:txBody>
      </p:sp>
      <p:pic>
        <p:nvPicPr>
          <p:cNvPr id="8" name="Imagen 7">
            <a:extLst>
              <a:ext uri="{FF2B5EF4-FFF2-40B4-BE49-F238E27FC236}">
                <a16:creationId xmlns:a16="http://schemas.microsoft.com/office/drawing/2014/main" id="{BB42C67F-EED3-F435-367D-C8A91DE69BF3}"/>
              </a:ext>
            </a:extLst>
          </p:cNvPr>
          <p:cNvPicPr>
            <a:picLocks noChangeAspect="1"/>
          </p:cNvPicPr>
          <p:nvPr/>
        </p:nvPicPr>
        <p:blipFill>
          <a:blip r:embed="rId3"/>
          <a:stretch>
            <a:fillRect/>
          </a:stretch>
        </p:blipFill>
        <p:spPr>
          <a:xfrm>
            <a:off x="1993950" y="768520"/>
            <a:ext cx="7826418" cy="5776461"/>
          </a:xfrm>
          <a:prstGeom prst="rect">
            <a:avLst/>
          </a:prstGeom>
        </p:spPr>
      </p:pic>
    </p:spTree>
    <p:extLst>
      <p:ext uri="{BB962C8B-B14F-4D97-AF65-F5344CB8AC3E}">
        <p14:creationId xmlns:p14="http://schemas.microsoft.com/office/powerpoint/2010/main" val="144283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Diagrama, Tabla&#10;&#10;Descripción generada automáticamente">
            <a:extLst>
              <a:ext uri="{FF2B5EF4-FFF2-40B4-BE49-F238E27FC236}">
                <a16:creationId xmlns:a16="http://schemas.microsoft.com/office/drawing/2014/main" id="{E7DF094E-7511-1B84-987F-F3D9024977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5" y="633947"/>
            <a:ext cx="10563288" cy="5738400"/>
          </a:xfrm>
          <a:prstGeom prst="rect">
            <a:avLst/>
          </a:prstGeom>
        </p:spPr>
      </p:pic>
      <p:sp>
        <p:nvSpPr>
          <p:cNvPr id="4" name="CuadroTexto 3"/>
          <p:cNvSpPr txBox="1"/>
          <p:nvPr/>
        </p:nvSpPr>
        <p:spPr bwMode="auto">
          <a:xfrm>
            <a:off x="11842317" y="6582318"/>
            <a:ext cx="339955" cy="246221"/>
          </a:xfrm>
          <a:prstGeom prst="rect">
            <a:avLst/>
          </a:prstGeom>
          <a:noFill/>
          <a:ln w="6350">
            <a:solidFill>
              <a:srgbClr val="808080"/>
            </a:solidFill>
            <a:miter lim="800000"/>
            <a:headEnd/>
            <a:tailEnd/>
          </a:ln>
        </p:spPr>
        <p:txBody>
          <a:bodyPr wrap="square" rtlCol="0">
            <a:spAutoFit/>
          </a:bodyPr>
          <a:lstStyle/>
          <a:p>
            <a:pPr algn="ctr"/>
            <a:fld id="{7D1F93E0-D8C7-430A-9FDC-141349FCAD22}" type="slidenum">
              <a:rPr lang="es-PE" sz="1000">
                <a:solidFill>
                  <a:srgbClr val="5F5F5F"/>
                </a:solidFill>
                <a:latin typeface="Arial Narrow" panose="020B0606020202030204" pitchFamily="34" charset="0"/>
              </a:rPr>
              <a:pPr algn="ctr"/>
              <a:t>9</a:t>
            </a:fld>
            <a:endParaRPr lang="es-PE" sz="1000">
              <a:solidFill>
                <a:srgbClr val="5F5F5F"/>
              </a:solidFill>
              <a:latin typeface="Arial Narrow" panose="020B0606020202030204" pitchFamily="34" charset="0"/>
            </a:endParaRPr>
          </a:p>
        </p:txBody>
      </p:sp>
      <p:sp>
        <p:nvSpPr>
          <p:cNvPr id="5" name="6 CuadroTexto"/>
          <p:cNvSpPr txBox="1"/>
          <p:nvPr/>
        </p:nvSpPr>
        <p:spPr>
          <a:xfrm>
            <a:off x="-1" y="6581009"/>
            <a:ext cx="11842317" cy="276999"/>
          </a:xfrm>
          <a:prstGeom prst="rect">
            <a:avLst/>
          </a:prstGeom>
          <a:solidFill>
            <a:srgbClr val="00467A"/>
          </a:soli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200" b="1">
                <a:latin typeface="Arial Narrow" panose="020B0606020202030204" pitchFamily="34" charset="0"/>
              </a:rPr>
              <a:t>2.3. </a:t>
            </a:r>
            <a:r>
              <a:rPr lang="es-MX" sz="1200" b="1">
                <a:latin typeface="Arial Narrow" panose="020B0606020202030204" pitchFamily="34" charset="0"/>
              </a:rPr>
              <a:t>Mecanismos de acción de la política monetaria convencional</a:t>
            </a:r>
          </a:p>
        </p:txBody>
      </p:sp>
      <p:sp>
        <p:nvSpPr>
          <p:cNvPr id="2" name="Rectángulo 1">
            <a:extLst>
              <a:ext uri="{FF2B5EF4-FFF2-40B4-BE49-F238E27FC236}">
                <a16:creationId xmlns:a16="http://schemas.microsoft.com/office/drawing/2014/main" id="{08709674-22F8-8967-0382-65AD892D9CDE}"/>
              </a:ext>
            </a:extLst>
          </p:cNvPr>
          <p:cNvSpPr/>
          <p:nvPr/>
        </p:nvSpPr>
        <p:spPr>
          <a:xfrm>
            <a:off x="350196" y="184296"/>
            <a:ext cx="11527276" cy="480131"/>
          </a:xfrm>
          <a:prstGeom prst="rect">
            <a:avLst/>
          </a:prstGeom>
        </p:spPr>
        <p:txBody>
          <a:bodyPr wrap="square">
            <a:spAutoFit/>
          </a:bodyPr>
          <a:lstStyle/>
          <a:p>
            <a:pPr algn="just" fontAlgn="base">
              <a:lnSpc>
                <a:spcPct val="90000"/>
              </a:lnSpc>
              <a:spcBef>
                <a:spcPct val="0"/>
              </a:spcBef>
              <a:spcAft>
                <a:spcPct val="0"/>
              </a:spcAft>
            </a:pPr>
            <a:r>
              <a:rPr lang="es-MX" sz="2800" b="1">
                <a:solidFill>
                  <a:srgbClr val="002060"/>
                </a:solidFill>
                <a:latin typeface="+mn-lt"/>
                <a:ea typeface="+mn-ea"/>
                <a:cs typeface="Arial" pitchFamily="34" charset="0"/>
              </a:rPr>
              <a:t>Mecanismos de acción de la política monetaria convencional</a:t>
            </a:r>
          </a:p>
        </p:txBody>
      </p:sp>
      <p:sp>
        <p:nvSpPr>
          <p:cNvPr id="3" name="Abrir llave 2">
            <a:extLst>
              <a:ext uri="{FF2B5EF4-FFF2-40B4-BE49-F238E27FC236}">
                <a16:creationId xmlns:a16="http://schemas.microsoft.com/office/drawing/2014/main" id="{5FD60110-B66B-4062-90F6-BD5399CD7F91}"/>
              </a:ext>
            </a:extLst>
          </p:cNvPr>
          <p:cNvSpPr/>
          <p:nvPr/>
        </p:nvSpPr>
        <p:spPr>
          <a:xfrm>
            <a:off x="10504245" y="3245416"/>
            <a:ext cx="321276" cy="1186249"/>
          </a:xfrm>
          <a:prstGeom prst="lef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s-PE"/>
          </a:p>
        </p:txBody>
      </p:sp>
      <p:sp>
        <p:nvSpPr>
          <p:cNvPr id="6" name="CuadroTexto 5">
            <a:extLst>
              <a:ext uri="{FF2B5EF4-FFF2-40B4-BE49-F238E27FC236}">
                <a16:creationId xmlns:a16="http://schemas.microsoft.com/office/drawing/2014/main" id="{E4F5B229-AEA3-4616-8C60-4AFC8277CB40}"/>
              </a:ext>
            </a:extLst>
          </p:cNvPr>
          <p:cNvSpPr txBox="1"/>
          <p:nvPr/>
        </p:nvSpPr>
        <p:spPr>
          <a:xfrm>
            <a:off x="10664883" y="3423041"/>
            <a:ext cx="1288750" cy="830997"/>
          </a:xfrm>
          <a:prstGeom prst="rect">
            <a:avLst/>
          </a:prstGeom>
          <a:noFill/>
        </p:spPr>
        <p:txBody>
          <a:bodyPr wrap="none" rtlCol="0">
            <a:spAutoFit/>
          </a:bodyPr>
          <a:lstStyle/>
          <a:p>
            <a:pPr algn="ctr"/>
            <a:r>
              <a:rPr lang="es-MX" sz="1600" b="1"/>
              <a:t>Inflación SAE</a:t>
            </a:r>
          </a:p>
          <a:p>
            <a:pPr algn="ctr"/>
            <a:r>
              <a:rPr lang="es-MX" sz="1600"/>
              <a:t>Vs.</a:t>
            </a:r>
          </a:p>
          <a:p>
            <a:pPr algn="ctr"/>
            <a:r>
              <a:rPr lang="es-MX" sz="1600"/>
              <a:t>Inflación AE</a:t>
            </a:r>
            <a:endParaRPr lang="es-PE" sz="1600"/>
          </a:p>
        </p:txBody>
      </p:sp>
      <p:sp>
        <p:nvSpPr>
          <p:cNvPr id="10" name="CuadroTexto 9">
            <a:extLst>
              <a:ext uri="{FF2B5EF4-FFF2-40B4-BE49-F238E27FC236}">
                <a16:creationId xmlns:a16="http://schemas.microsoft.com/office/drawing/2014/main" id="{A6879CF0-7453-1636-8EB8-C23DD15B0DAF}"/>
              </a:ext>
            </a:extLst>
          </p:cNvPr>
          <p:cNvSpPr txBox="1"/>
          <p:nvPr/>
        </p:nvSpPr>
        <p:spPr>
          <a:xfrm>
            <a:off x="741680" y="3423041"/>
            <a:ext cx="5517536" cy="369332"/>
          </a:xfrm>
          <a:prstGeom prst="rect">
            <a:avLst/>
          </a:prstGeom>
          <a:noFill/>
        </p:spPr>
        <p:txBody>
          <a:bodyPr wrap="none" rtlCol="0">
            <a:spAutoFit/>
          </a:bodyPr>
          <a:lstStyle/>
          <a:p>
            <a:r>
              <a:rPr lang="es-MX">
                <a:solidFill>
                  <a:srgbClr val="FF0000"/>
                </a:solidFill>
              </a:rPr>
              <a:t>tasa de interés real </a:t>
            </a:r>
            <a:r>
              <a:rPr lang="es-MX"/>
              <a:t>= tasa de interés </a:t>
            </a:r>
            <a:r>
              <a:rPr lang="es-MX">
                <a:solidFill>
                  <a:schemeClr val="accent1">
                    <a:lumMod val="75000"/>
                  </a:schemeClr>
                </a:solidFill>
              </a:rPr>
              <a:t>– inflación esperada</a:t>
            </a:r>
            <a:endParaRPr lang="en-US">
              <a:solidFill>
                <a:schemeClr val="accent1">
                  <a:lumMod val="75000"/>
                </a:schemeClr>
              </a:solidFill>
            </a:endParaRPr>
          </a:p>
        </p:txBody>
      </p:sp>
    </p:spTree>
    <p:extLst>
      <p:ext uri="{BB962C8B-B14F-4D97-AF65-F5344CB8AC3E}">
        <p14:creationId xmlns:p14="http://schemas.microsoft.com/office/powerpoint/2010/main" val="246323937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317b0e9-28fd-415b-9d0c-f3a0f6f6407d">
      <Terms xmlns="http://schemas.microsoft.com/office/infopath/2007/PartnerControls"/>
    </lcf76f155ced4ddcb4097134ff3c332f>
    <TaxCatchAll xmlns="3af99e43-9d1b-47f0-a012-42c2c9480d00"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A95F695341A2644683A40A4AE0B8881B" ma:contentTypeVersion="14" ma:contentTypeDescription="Crear nuevo documento." ma:contentTypeScope="" ma:versionID="c6d0481b202fb9895a69f59a54378a64">
  <xsd:schema xmlns:xsd="http://www.w3.org/2001/XMLSchema" xmlns:xs="http://www.w3.org/2001/XMLSchema" xmlns:p="http://schemas.microsoft.com/office/2006/metadata/properties" xmlns:ns2="e317b0e9-28fd-415b-9d0c-f3a0f6f6407d" xmlns:ns3="3af99e43-9d1b-47f0-a012-42c2c9480d00" targetNamespace="http://schemas.microsoft.com/office/2006/metadata/properties" ma:root="true" ma:fieldsID="096c6b007b696167ce19ffe8ae0d3395" ns2:_="" ns3:_="">
    <xsd:import namespace="e317b0e9-28fd-415b-9d0c-f3a0f6f6407d"/>
    <xsd:import namespace="3af99e43-9d1b-47f0-a012-42c2c9480d0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bjectDetectorVersion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7b0e9-28fd-415b-9d0c-f3a0f6f6407d"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Etiquetas de imagen" ma:readOnly="false" ma:fieldId="{5cf76f15-5ced-4ddc-b409-7134ff3c332f}" ma:taxonomyMulti="true" ma:sspId="8fcd6294-0138-4824-9930-013f35034f52"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descriptio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af99e43-9d1b-47f0-a012-42c2c9480d0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a0bee93-f73f-4041-9acd-adad611ec4da}" ma:internalName="TaxCatchAll" ma:showField="CatchAllData" ma:web="3af99e43-9d1b-47f0-a012-42c2c9480d0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16E648-771D-4A1D-BE44-35A5EF3BA713}">
  <ds:schemaRefs>
    <ds:schemaRef ds:uri="http://schemas.microsoft.com/office/2006/metadata/properties"/>
    <ds:schemaRef ds:uri="http://schemas.microsoft.com/office/infopath/2007/PartnerControls"/>
    <ds:schemaRef ds:uri="e317b0e9-28fd-415b-9d0c-f3a0f6f6407d"/>
    <ds:schemaRef ds:uri="3af99e43-9d1b-47f0-a012-42c2c9480d00"/>
  </ds:schemaRefs>
</ds:datastoreItem>
</file>

<file path=customXml/itemProps2.xml><?xml version="1.0" encoding="utf-8"?>
<ds:datastoreItem xmlns:ds="http://schemas.openxmlformats.org/officeDocument/2006/customXml" ds:itemID="{B5FC82B6-BA46-43B2-B89A-8AFEC0DBB7F4}">
  <ds:schemaRefs>
    <ds:schemaRef ds:uri="http://schemas.microsoft.com/sharepoint/v3/contenttype/forms"/>
  </ds:schemaRefs>
</ds:datastoreItem>
</file>

<file path=customXml/itemProps3.xml><?xml version="1.0" encoding="utf-8"?>
<ds:datastoreItem xmlns:ds="http://schemas.openxmlformats.org/officeDocument/2006/customXml" ds:itemID="{85463F77-DC8A-43F4-BB14-3E203A916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7b0e9-28fd-415b-9d0c-f3a0f6f6407d"/>
    <ds:schemaRef ds:uri="3af99e43-9d1b-47f0-a012-42c2c9480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529</TotalTime>
  <Words>2724</Words>
  <Application>Microsoft Office PowerPoint</Application>
  <PresentationFormat>Panorámica</PresentationFormat>
  <Paragraphs>419</Paragraphs>
  <Slides>37</Slides>
  <Notes>13</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Arial</vt:lpstr>
      <vt:lpstr>Arial Narrow</vt:lpstr>
      <vt:lpstr>Baskerville Old Face</vt:lpstr>
      <vt:lpstr>Calibri</vt:lpstr>
      <vt:lpstr>Calibri Light</vt:lpstr>
      <vt:lpstr>Cambria Math</vt:lpstr>
      <vt:lpstr>Wingdings</vt:lpstr>
      <vt:lpstr>Tema de Office</vt:lpstr>
      <vt:lpstr>Presentación de PowerPoint</vt:lpstr>
      <vt:lpstr>Tabla de Contenido</vt:lpstr>
      <vt:lpstr>Tabla de 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Tabla de Contenido</vt:lpstr>
      <vt:lpstr>Estructura de la inflación doméstica</vt:lpstr>
      <vt:lpstr>Presentación de PowerPoint</vt:lpstr>
      <vt:lpstr>Presentación de PowerPoint</vt:lpstr>
      <vt:lpstr>Presentación de PowerPoint</vt:lpstr>
      <vt:lpstr>Presentación de PowerPoint</vt:lpstr>
      <vt:lpstr>Tabla de Contenido</vt:lpstr>
      <vt:lpstr>Presentación de PowerPoint</vt:lpstr>
      <vt:lpstr>Presentación de PowerPoint</vt:lpstr>
      <vt:lpstr>Presentación de PowerPoint</vt:lpstr>
      <vt:lpstr>Presentación de PowerPoint</vt:lpstr>
      <vt:lpstr>Presentación de PowerPoint</vt:lpstr>
      <vt:lpstr>Presentación de PowerPoint</vt:lpstr>
      <vt:lpstr>Tabla de Contenido</vt:lpstr>
      <vt:lpstr>Presentación de PowerPoint</vt:lpstr>
      <vt:lpstr>Presentación de PowerPoint</vt:lpstr>
      <vt:lpstr>Tabla de Contenido</vt:lpstr>
      <vt:lpstr>Presentación de PowerPoint</vt:lpstr>
      <vt:lpstr>Presentación de PowerPoint</vt:lpstr>
      <vt:lpstr>Tabla de Contenido</vt:lpstr>
      <vt:lpstr>Presentación de PowerPoint</vt:lpstr>
      <vt:lpstr>Presentación de PowerPoint</vt:lpstr>
      <vt:lpstr>Presentación de PowerPoint</vt:lpstr>
      <vt:lpstr>Presentación de PowerPoint</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Castillo Aguirre, Luis Eduardo</dc:creator>
  <cp:lastModifiedBy>Ledesma Arista, Alan</cp:lastModifiedBy>
  <cp:revision>4</cp:revision>
  <cp:lastPrinted>2018-09-14T03:43:58Z</cp:lastPrinted>
  <dcterms:created xsi:type="dcterms:W3CDTF">2017-01-27T16:41:48Z</dcterms:created>
  <dcterms:modified xsi:type="dcterms:W3CDTF">2025-03-18T18:48:35Z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0x010100A95F695341A2644683A40A4AE0B8881B</vt:lpwstr>
  </property>
  <property fmtid="{D5CDD505-2E9C-101B-9397-08002B2CF9AE}" pid="3" name="Order">
    <vt:r8>17316200</vt:r8>
  </property>
  <property fmtid="{D5CDD505-2E9C-101B-9397-08002B2CF9AE}" pid="4" name="ComplianceAssetId">
    <vt:lpwstr/>
  </property>
  <property fmtid="{D5CDD505-2E9C-101B-9397-08002B2CF9AE}" pid="5" name="_activity">
    <vt:lpwstr>{"FileActivityType":"9","FileActivityTimeStamp":"2023-03-10T20:08:26.400Z","FileActivityUsersOnPage":[{"DisplayName":"Ledesma Arista, Alan","Id":"alan.ledesma@bcrp.gob.pe"}],"FileActivityNavigationId":null}</vt:lpwstr>
  </property>
  <property fmtid="{D5CDD505-2E9C-101B-9397-08002B2CF9AE}" pid="6" name="_ExtendedDescription">
    <vt:lpwstr/>
  </property>
  <property fmtid="{D5CDD505-2E9C-101B-9397-08002B2CF9AE}" pid="7" name="TriggerFlowInfo">
    <vt:lpwstr/>
  </property>
  <property fmtid="{D5CDD505-2E9C-101B-9397-08002B2CF9AE}" pid="8" name="MediaServiceImageTags">
    <vt:lpwstr/>
  </property>
</Properties>
</file>