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3"/>
  </p:notesMasterIdLst>
  <p:sldIdLst>
    <p:sldId id="256" r:id="rId5"/>
    <p:sldId id="2559" r:id="rId6"/>
    <p:sldId id="3437" r:id="rId7"/>
    <p:sldId id="3390" r:id="rId8"/>
    <p:sldId id="3426" r:id="rId9"/>
    <p:sldId id="3438" r:id="rId10"/>
    <p:sldId id="3427" r:id="rId11"/>
    <p:sldId id="3431" r:id="rId12"/>
    <p:sldId id="3439" r:id="rId13"/>
    <p:sldId id="3428" r:id="rId14"/>
    <p:sldId id="3429" r:id="rId15"/>
    <p:sldId id="3432" r:id="rId16"/>
    <p:sldId id="3440" r:id="rId17"/>
    <p:sldId id="3433" r:id="rId18"/>
    <p:sldId id="3434" r:id="rId19"/>
    <p:sldId id="3435" r:id="rId20"/>
    <p:sldId id="3441" r:id="rId21"/>
    <p:sldId id="3442" r:id="rId22"/>
  </p:sldIdLst>
  <p:sldSz cx="12192000" cy="6858000"/>
  <p:notesSz cx="6858000" cy="9926638"/>
  <p:custDataLst>
    <p:tags r:id="rId24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15488C-A9DF-4115-A63A-9FF9DC513731}">
          <p14:sldIdLst>
            <p14:sldId id="256"/>
            <p14:sldId id="2559"/>
            <p14:sldId id="3437"/>
            <p14:sldId id="3390"/>
            <p14:sldId id="3426"/>
            <p14:sldId id="3438"/>
            <p14:sldId id="3427"/>
            <p14:sldId id="3431"/>
            <p14:sldId id="3439"/>
            <p14:sldId id="3428"/>
            <p14:sldId id="3429"/>
            <p14:sldId id="3432"/>
            <p14:sldId id="3440"/>
            <p14:sldId id="3433"/>
            <p14:sldId id="3434"/>
            <p14:sldId id="3435"/>
            <p14:sldId id="3441"/>
            <p14:sldId id="3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2B717-9CAB-3FF5-39B6-16C655AEB254}" name="Campos Jimenez, Renato  Alfonso Benito" initials="CJRAB" userId="S::renato.campos@bcrp.gob.pe::7b9f98a1-90b5-4ff1-9938-dc626eb1e40b" providerId="AD"/>
  <p188:author id="{DDFE3745-2093-1CE3-BFBA-2ED8F4F85323}" name="Yepez Salazar, Luis Manuel" initials="YSLM" userId="S::luis.yepez@bcrp.gob.pe::a7b62bae-2528-472f-9e86-902b11f5486c" providerId="AD"/>
  <p188:author id="{7FA77D5D-D196-0462-153B-BAE7E815203C}" name="Ledesma Arista, Alan" initials="LAA" userId="S::alan.ledesma@bcrp.gob.pe::88ae10eb-1237-4844-8282-0a3d09a45791" providerId="AD"/>
  <p188:author id="{832239A6-8DDA-7C97-D9A5-2C41CAAD43BF}" name="Campos Jimenez, Renato  Alfonso Benito" initials="CJRAB" userId="Campos Jimenez, Renato  Alfonso Benito" providerId="None"/>
  <p188:author id="{81ACE4A7-D95F-76BF-C2E4-17595AE80EB2}" name="Ledesma Arista, Alan" initials="LAA" userId="Ledesma Arista, Al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desma Arista, Alan" initials="LAA" lastIdx="25" clrIdx="0">
    <p:extLst>
      <p:ext uri="{19B8F6BF-5375-455C-9EA6-DF929625EA0E}">
        <p15:presenceInfo xmlns:p15="http://schemas.microsoft.com/office/powerpoint/2012/main" userId="S::alan.ledesma@bcrp.gob.pe::88ae10eb-1237-4844-8282-0a3d09a45791" providerId="AD"/>
      </p:ext>
    </p:extLst>
  </p:cmAuthor>
  <p:cmAuthor id="2" name="Rojas Zea, Youel" initials="RY" lastIdx="1" clrIdx="1">
    <p:extLst>
      <p:ext uri="{19B8F6BF-5375-455C-9EA6-DF929625EA0E}">
        <p15:presenceInfo xmlns:p15="http://schemas.microsoft.com/office/powerpoint/2012/main" userId="S::youel.rojas@bcrp.gob.pe::33cd66cd-f34c-474f-82f6-d21d5c997503" providerId="AD"/>
      </p:ext>
    </p:extLst>
  </p:cmAuthor>
  <p:cmAuthor id="3" name="Campos Jimenez, Renato  Alfonso Benito" initials="CJRAB" lastIdx="2" clrIdx="2">
    <p:extLst>
      <p:ext uri="{19B8F6BF-5375-455C-9EA6-DF929625EA0E}">
        <p15:presenceInfo xmlns:p15="http://schemas.microsoft.com/office/powerpoint/2012/main" userId="Campos Jimenez, Renato  Alfonso Benito" providerId="None"/>
      </p:ext>
    </p:extLst>
  </p:cmAuthor>
  <p:cmAuthor id="4" name="Perez Forero, Fernando  Jose" initials="PJ" lastIdx="3" clrIdx="3">
    <p:extLst>
      <p:ext uri="{19B8F6BF-5375-455C-9EA6-DF929625EA0E}">
        <p15:presenceInfo xmlns:p15="http://schemas.microsoft.com/office/powerpoint/2012/main" userId="S::fernando.perez@bcrp.gob.pe::ffb02714-6dac-4aa5-b181-f23f0435a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  <a:srgbClr val="002060"/>
    <a:srgbClr val="270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296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sma Arista, Alan" userId="88ae10eb-1237-4844-8282-0a3d09a45791" providerId="ADAL" clId="{468DDFAA-4112-469B-8B4A-3CD29FA97589}"/>
    <pc:docChg chg="modSld">
      <pc:chgData name="Ledesma Arista, Alan" userId="88ae10eb-1237-4844-8282-0a3d09a45791" providerId="ADAL" clId="{468DDFAA-4112-469B-8B4A-3CD29FA97589}" dt="2024-03-01T15:32:16.636" v="7" actId="20577"/>
      <pc:docMkLst>
        <pc:docMk/>
      </pc:docMkLst>
      <pc:sldChg chg="modSp mod">
        <pc:chgData name="Ledesma Arista, Alan" userId="88ae10eb-1237-4844-8282-0a3d09a45791" providerId="ADAL" clId="{468DDFAA-4112-469B-8B4A-3CD29FA97589}" dt="2024-03-01T15:32:09.247" v="3" actId="20577"/>
        <pc:sldMkLst>
          <pc:docMk/>
          <pc:sldMk cId="817167365" sldId="256"/>
        </pc:sldMkLst>
        <pc:spChg chg="mod">
          <ac:chgData name="Ledesma Arista, Alan" userId="88ae10eb-1237-4844-8282-0a3d09a45791" providerId="ADAL" clId="{468DDFAA-4112-469B-8B4A-3CD29FA97589}" dt="2024-03-01T15:32:09.247" v="3" actId="20577"/>
          <ac:spMkLst>
            <pc:docMk/>
            <pc:sldMk cId="817167365" sldId="256"/>
            <ac:spMk id="6" creationId="{BF7781E4-DB5C-4F42-BF9D-4A8C6763C1BB}"/>
          </ac:spMkLst>
        </pc:spChg>
        <pc:spChg chg="mod">
          <ac:chgData name="Ledesma Arista, Alan" userId="88ae10eb-1237-4844-8282-0a3d09a45791" providerId="ADAL" clId="{468DDFAA-4112-469B-8B4A-3CD29FA97589}" dt="2024-03-01T15:32:06.540" v="1" actId="20577"/>
          <ac:spMkLst>
            <pc:docMk/>
            <pc:sldMk cId="817167365" sldId="256"/>
            <ac:spMk id="7" creationId="{010BD2EB-FB60-4778-99B5-E88136404EA5}"/>
          </ac:spMkLst>
        </pc:spChg>
      </pc:sldChg>
      <pc:sldChg chg="modSp mod">
        <pc:chgData name="Ledesma Arista, Alan" userId="88ae10eb-1237-4844-8282-0a3d09a45791" providerId="ADAL" clId="{468DDFAA-4112-469B-8B4A-3CD29FA97589}" dt="2024-03-01T15:32:16.636" v="7" actId="20577"/>
        <pc:sldMkLst>
          <pc:docMk/>
          <pc:sldMk cId="1360332673" sldId="3442"/>
        </pc:sldMkLst>
        <pc:spChg chg="mod">
          <ac:chgData name="Ledesma Arista, Alan" userId="88ae10eb-1237-4844-8282-0a3d09a45791" providerId="ADAL" clId="{468DDFAA-4112-469B-8B4A-3CD29FA97589}" dt="2024-03-01T15:32:16.636" v="7" actId="20577"/>
          <ac:spMkLst>
            <pc:docMk/>
            <pc:sldMk cId="1360332673" sldId="3442"/>
            <ac:spMk id="6" creationId="{BF7781E4-DB5C-4F42-BF9D-4A8C6763C1BB}"/>
          </ac:spMkLst>
        </pc:spChg>
        <pc:spChg chg="mod">
          <ac:chgData name="Ledesma Arista, Alan" userId="88ae10eb-1237-4844-8282-0a3d09a45791" providerId="ADAL" clId="{468DDFAA-4112-469B-8B4A-3CD29FA97589}" dt="2024-03-01T15:32:14.314" v="5" actId="20577"/>
          <ac:spMkLst>
            <pc:docMk/>
            <pc:sldMk cId="1360332673" sldId="3442"/>
            <ac:spMk id="7" creationId="{010BD2EB-FB60-4778-99B5-E88136404EA5}"/>
          </ac:spMkLst>
        </pc:spChg>
      </pc:sldChg>
    </pc:docChg>
  </pc:docChgLst>
  <pc:docChgLst>
    <pc:chgData name="Ledesma Arista, Alan" userId="88ae10eb-1237-4844-8282-0a3d09a45791" providerId="ADAL" clId="{811B28C5-CF93-4FCC-BBC3-9E1751D77AE2}"/>
    <pc:docChg chg="custSel addSld modSld">
      <pc:chgData name="Ledesma Arista, Alan" userId="88ae10eb-1237-4844-8282-0a3d09a45791" providerId="ADAL" clId="{811B28C5-CF93-4FCC-BBC3-9E1751D77AE2}" dt="2023-03-21T22:54:08.853" v="9" actId="6549"/>
      <pc:docMkLst>
        <pc:docMk/>
      </pc:docMkLst>
      <pc:sldChg chg="addSp delSp modSp mod">
        <pc:chgData name="Ledesma Arista, Alan" userId="88ae10eb-1237-4844-8282-0a3d09a45791" providerId="ADAL" clId="{811B28C5-CF93-4FCC-BBC3-9E1751D77AE2}" dt="2023-03-21T22:53:10.736" v="2"/>
        <pc:sldMkLst>
          <pc:docMk/>
          <pc:sldMk cId="817167365" sldId="256"/>
        </pc:sldMkLst>
        <pc:spChg chg="mod">
          <ac:chgData name="Ledesma Arista, Alan" userId="88ae10eb-1237-4844-8282-0a3d09a45791" providerId="ADAL" clId="{811B28C5-CF93-4FCC-BBC3-9E1751D77AE2}" dt="2023-03-21T22:53:10.736" v="2"/>
          <ac:spMkLst>
            <pc:docMk/>
            <pc:sldMk cId="817167365" sldId="256"/>
            <ac:spMk id="2" creationId="{00000000-0000-0000-0000-000000000000}"/>
          </ac:spMkLst>
        </pc:spChg>
        <pc:spChg chg="del">
          <ac:chgData name="Ledesma Arista, Alan" userId="88ae10eb-1237-4844-8282-0a3d09a45791" providerId="ADAL" clId="{811B28C5-CF93-4FCC-BBC3-9E1751D77AE2}" dt="2023-03-21T22:52:58.210" v="0" actId="478"/>
          <ac:spMkLst>
            <pc:docMk/>
            <pc:sldMk cId="817167365" sldId="256"/>
            <ac:spMk id="3" creationId="{56252AAE-03BE-5DBC-8BF1-097EFFD8052E}"/>
          </ac:spMkLst>
        </pc:spChg>
        <pc:spChg chg="del">
          <ac:chgData name="Ledesma Arista, Alan" userId="88ae10eb-1237-4844-8282-0a3d09a45791" providerId="ADAL" clId="{811B28C5-CF93-4FCC-BBC3-9E1751D77AE2}" dt="2023-03-21T22:52:58.210" v="0" actId="478"/>
          <ac:spMkLst>
            <pc:docMk/>
            <pc:sldMk cId="817167365" sldId="256"/>
            <ac:spMk id="4" creationId="{00000000-0000-0000-0000-000000000000}"/>
          </ac:spMkLst>
        </pc:spChg>
        <pc:spChg chg="add mod">
          <ac:chgData name="Ledesma Arista, Alan" userId="88ae10eb-1237-4844-8282-0a3d09a45791" providerId="ADAL" clId="{811B28C5-CF93-4FCC-BBC3-9E1751D77AE2}" dt="2023-03-21T22:52:59.232" v="1"/>
          <ac:spMkLst>
            <pc:docMk/>
            <pc:sldMk cId="817167365" sldId="256"/>
            <ac:spMk id="6" creationId="{BF7781E4-DB5C-4F42-BF9D-4A8C6763C1BB}"/>
          </ac:spMkLst>
        </pc:spChg>
        <pc:spChg chg="add mod">
          <ac:chgData name="Ledesma Arista, Alan" userId="88ae10eb-1237-4844-8282-0a3d09a45791" providerId="ADAL" clId="{811B28C5-CF93-4FCC-BBC3-9E1751D77AE2}" dt="2023-03-21T22:52:59.232" v="1"/>
          <ac:spMkLst>
            <pc:docMk/>
            <pc:sldMk cId="817167365" sldId="256"/>
            <ac:spMk id="7" creationId="{010BD2EB-FB60-4778-99B5-E88136404EA5}"/>
          </ac:spMkLst>
        </pc:spChg>
      </pc:sldChg>
      <pc:sldChg chg="modSp mod">
        <pc:chgData name="Ledesma Arista, Alan" userId="88ae10eb-1237-4844-8282-0a3d09a45791" providerId="ADAL" clId="{811B28C5-CF93-4FCC-BBC3-9E1751D77AE2}" dt="2023-03-21T22:53:29.298" v="7" actId="403"/>
        <pc:sldMkLst>
          <pc:docMk/>
          <pc:sldMk cId="1293043545" sldId="2559"/>
        </pc:sldMkLst>
        <pc:spChg chg="mod">
          <ac:chgData name="Ledesma Arista, Alan" userId="88ae10eb-1237-4844-8282-0a3d09a45791" providerId="ADAL" clId="{811B28C5-CF93-4FCC-BBC3-9E1751D77AE2}" dt="2023-03-21T22:53:29.298" v="7" actId="403"/>
          <ac:spMkLst>
            <pc:docMk/>
            <pc:sldMk cId="1293043545" sldId="2559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811B28C5-CF93-4FCC-BBC3-9E1751D77AE2}" dt="2023-03-21T22:54:08.853" v="9" actId="6549"/>
        <pc:sldMkLst>
          <pc:docMk/>
          <pc:sldMk cId="3452165959" sldId="3436"/>
        </pc:sldMkLst>
        <pc:spChg chg="mod">
          <ac:chgData name="Ledesma Arista, Alan" userId="88ae10eb-1237-4844-8282-0a3d09a45791" providerId="ADAL" clId="{811B28C5-CF93-4FCC-BBC3-9E1751D77AE2}" dt="2023-03-21T22:54:08.853" v="9" actId="6549"/>
          <ac:spMkLst>
            <pc:docMk/>
            <pc:sldMk cId="3452165959" sldId="3436"/>
            <ac:spMk id="10" creationId="{7E354DDE-DD90-6F1B-977F-26E04FC1E3AC}"/>
          </ac:spMkLst>
        </pc:spChg>
      </pc:sldChg>
      <pc:sldChg chg="add">
        <pc:chgData name="Ledesma Arista, Alan" userId="88ae10eb-1237-4844-8282-0a3d09a45791" providerId="ADAL" clId="{811B28C5-CF93-4FCC-BBC3-9E1751D77AE2}" dt="2023-03-21T22:54:03.554" v="8"/>
        <pc:sldMkLst>
          <pc:docMk/>
          <pc:sldMk cId="1360332673" sldId="3442"/>
        </pc:sldMkLst>
      </pc:sldChg>
    </pc:docChg>
  </pc:docChgLst>
  <pc:docChgLst>
    <pc:chgData name="Ledesma Arista, Alan" userId="88ae10eb-1237-4844-8282-0a3d09a45791" providerId="ADAL" clId="{805CFB5D-FB40-4CE0-A211-2A00F87511D1}"/>
    <pc:docChg chg="undo redo custSel addSld delSld modSld modSection">
      <pc:chgData name="Ledesma Arista, Alan" userId="88ae10eb-1237-4844-8282-0a3d09a45791" providerId="ADAL" clId="{805CFB5D-FB40-4CE0-A211-2A00F87511D1}" dt="2023-03-02T06:51:12.677" v="4777" actId="20577"/>
      <pc:docMkLst>
        <pc:docMk/>
      </pc:docMkLst>
      <pc:sldChg chg="modSp mod addCm delCm modCm">
        <pc:chgData name="Ledesma Arista, Alan" userId="88ae10eb-1237-4844-8282-0a3d09a45791" providerId="ADAL" clId="{805CFB5D-FB40-4CE0-A211-2A00F87511D1}" dt="2023-03-02T06:42:58.004" v="4693" actId="20577"/>
        <pc:sldMkLst>
          <pc:docMk/>
          <pc:sldMk cId="1788707911" sldId="3390"/>
        </pc:sldMkLst>
        <pc:spChg chg="mod">
          <ac:chgData name="Ledesma Arista, Alan" userId="88ae10eb-1237-4844-8282-0a3d09a45791" providerId="ADAL" clId="{805CFB5D-FB40-4CE0-A211-2A00F87511D1}" dt="2023-03-02T06:42:58.004" v="4693" actId="20577"/>
          <ac:spMkLst>
            <pc:docMk/>
            <pc:sldMk cId="1788707911" sldId="3390"/>
            <ac:spMk id="6" creationId="{00000000-0000-0000-0000-000000000000}"/>
          </ac:spMkLst>
        </pc:spChg>
      </pc:sldChg>
      <pc:sldChg chg="addSp delSp modSp mod">
        <pc:chgData name="Ledesma Arista, Alan" userId="88ae10eb-1237-4844-8282-0a3d09a45791" providerId="ADAL" clId="{805CFB5D-FB40-4CE0-A211-2A00F87511D1}" dt="2023-03-01T04:36:47.180" v="743" actId="20577"/>
        <pc:sldMkLst>
          <pc:docMk/>
          <pc:sldMk cId="2259333486" sldId="3396"/>
        </pc:sldMkLst>
        <pc:spChg chg="mod">
          <ac:chgData name="Ledesma Arista, Alan" userId="88ae10eb-1237-4844-8282-0a3d09a45791" providerId="ADAL" clId="{805CFB5D-FB40-4CE0-A211-2A00F87511D1}" dt="2023-03-01T03:20:31.086" v="4" actId="14100"/>
          <ac:spMkLst>
            <pc:docMk/>
            <pc:sldMk cId="2259333486" sldId="3396"/>
            <ac:spMk id="2" creationId="{00000000-0000-0000-0000-000000000000}"/>
          </ac:spMkLst>
        </pc:spChg>
        <pc:spChg chg="del">
          <ac:chgData name="Ledesma Arista, Alan" userId="88ae10eb-1237-4844-8282-0a3d09a45791" providerId="ADAL" clId="{805CFB5D-FB40-4CE0-A211-2A00F87511D1}" dt="2023-03-01T03:20:49.461" v="5" actId="478"/>
          <ac:spMkLst>
            <pc:docMk/>
            <pc:sldMk cId="2259333486" sldId="3396"/>
            <ac:spMk id="6" creationId="{00000000-0000-0000-0000-000000000000}"/>
          </ac:spMkLst>
        </pc:spChg>
        <pc:spChg chg="add del mod">
          <ac:chgData name="Ledesma Arista, Alan" userId="88ae10eb-1237-4844-8282-0a3d09a45791" providerId="ADAL" clId="{805CFB5D-FB40-4CE0-A211-2A00F87511D1}" dt="2023-03-01T03:20:53.748" v="6" actId="478"/>
          <ac:spMkLst>
            <pc:docMk/>
            <pc:sldMk cId="2259333486" sldId="3396"/>
            <ac:spMk id="7" creationId="{61E330B9-7263-B66A-86CB-DE8A018D0D5E}"/>
          </ac:spMkLst>
        </pc:spChg>
        <pc:spChg chg="add mod">
          <ac:chgData name="Ledesma Arista, Alan" userId="88ae10eb-1237-4844-8282-0a3d09a45791" providerId="ADAL" clId="{805CFB5D-FB40-4CE0-A211-2A00F87511D1}" dt="2023-03-01T04:36:47.180" v="743" actId="20577"/>
          <ac:spMkLst>
            <pc:docMk/>
            <pc:sldMk cId="2259333486" sldId="3396"/>
            <ac:spMk id="8" creationId="{D47387C4-9B0F-9CC0-7170-775D590867D1}"/>
          </ac:spMkLst>
        </pc:spChg>
      </pc:sldChg>
      <pc:sldChg chg="addSp delSp modSp mod">
        <pc:chgData name="Ledesma Arista, Alan" userId="88ae10eb-1237-4844-8282-0a3d09a45791" providerId="ADAL" clId="{805CFB5D-FB40-4CE0-A211-2A00F87511D1}" dt="2023-03-02T06:06:59.407" v="4294" actId="1076"/>
        <pc:sldMkLst>
          <pc:docMk/>
          <pc:sldMk cId="815576415" sldId="3397"/>
        </pc:sldMkLst>
        <pc:spChg chg="mod">
          <ac:chgData name="Ledesma Arista, Alan" userId="88ae10eb-1237-4844-8282-0a3d09a45791" providerId="ADAL" clId="{805CFB5D-FB40-4CE0-A211-2A00F87511D1}" dt="2023-03-02T06:06:59.407" v="4294" actId="1076"/>
          <ac:spMkLst>
            <pc:docMk/>
            <pc:sldMk cId="815576415" sldId="3397"/>
            <ac:spMk id="6" creationId="{00000000-0000-0000-0000-000000000000}"/>
          </ac:spMkLst>
        </pc:spChg>
        <pc:graphicFrameChg chg="add mod modGraphic">
          <ac:chgData name="Ledesma Arista, Alan" userId="88ae10eb-1237-4844-8282-0a3d09a45791" providerId="ADAL" clId="{805CFB5D-FB40-4CE0-A211-2A00F87511D1}" dt="2023-03-02T06:06:35.590" v="4293" actId="113"/>
          <ac:graphicFrameMkLst>
            <pc:docMk/>
            <pc:sldMk cId="815576415" sldId="3397"/>
            <ac:graphicFrameMk id="3" creationId="{F06CB62C-97E7-0181-1510-3507C21C02B6}"/>
          </ac:graphicFrameMkLst>
        </pc:graphicFrameChg>
        <pc:picChg chg="del mod">
          <ac:chgData name="Ledesma Arista, Alan" userId="88ae10eb-1237-4844-8282-0a3d09a45791" providerId="ADAL" clId="{805CFB5D-FB40-4CE0-A211-2A00F87511D1}" dt="2023-03-02T05:49:12.749" v="3846" actId="478"/>
          <ac:picMkLst>
            <pc:docMk/>
            <pc:sldMk cId="815576415" sldId="3397"/>
            <ac:picMk id="7" creationId="{857342AD-8E9D-52D2-B043-D0C23CA8BF25}"/>
          </ac:picMkLst>
        </pc:picChg>
        <pc:picChg chg="del">
          <ac:chgData name="Ledesma Arista, Alan" userId="88ae10eb-1237-4844-8282-0a3d09a45791" providerId="ADAL" clId="{805CFB5D-FB40-4CE0-A211-2A00F87511D1}" dt="2023-03-02T05:49:14.952" v="3847" actId="478"/>
          <ac:picMkLst>
            <pc:docMk/>
            <pc:sldMk cId="815576415" sldId="3397"/>
            <ac:picMk id="8" creationId="{011166E6-D954-0856-1E21-EF0642D549B0}"/>
          </ac:picMkLst>
        </pc:picChg>
      </pc:sldChg>
      <pc:sldChg chg="modSp mod">
        <pc:chgData name="Ledesma Arista, Alan" userId="88ae10eb-1237-4844-8282-0a3d09a45791" providerId="ADAL" clId="{805CFB5D-FB40-4CE0-A211-2A00F87511D1}" dt="2023-03-02T06:45:27.797" v="4739" actId="20577"/>
        <pc:sldMkLst>
          <pc:docMk/>
          <pc:sldMk cId="1814906190" sldId="3404"/>
        </pc:sldMkLst>
        <pc:spChg chg="mod">
          <ac:chgData name="Ledesma Arista, Alan" userId="88ae10eb-1237-4844-8282-0a3d09a45791" providerId="ADAL" clId="{805CFB5D-FB40-4CE0-A211-2A00F87511D1}" dt="2023-03-02T06:45:27.797" v="4739" actId="20577"/>
          <ac:spMkLst>
            <pc:docMk/>
            <pc:sldMk cId="1814906190" sldId="3404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805CFB5D-FB40-4CE0-A211-2A00F87511D1}" dt="2023-03-02T06:51:12.677" v="4777" actId="20577"/>
        <pc:sldMkLst>
          <pc:docMk/>
          <pc:sldMk cId="676547078" sldId="3405"/>
        </pc:sldMkLst>
        <pc:spChg chg="mod">
          <ac:chgData name="Ledesma Arista, Alan" userId="88ae10eb-1237-4844-8282-0a3d09a45791" providerId="ADAL" clId="{805CFB5D-FB40-4CE0-A211-2A00F87511D1}" dt="2023-03-02T06:51:12.677" v="4777" actId="20577"/>
          <ac:spMkLst>
            <pc:docMk/>
            <pc:sldMk cId="676547078" sldId="3405"/>
            <ac:spMk id="6" creationId="{00000000-0000-0000-0000-000000000000}"/>
          </ac:spMkLst>
        </pc:spChg>
      </pc:sldChg>
      <pc:sldChg chg="delCm">
        <pc:chgData name="Ledesma Arista, Alan" userId="88ae10eb-1237-4844-8282-0a3d09a45791" providerId="ADAL" clId="{805CFB5D-FB40-4CE0-A211-2A00F87511D1}" dt="2023-03-02T01:24:57.441" v="3471" actId="1592"/>
        <pc:sldMkLst>
          <pc:docMk/>
          <pc:sldMk cId="3031649452" sldId="3406"/>
        </pc:sldMkLst>
      </pc:sldChg>
      <pc:sldChg chg="del">
        <pc:chgData name="Ledesma Arista, Alan" userId="88ae10eb-1237-4844-8282-0a3d09a45791" providerId="ADAL" clId="{805CFB5D-FB40-4CE0-A211-2A00F87511D1}" dt="2023-03-02T06:42:45.493" v="4690" actId="47"/>
        <pc:sldMkLst>
          <pc:docMk/>
          <pc:sldMk cId="3753531908" sldId="3408"/>
        </pc:sldMkLst>
      </pc:sldChg>
      <pc:sldChg chg="addSp delSp modSp add mod">
        <pc:chgData name="Ledesma Arista, Alan" userId="88ae10eb-1237-4844-8282-0a3d09a45791" providerId="ADAL" clId="{805CFB5D-FB40-4CE0-A211-2A00F87511D1}" dt="2023-03-02T06:48:46.048" v="4747" actId="1035"/>
        <pc:sldMkLst>
          <pc:docMk/>
          <pc:sldMk cId="2705902254" sldId="3409"/>
        </pc:sldMkLst>
        <pc:spChg chg="mod">
          <ac:chgData name="Ledesma Arista, Alan" userId="88ae10eb-1237-4844-8282-0a3d09a45791" providerId="ADAL" clId="{805CFB5D-FB40-4CE0-A211-2A00F87511D1}" dt="2023-03-01T04:30:01.522" v="523" actId="20577"/>
          <ac:spMkLst>
            <pc:docMk/>
            <pc:sldMk cId="2705902254" sldId="3409"/>
            <ac:spMk id="2" creationId="{00000000-0000-0000-0000-000000000000}"/>
          </ac:spMkLst>
        </pc:spChg>
        <pc:spChg chg="add del">
          <ac:chgData name="Ledesma Arista, Alan" userId="88ae10eb-1237-4844-8282-0a3d09a45791" providerId="ADAL" clId="{805CFB5D-FB40-4CE0-A211-2A00F87511D1}" dt="2023-03-01T11:29:54.779" v="1790" actId="22"/>
          <ac:spMkLst>
            <pc:docMk/>
            <pc:sldMk cId="2705902254" sldId="3409"/>
            <ac:spMk id="6" creationId="{DAE11271-0F62-13A1-99F4-40A9A9FCE20D}"/>
          </ac:spMkLst>
        </pc:spChg>
        <pc:spChg chg="mod">
          <ac:chgData name="Ledesma Arista, Alan" userId="88ae10eb-1237-4844-8282-0a3d09a45791" providerId="ADAL" clId="{805CFB5D-FB40-4CE0-A211-2A00F87511D1}" dt="2023-03-02T06:48:46.048" v="4747" actId="1035"/>
          <ac:spMkLst>
            <pc:docMk/>
            <pc:sldMk cId="2705902254" sldId="3409"/>
            <ac:spMk id="8" creationId="{D47387C4-9B0F-9CC0-7170-775D590867D1}"/>
          </ac:spMkLst>
        </pc:spChg>
      </pc:sldChg>
      <pc:sldChg chg="addSp delSp modSp add mod">
        <pc:chgData name="Ledesma Arista, Alan" userId="88ae10eb-1237-4844-8282-0a3d09a45791" providerId="ADAL" clId="{805CFB5D-FB40-4CE0-A211-2A00F87511D1}" dt="2023-03-02T06:49:27.088" v="4761" actId="20577"/>
        <pc:sldMkLst>
          <pc:docMk/>
          <pc:sldMk cId="536677948" sldId="3410"/>
        </pc:sldMkLst>
        <pc:spChg chg="add del">
          <ac:chgData name="Ledesma Arista, Alan" userId="88ae10eb-1237-4844-8282-0a3d09a45791" providerId="ADAL" clId="{805CFB5D-FB40-4CE0-A211-2A00F87511D1}" dt="2023-03-01T11:53:52.579" v="2407" actId="22"/>
          <ac:spMkLst>
            <pc:docMk/>
            <pc:sldMk cId="536677948" sldId="3410"/>
            <ac:spMk id="6" creationId="{F6F893EC-2805-6109-949B-12EBC19F1C6F}"/>
          </ac:spMkLst>
        </pc:spChg>
        <pc:spChg chg="mod">
          <ac:chgData name="Ledesma Arista, Alan" userId="88ae10eb-1237-4844-8282-0a3d09a45791" providerId="ADAL" clId="{805CFB5D-FB40-4CE0-A211-2A00F87511D1}" dt="2023-03-02T06:49:27.088" v="4761" actId="20577"/>
          <ac:spMkLst>
            <pc:docMk/>
            <pc:sldMk cId="536677948" sldId="3410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08:43.195" v="2838" actId="20577"/>
        <pc:sldMkLst>
          <pc:docMk/>
          <pc:sldMk cId="1129690483" sldId="3411"/>
        </pc:sldMkLst>
        <pc:spChg chg="mod">
          <ac:chgData name="Ledesma Arista, Alan" userId="88ae10eb-1237-4844-8282-0a3d09a45791" providerId="ADAL" clId="{805CFB5D-FB40-4CE0-A211-2A00F87511D1}" dt="2023-03-01T11:54:31.599" v="2448" actId="6549"/>
          <ac:spMkLst>
            <pc:docMk/>
            <pc:sldMk cId="1129690483" sldId="3411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805CFB5D-FB40-4CE0-A211-2A00F87511D1}" dt="2023-03-01T12:08:43.195" v="2838" actId="20577"/>
          <ac:spMkLst>
            <pc:docMk/>
            <pc:sldMk cId="1129690483" sldId="3411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13:00.942" v="2966" actId="20577"/>
        <pc:sldMkLst>
          <pc:docMk/>
          <pc:sldMk cId="2132214062" sldId="3412"/>
        </pc:sldMkLst>
        <pc:spChg chg="mod">
          <ac:chgData name="Ledesma Arista, Alan" userId="88ae10eb-1237-4844-8282-0a3d09a45791" providerId="ADAL" clId="{805CFB5D-FB40-4CE0-A211-2A00F87511D1}" dt="2023-03-01T12:13:00.942" v="2966" actId="20577"/>
          <ac:spMkLst>
            <pc:docMk/>
            <pc:sldMk cId="2132214062" sldId="3412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18:07.662" v="3097" actId="113"/>
        <pc:sldMkLst>
          <pc:docMk/>
          <pc:sldMk cId="4171627911" sldId="3413"/>
        </pc:sldMkLst>
        <pc:spChg chg="mod">
          <ac:chgData name="Ledesma Arista, Alan" userId="88ae10eb-1237-4844-8282-0a3d09a45791" providerId="ADAL" clId="{805CFB5D-FB40-4CE0-A211-2A00F87511D1}" dt="2023-03-01T12:18:07.662" v="3097" actId="113"/>
          <ac:spMkLst>
            <pc:docMk/>
            <pc:sldMk cId="4171627911" sldId="3413"/>
            <ac:spMk id="8" creationId="{D47387C4-9B0F-9CC0-7170-775D590867D1}"/>
          </ac:spMkLst>
        </pc:spChg>
      </pc:sldChg>
      <pc:sldChg chg="addSp delSp modSp add mod delCm">
        <pc:chgData name="Ledesma Arista, Alan" userId="88ae10eb-1237-4844-8282-0a3d09a45791" providerId="ADAL" clId="{805CFB5D-FB40-4CE0-A211-2A00F87511D1}" dt="2023-03-02T06:24:42.640" v="4664" actId="22"/>
        <pc:sldMkLst>
          <pc:docMk/>
          <pc:sldMk cId="2783172065" sldId="3414"/>
        </pc:sldMkLst>
        <pc:spChg chg="mod">
          <ac:chgData name="Ledesma Arista, Alan" userId="88ae10eb-1237-4844-8282-0a3d09a45791" providerId="ADAL" clId="{805CFB5D-FB40-4CE0-A211-2A00F87511D1}" dt="2023-03-01T12:28:46.751" v="3460" actId="123"/>
          <ac:spMkLst>
            <pc:docMk/>
            <pc:sldMk cId="2783172065" sldId="3414"/>
            <ac:spMk id="8" creationId="{D47387C4-9B0F-9CC0-7170-775D590867D1}"/>
          </ac:spMkLst>
        </pc:spChg>
        <pc:picChg chg="add del">
          <ac:chgData name="Ledesma Arista, Alan" userId="88ae10eb-1237-4844-8282-0a3d09a45791" providerId="ADAL" clId="{805CFB5D-FB40-4CE0-A211-2A00F87511D1}" dt="2023-03-02T06:24:42.640" v="4664" actId="22"/>
          <ac:picMkLst>
            <pc:docMk/>
            <pc:sldMk cId="2783172065" sldId="3414"/>
            <ac:picMk id="6" creationId="{A8796421-32E9-ADCE-94A8-B8F9D4DFEA0E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3:30:18.914" v="3677" actId="14100"/>
        <pc:sldMkLst>
          <pc:docMk/>
          <pc:sldMk cId="4122532225" sldId="3415"/>
        </pc:sldMkLst>
        <pc:spChg chg="mod">
          <ac:chgData name="Ledesma Arista, Alan" userId="88ae10eb-1237-4844-8282-0a3d09a45791" providerId="ADAL" clId="{805CFB5D-FB40-4CE0-A211-2A00F87511D1}" dt="2023-03-02T03:29:43.641" v="3673" actId="20577"/>
          <ac:spMkLst>
            <pc:docMk/>
            <pc:sldMk cId="4122532225" sldId="3415"/>
            <ac:spMk id="6" creationId="{00000000-0000-0000-0000-000000000000}"/>
          </ac:spMkLst>
        </pc:spChg>
        <pc:picChg chg="del">
          <ac:chgData name="Ledesma Arista, Alan" userId="88ae10eb-1237-4844-8282-0a3d09a45791" providerId="ADAL" clId="{805CFB5D-FB40-4CE0-A211-2A00F87511D1}" dt="2023-03-02T03:28:18.146" v="3496" actId="478"/>
          <ac:picMkLst>
            <pc:docMk/>
            <pc:sldMk cId="4122532225" sldId="3415"/>
            <ac:picMk id="3" creationId="{B8036BE9-B904-E470-A281-C9280D6F9FC5}"/>
          </ac:picMkLst>
        </pc:picChg>
        <pc:picChg chg="del">
          <ac:chgData name="Ledesma Arista, Alan" userId="88ae10eb-1237-4844-8282-0a3d09a45791" providerId="ADAL" clId="{805CFB5D-FB40-4CE0-A211-2A00F87511D1}" dt="2023-03-02T03:26:57.481" v="3473" actId="478"/>
          <ac:picMkLst>
            <pc:docMk/>
            <pc:sldMk cId="4122532225" sldId="3415"/>
            <ac:picMk id="7" creationId="{15EF334D-5A99-1BAC-A226-B6E85D925DEB}"/>
          </ac:picMkLst>
        </pc:picChg>
        <pc:picChg chg="add mod">
          <ac:chgData name="Ledesma Arista, Alan" userId="88ae10eb-1237-4844-8282-0a3d09a45791" providerId="ADAL" clId="{805CFB5D-FB40-4CE0-A211-2A00F87511D1}" dt="2023-03-02T03:29:25.622" v="3627" actId="1037"/>
          <ac:picMkLst>
            <pc:docMk/>
            <pc:sldMk cId="4122532225" sldId="3415"/>
            <ac:picMk id="9" creationId="{F89EDA4D-F75E-04F6-E826-02E9AE6CF193}"/>
          </ac:picMkLst>
        </pc:picChg>
        <pc:picChg chg="add mod">
          <ac:chgData name="Ledesma Arista, Alan" userId="88ae10eb-1237-4844-8282-0a3d09a45791" providerId="ADAL" clId="{805CFB5D-FB40-4CE0-A211-2A00F87511D1}" dt="2023-03-02T03:29:33.597" v="3639" actId="1037"/>
          <ac:picMkLst>
            <pc:docMk/>
            <pc:sldMk cId="4122532225" sldId="3415"/>
            <ac:picMk id="11" creationId="{2A380242-C849-6082-C674-842708FB24B1}"/>
          </ac:picMkLst>
        </pc:picChg>
        <pc:cxnChg chg="add mod">
          <ac:chgData name="Ledesma Arista, Alan" userId="88ae10eb-1237-4844-8282-0a3d09a45791" providerId="ADAL" clId="{805CFB5D-FB40-4CE0-A211-2A00F87511D1}" dt="2023-03-02T03:30:18.914" v="3677" actId="14100"/>
          <ac:cxnSpMkLst>
            <pc:docMk/>
            <pc:sldMk cId="4122532225" sldId="3415"/>
            <ac:cxnSpMk id="13" creationId="{2970B095-8618-FBFF-B21B-272403778FF3}"/>
          </ac:cxnSpMkLst>
        </pc:cxnChg>
      </pc:sldChg>
      <pc:sldChg chg="addSp delSp modSp mod">
        <pc:chgData name="Ledesma Arista, Alan" userId="88ae10eb-1237-4844-8282-0a3d09a45791" providerId="ADAL" clId="{805CFB5D-FB40-4CE0-A211-2A00F87511D1}" dt="2023-03-02T06:24:57.352" v="4689" actId="1035"/>
        <pc:sldMkLst>
          <pc:docMk/>
          <pc:sldMk cId="2488166931" sldId="3416"/>
        </pc:sldMkLst>
        <pc:picChg chg="del">
          <ac:chgData name="Ledesma Arista, Alan" userId="88ae10eb-1237-4844-8282-0a3d09a45791" providerId="ADAL" clId="{805CFB5D-FB40-4CE0-A211-2A00F87511D1}" dt="2023-03-02T03:31:53.538" v="3678" actId="478"/>
          <ac:picMkLst>
            <pc:docMk/>
            <pc:sldMk cId="2488166931" sldId="3416"/>
            <ac:picMk id="7" creationId="{5AFF1373-636D-DFFF-7A25-F10A85DA3E3B}"/>
          </ac:picMkLst>
        </pc:picChg>
        <pc:picChg chg="add del mod">
          <ac:chgData name="Ledesma Arista, Alan" userId="88ae10eb-1237-4844-8282-0a3d09a45791" providerId="ADAL" clId="{805CFB5D-FB40-4CE0-A211-2A00F87511D1}" dt="2023-03-02T03:35:11.385" v="3689" actId="478"/>
          <ac:picMkLst>
            <pc:docMk/>
            <pc:sldMk cId="2488166931" sldId="3416"/>
            <ac:picMk id="8" creationId="{DA2C44F2-9741-E027-AEC4-F36C3C51A876}"/>
          </ac:picMkLst>
        </pc:picChg>
        <pc:picChg chg="add del mod">
          <ac:chgData name="Ledesma Arista, Alan" userId="88ae10eb-1237-4844-8282-0a3d09a45791" providerId="ADAL" clId="{805CFB5D-FB40-4CE0-A211-2A00F87511D1}" dt="2023-03-02T06:24:45.189" v="4666" actId="478"/>
          <ac:picMkLst>
            <pc:docMk/>
            <pc:sldMk cId="2488166931" sldId="3416"/>
            <ac:picMk id="10" creationId="{278F1A86-3C96-0F6B-B5A2-837438AEEED6}"/>
          </ac:picMkLst>
        </pc:picChg>
        <pc:picChg chg="add mod">
          <ac:chgData name="Ledesma Arista, Alan" userId="88ae10eb-1237-4844-8282-0a3d09a45791" providerId="ADAL" clId="{805CFB5D-FB40-4CE0-A211-2A00F87511D1}" dt="2023-03-02T06:24:57.352" v="4689" actId="1035"/>
          <ac:picMkLst>
            <pc:docMk/>
            <pc:sldMk cId="2488166931" sldId="3416"/>
            <ac:picMk id="12" creationId="{1C86F421-AC5D-A312-46EC-82E5C063CCEE}"/>
          </ac:picMkLst>
        </pc:picChg>
      </pc:sldChg>
      <pc:sldChg chg="addSp modSp mod">
        <pc:chgData name="Ledesma Arista, Alan" userId="88ae10eb-1237-4844-8282-0a3d09a45791" providerId="ADAL" clId="{805CFB5D-FB40-4CE0-A211-2A00F87511D1}" dt="2023-03-02T03:37:00.561" v="3737" actId="1038"/>
        <pc:sldMkLst>
          <pc:docMk/>
          <pc:sldMk cId="685607631" sldId="3417"/>
        </pc:sldMkLst>
        <pc:picChg chg="add mod">
          <ac:chgData name="Ledesma Arista, Alan" userId="88ae10eb-1237-4844-8282-0a3d09a45791" providerId="ADAL" clId="{805CFB5D-FB40-4CE0-A211-2A00F87511D1}" dt="2023-03-02T03:37:00.561" v="3737" actId="1038"/>
          <ac:picMkLst>
            <pc:docMk/>
            <pc:sldMk cId="685607631" sldId="3417"/>
            <ac:picMk id="7" creationId="{8AF9F4D6-D629-EE55-9392-909B6E061B21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6:09:41.536" v="4296" actId="22"/>
        <pc:sldMkLst>
          <pc:docMk/>
          <pc:sldMk cId="1314382451" sldId="3419"/>
        </pc:sldMkLst>
        <pc:spChg chg="mod">
          <ac:chgData name="Ledesma Arista, Alan" userId="88ae10eb-1237-4844-8282-0a3d09a45791" providerId="ADAL" clId="{805CFB5D-FB40-4CE0-A211-2A00F87511D1}" dt="2023-03-02T04:12:02.273" v="3741" actId="20577"/>
          <ac:spMkLst>
            <pc:docMk/>
            <pc:sldMk cId="1314382451" sldId="3419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805CFB5D-FB40-4CE0-A211-2A00F87511D1}" dt="2023-03-02T06:09:41.536" v="4296" actId="22"/>
          <ac:spMkLst>
            <pc:docMk/>
            <pc:sldMk cId="1314382451" sldId="3419"/>
            <ac:spMk id="7" creationId="{6545574F-AF8A-289F-A7F8-D02FA0C4377D}"/>
          </ac:spMkLst>
        </pc:spChg>
      </pc:sldChg>
      <pc:sldChg chg="modSp del mod">
        <pc:chgData name="Ledesma Arista, Alan" userId="88ae10eb-1237-4844-8282-0a3d09a45791" providerId="ADAL" clId="{805CFB5D-FB40-4CE0-A211-2A00F87511D1}" dt="2023-03-02T06:23:49.545" v="4661" actId="47"/>
        <pc:sldMkLst>
          <pc:docMk/>
          <pc:sldMk cId="1984504344" sldId="3420"/>
        </pc:sldMkLst>
        <pc:spChg chg="mod">
          <ac:chgData name="Ledesma Arista, Alan" userId="88ae10eb-1237-4844-8282-0a3d09a45791" providerId="ADAL" clId="{805CFB5D-FB40-4CE0-A211-2A00F87511D1}" dt="2023-03-02T03:49:54.789" v="3740" actId="1036"/>
          <ac:spMkLst>
            <pc:docMk/>
            <pc:sldMk cId="1984504344" sldId="3420"/>
            <ac:spMk id="6" creationId="{00000000-0000-0000-0000-000000000000}"/>
          </ac:spMkLst>
        </pc:spChg>
        <pc:picChg chg="mod">
          <ac:chgData name="Ledesma Arista, Alan" userId="88ae10eb-1237-4844-8282-0a3d09a45791" providerId="ADAL" clId="{805CFB5D-FB40-4CE0-A211-2A00F87511D1}" dt="2023-03-02T03:49:52.538" v="3739" actId="1035"/>
          <ac:picMkLst>
            <pc:docMk/>
            <pc:sldMk cId="1984504344" sldId="3420"/>
            <ac:picMk id="3" creationId="{19D74401-4708-8007-4587-EEFA6F0C7928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6:58.931" v="3766" actId="1036"/>
        <pc:sldMkLst>
          <pc:docMk/>
          <pc:sldMk cId="3727051260" sldId="3421"/>
        </pc:sldMkLst>
        <pc:picChg chg="del">
          <ac:chgData name="Ledesma Arista, Alan" userId="88ae10eb-1237-4844-8282-0a3d09a45791" providerId="ADAL" clId="{805CFB5D-FB40-4CE0-A211-2A00F87511D1}" dt="2023-03-02T05:36:09.077" v="3745" actId="478"/>
          <ac:picMkLst>
            <pc:docMk/>
            <pc:sldMk cId="3727051260" sldId="3421"/>
            <ac:picMk id="3" creationId="{07AD1484-B03E-DCB5-8515-A4490C0D0DCA}"/>
          </ac:picMkLst>
        </pc:picChg>
        <pc:picChg chg="add mod">
          <ac:chgData name="Ledesma Arista, Alan" userId="88ae10eb-1237-4844-8282-0a3d09a45791" providerId="ADAL" clId="{805CFB5D-FB40-4CE0-A211-2A00F87511D1}" dt="2023-03-02T05:36:58.931" v="3766" actId="1036"/>
          <ac:picMkLst>
            <pc:docMk/>
            <pc:sldMk cId="3727051260" sldId="3421"/>
            <ac:picMk id="8" creationId="{B998D6EE-5412-6BB8-128D-2DDBE4172A33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8:16.618" v="3800" actId="1035"/>
        <pc:sldMkLst>
          <pc:docMk/>
          <pc:sldMk cId="4154042512" sldId="3422"/>
        </pc:sldMkLst>
        <pc:picChg chg="del">
          <ac:chgData name="Ledesma Arista, Alan" userId="88ae10eb-1237-4844-8282-0a3d09a45791" providerId="ADAL" clId="{805CFB5D-FB40-4CE0-A211-2A00F87511D1}" dt="2023-03-02T05:37:34.781" v="3767" actId="478"/>
          <ac:picMkLst>
            <pc:docMk/>
            <pc:sldMk cId="4154042512" sldId="3422"/>
            <ac:picMk id="3" creationId="{9EE5E547-76A8-E5A1-CB03-332098481F54}"/>
          </ac:picMkLst>
        </pc:picChg>
        <pc:picChg chg="add mod">
          <ac:chgData name="Ledesma Arista, Alan" userId="88ae10eb-1237-4844-8282-0a3d09a45791" providerId="ADAL" clId="{805CFB5D-FB40-4CE0-A211-2A00F87511D1}" dt="2023-03-02T05:38:16.618" v="3800" actId="1035"/>
          <ac:picMkLst>
            <pc:docMk/>
            <pc:sldMk cId="4154042512" sldId="3422"/>
            <ac:picMk id="8" creationId="{90E69C2F-E4FB-872E-25BF-49B63530E425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5:00.676" v="3744" actId="1076"/>
        <pc:sldMkLst>
          <pc:docMk/>
          <pc:sldMk cId="1043018907" sldId="3423"/>
        </pc:sldMkLst>
        <pc:picChg chg="del">
          <ac:chgData name="Ledesma Arista, Alan" userId="88ae10eb-1237-4844-8282-0a3d09a45791" providerId="ADAL" clId="{805CFB5D-FB40-4CE0-A211-2A00F87511D1}" dt="2023-03-02T05:34:53.780" v="3742" actId="478"/>
          <ac:picMkLst>
            <pc:docMk/>
            <pc:sldMk cId="1043018907" sldId="3423"/>
            <ac:picMk id="3" creationId="{0E2E2B7D-D81F-4B59-72DD-AECF5A3A2BD2}"/>
          </ac:picMkLst>
        </pc:picChg>
        <pc:picChg chg="add mod">
          <ac:chgData name="Ledesma Arista, Alan" userId="88ae10eb-1237-4844-8282-0a3d09a45791" providerId="ADAL" clId="{805CFB5D-FB40-4CE0-A211-2A00F87511D1}" dt="2023-03-02T05:35:00.676" v="3744" actId="1076"/>
          <ac:picMkLst>
            <pc:docMk/>
            <pc:sldMk cId="1043018907" sldId="3423"/>
            <ac:picMk id="8" creationId="{9BFD6CAB-0559-BA80-6D41-51899147046E}"/>
          </ac:picMkLst>
        </pc:picChg>
      </pc:sldChg>
      <pc:sldChg chg="addSp delSp modSp add mod">
        <pc:chgData name="Ledesma Arista, Alan" userId="88ae10eb-1237-4844-8282-0a3d09a45791" providerId="ADAL" clId="{805CFB5D-FB40-4CE0-A211-2A00F87511D1}" dt="2023-03-02T05:41:45.835" v="3845" actId="1036"/>
        <pc:sldMkLst>
          <pc:docMk/>
          <pc:sldMk cId="2463153467" sldId="3424"/>
        </pc:sldMkLst>
        <pc:spChg chg="mod">
          <ac:chgData name="Ledesma Arista, Alan" userId="88ae10eb-1237-4844-8282-0a3d09a45791" providerId="ADAL" clId="{805CFB5D-FB40-4CE0-A211-2A00F87511D1}" dt="2023-03-02T05:40:49.818" v="3831" actId="20577"/>
          <ac:spMkLst>
            <pc:docMk/>
            <pc:sldMk cId="2463153467" sldId="3424"/>
            <ac:spMk id="6" creationId="{00000000-0000-0000-0000-000000000000}"/>
          </ac:spMkLst>
        </pc:spChg>
        <pc:picChg chg="add mod">
          <ac:chgData name="Ledesma Arista, Alan" userId="88ae10eb-1237-4844-8282-0a3d09a45791" providerId="ADAL" clId="{805CFB5D-FB40-4CE0-A211-2A00F87511D1}" dt="2023-03-02T05:41:45.835" v="3845" actId="1036"/>
          <ac:picMkLst>
            <pc:docMk/>
            <pc:sldMk cId="2463153467" sldId="3424"/>
            <ac:picMk id="7" creationId="{CC4C2806-1BF7-46B5-F961-0AEB77961BCA}"/>
          </ac:picMkLst>
        </pc:picChg>
        <pc:picChg chg="del">
          <ac:chgData name="Ledesma Arista, Alan" userId="88ae10eb-1237-4844-8282-0a3d09a45791" providerId="ADAL" clId="{805CFB5D-FB40-4CE0-A211-2A00F87511D1}" dt="2023-03-02T05:40:51.771" v="3832" actId="478"/>
          <ac:picMkLst>
            <pc:docMk/>
            <pc:sldMk cId="2463153467" sldId="3424"/>
            <ac:picMk id="8" creationId="{90E69C2F-E4FB-872E-25BF-49B63530E425}"/>
          </ac:picMkLst>
        </pc:picChg>
      </pc:sldChg>
      <pc:sldChg chg="modSp add mod">
        <pc:chgData name="Ledesma Arista, Alan" userId="88ae10eb-1237-4844-8282-0a3d09a45791" providerId="ADAL" clId="{805CFB5D-FB40-4CE0-A211-2A00F87511D1}" dt="2023-03-02T06:23:31.057" v="4660" actId="2165"/>
        <pc:sldMkLst>
          <pc:docMk/>
          <pc:sldMk cId="4087561494" sldId="3425"/>
        </pc:sldMkLst>
        <pc:spChg chg="mod">
          <ac:chgData name="Ledesma Arista, Alan" userId="88ae10eb-1237-4844-8282-0a3d09a45791" providerId="ADAL" clId="{805CFB5D-FB40-4CE0-A211-2A00F87511D1}" dt="2023-03-02T06:13:42.065" v="4510" actId="20577"/>
          <ac:spMkLst>
            <pc:docMk/>
            <pc:sldMk cId="4087561494" sldId="3425"/>
            <ac:spMk id="6" creationId="{00000000-0000-0000-0000-000000000000}"/>
          </ac:spMkLst>
        </pc:spChg>
        <pc:graphicFrameChg chg="mod modGraphic">
          <ac:chgData name="Ledesma Arista, Alan" userId="88ae10eb-1237-4844-8282-0a3d09a45791" providerId="ADAL" clId="{805CFB5D-FB40-4CE0-A211-2A00F87511D1}" dt="2023-03-02T06:23:31.057" v="4660" actId="2165"/>
          <ac:graphicFrameMkLst>
            <pc:docMk/>
            <pc:sldMk cId="4087561494" sldId="3425"/>
            <ac:graphicFrameMk id="3" creationId="{F06CB62C-97E7-0181-1510-3507C21C02B6}"/>
          </ac:graphicFrameMkLst>
        </pc:graphicFrameChg>
      </pc:sldChg>
    </pc:docChg>
  </pc:docChgLst>
  <pc:docChgLst>
    <pc:chgData name="Perez Forero, Fernando  Jose" userId="S::fernando.perez@bcrp.gob.pe::ffb02714-6dac-4aa5-b181-f23f0435a8b4" providerId="AD" clId="Web-{8FF26D95-BDA2-45A1-BA68-A25D5278F5CF}"/>
    <pc:docChg chg="">
      <pc:chgData name="Perez Forero, Fernando  Jose" userId="S::fernando.perez@bcrp.gob.pe::ffb02714-6dac-4aa5-b181-f23f0435a8b4" providerId="AD" clId="Web-{8FF26D95-BDA2-45A1-BA68-A25D5278F5CF}" dt="2023-03-01T21:32:43.074" v="3"/>
      <pc:docMkLst>
        <pc:docMk/>
      </pc:docMkLst>
      <pc:sldChg chg="addCm modCm">
        <pc:chgData name="Perez Forero, Fernando  Jose" userId="S::fernando.perez@bcrp.gob.pe::ffb02714-6dac-4aa5-b181-f23f0435a8b4" providerId="AD" clId="Web-{8FF26D95-BDA2-45A1-BA68-A25D5278F5CF}" dt="2023-03-01T21:32:43.074" v="3"/>
        <pc:sldMkLst>
          <pc:docMk/>
          <pc:sldMk cId="1788707911" sldId="3390"/>
        </pc:sldMkLst>
      </pc:sldChg>
      <pc:sldChg chg="addCm">
        <pc:chgData name="Perez Forero, Fernando  Jose" userId="S::fernando.perez@bcrp.gob.pe::ffb02714-6dac-4aa5-b181-f23f0435a8b4" providerId="AD" clId="Web-{8FF26D95-BDA2-45A1-BA68-A25D5278F5CF}" dt="2023-03-01T21:29:50.023" v="0"/>
        <pc:sldMkLst>
          <pc:docMk/>
          <pc:sldMk cId="3727051260" sldId="3421"/>
        </pc:sldMkLst>
      </pc:sldChg>
      <pc:sldChg chg="addCm">
        <pc:chgData name="Perez Forero, Fernando  Jose" userId="S::fernando.perez@bcrp.gob.pe::ffb02714-6dac-4aa5-b181-f23f0435a8b4" providerId="AD" clId="Web-{8FF26D95-BDA2-45A1-BA68-A25D5278F5CF}" dt="2023-03-01T21:30:31.961" v="1"/>
        <pc:sldMkLst>
          <pc:docMk/>
          <pc:sldMk cId="4154042512" sldId="3422"/>
        </pc:sldMkLst>
      </pc:sldChg>
    </pc:docChg>
  </pc:docChgLst>
  <pc:docChgLst>
    <pc:chgData name="Aguirre Gutierrez, John  Michael" userId="S::john.aguirre@bcrp.gob.pe::c6b9fb4c-ea08-4bb1-83e8-e07882026169" providerId="AD" clId="Web-{9795399C-C275-4F02-9374-699BA7AED547}"/>
    <pc:docChg chg="modSld">
      <pc:chgData name="Aguirre Gutierrez, John  Michael" userId="S::john.aguirre@bcrp.gob.pe::c6b9fb4c-ea08-4bb1-83e8-e07882026169" providerId="AD" clId="Web-{9795399C-C275-4F02-9374-699BA7AED547}" dt="2023-03-02T01:21:23.620" v="37" actId="20577"/>
      <pc:docMkLst>
        <pc:docMk/>
      </pc:docMkLst>
      <pc:sldChg chg="addSp delSp modSp">
        <pc:chgData name="Aguirre Gutierrez, John  Michael" userId="S::john.aguirre@bcrp.gob.pe::c6b9fb4c-ea08-4bb1-83e8-e07882026169" providerId="AD" clId="Web-{9795399C-C275-4F02-9374-699BA7AED547}" dt="2023-03-02T01:21:23.620" v="37" actId="20577"/>
        <pc:sldMkLst>
          <pc:docMk/>
          <pc:sldMk cId="3031649452" sldId="3406"/>
        </pc:sldMkLst>
        <pc:spChg chg="add mod">
          <ac:chgData name="Aguirre Gutierrez, John  Michael" userId="S::john.aguirre@bcrp.gob.pe::c6b9fb4c-ea08-4bb1-83e8-e07882026169" providerId="AD" clId="Web-{9795399C-C275-4F02-9374-699BA7AED547}" dt="2023-03-02T01:20:42.275" v="34" actId="1076"/>
          <ac:spMkLst>
            <pc:docMk/>
            <pc:sldMk cId="3031649452" sldId="3406"/>
            <ac:spMk id="9" creationId="{CD295C83-5123-ABBA-2513-F9C6831CAD38}"/>
          </ac:spMkLst>
        </pc:spChg>
        <pc:spChg chg="mod">
          <ac:chgData name="Aguirre Gutierrez, John  Michael" userId="S::john.aguirre@bcrp.gob.pe::c6b9fb4c-ea08-4bb1-83e8-e07882026169" providerId="AD" clId="Web-{9795399C-C275-4F02-9374-699BA7AED547}" dt="2023-03-02T01:20:53.588" v="36" actId="1076"/>
          <ac:spMkLst>
            <pc:docMk/>
            <pc:sldMk cId="3031649452" sldId="3406"/>
            <ac:spMk id="16" creationId="{878BB19A-BF4E-EF96-E29E-4AE89AC3D9D3}"/>
          </ac:spMkLst>
        </pc:spChg>
        <pc:spChg chg="mod">
          <ac:chgData name="Aguirre Gutierrez, John  Michael" userId="S::john.aguirre@bcrp.gob.pe::c6b9fb4c-ea08-4bb1-83e8-e07882026169" providerId="AD" clId="Web-{9795399C-C275-4F02-9374-699BA7AED547}" dt="2023-03-02T01:21:23.620" v="37" actId="20577"/>
          <ac:spMkLst>
            <pc:docMk/>
            <pc:sldMk cId="3031649452" sldId="3406"/>
            <ac:spMk id="17" creationId="{E0B21B1D-86F8-9EF7-6C3C-B203998D7D1E}"/>
          </ac:spMkLst>
        </pc:spChg>
        <pc:spChg chg="del">
          <ac:chgData name="Aguirre Gutierrez, John  Michael" userId="S::john.aguirre@bcrp.gob.pe::c6b9fb4c-ea08-4bb1-83e8-e07882026169" providerId="AD" clId="Web-{9795399C-C275-4F02-9374-699BA7AED547}" dt="2023-03-02T01:20:24.072" v="26"/>
          <ac:spMkLst>
            <pc:docMk/>
            <pc:sldMk cId="3031649452" sldId="3406"/>
            <ac:spMk id="30" creationId="{A62D787A-0BAD-EB1F-4368-220D13085FA3}"/>
          </ac:spMkLst>
        </pc:spChg>
        <pc:picChg chg="add del mod">
          <ac:chgData name="Aguirre Gutierrez, John  Michael" userId="S::john.aguirre@bcrp.gob.pe::c6b9fb4c-ea08-4bb1-83e8-e07882026169" providerId="AD" clId="Web-{9795399C-C275-4F02-9374-699BA7AED547}" dt="2023-03-02T01:18:46.788" v="6"/>
          <ac:picMkLst>
            <pc:docMk/>
            <pc:sldMk cId="3031649452" sldId="3406"/>
            <ac:picMk id="3" creationId="{F537E8ED-9958-A3F3-DB09-73719F32F54C}"/>
          </ac:picMkLst>
        </pc:picChg>
      </pc:sldChg>
    </pc:docChg>
  </pc:docChgLst>
  <pc:docChgLst>
    <pc:chgData name="Aguirre Gutierrez, John  Michael" userId="S::john.aguirre@bcrp.gob.pe::c6b9fb4c-ea08-4bb1-83e8-e07882026169" providerId="AD" clId="Web-{74753A06-BB87-433D-8B48-239E0976777D}"/>
    <pc:docChg chg="addSld modSld sldOrd modSection">
      <pc:chgData name="Aguirre Gutierrez, John  Michael" userId="S::john.aguirre@bcrp.gob.pe::c6b9fb4c-ea08-4bb1-83e8-e07882026169" providerId="AD" clId="Web-{74753A06-BB87-433D-8B48-239E0976777D}" dt="2023-03-02T00:00:32.871" v="105" actId="1076"/>
      <pc:docMkLst>
        <pc:docMk/>
      </pc:docMkLst>
      <pc:sldChg chg="addSp modSp">
        <pc:chgData name="Aguirre Gutierrez, John  Michael" userId="S::john.aguirre@bcrp.gob.pe::c6b9fb4c-ea08-4bb1-83e8-e07882026169" providerId="AD" clId="Web-{74753A06-BB87-433D-8B48-239E0976777D}" dt="2023-03-01T23:31:15.492" v="82" actId="20577"/>
        <pc:sldMkLst>
          <pc:docMk/>
          <pc:sldMk cId="4122532225" sldId="3415"/>
        </pc:sldMkLst>
        <pc:spChg chg="mod">
          <ac:chgData name="Aguirre Gutierrez, John  Michael" userId="S::john.aguirre@bcrp.gob.pe::c6b9fb4c-ea08-4bb1-83e8-e07882026169" providerId="AD" clId="Web-{74753A06-BB87-433D-8B48-239E0976777D}" dt="2023-03-01T23:31:15.492" v="82" actId="20577"/>
          <ac:spMkLst>
            <pc:docMk/>
            <pc:sldMk cId="4122532225" sldId="3415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2:59:10.499" v="50" actId="1076"/>
          <ac:picMkLst>
            <pc:docMk/>
            <pc:sldMk cId="4122532225" sldId="3415"/>
            <ac:picMk id="3" creationId="{B8036BE9-B904-E470-A281-C9280D6F9FC5}"/>
          </ac:picMkLst>
        </pc:picChg>
        <pc:picChg chg="add mod">
          <ac:chgData name="Aguirre Gutierrez, John  Michael" userId="S::john.aguirre@bcrp.gob.pe::c6b9fb4c-ea08-4bb1-83e8-e07882026169" providerId="AD" clId="Web-{74753A06-BB87-433D-8B48-239E0976777D}" dt="2023-03-01T22:59:06.484" v="49" actId="1076"/>
          <ac:picMkLst>
            <pc:docMk/>
            <pc:sldMk cId="4122532225" sldId="3415"/>
            <ac:picMk id="7" creationId="{15EF334D-5A99-1BAC-A226-B6E85D925DEB}"/>
          </ac:picMkLst>
        </pc:picChg>
      </pc:sldChg>
      <pc:sldChg chg="addSp delSp modSp">
        <pc:chgData name="Aguirre Gutierrez, John  Michael" userId="S::john.aguirre@bcrp.gob.pe::c6b9fb4c-ea08-4bb1-83e8-e07882026169" providerId="AD" clId="Web-{74753A06-BB87-433D-8B48-239E0976777D}" dt="2023-03-01T23:26:36.783" v="81" actId="1076"/>
        <pc:sldMkLst>
          <pc:docMk/>
          <pc:sldMk cId="2488166931" sldId="3416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40.896" v="74" actId="20577"/>
          <ac:spMkLst>
            <pc:docMk/>
            <pc:sldMk cId="2488166931" sldId="3416"/>
            <ac:spMk id="6" creationId="{00000000-0000-0000-0000-000000000000}"/>
          </ac:spMkLst>
        </pc:spChg>
        <pc:picChg chg="add del mod">
          <ac:chgData name="Aguirre Gutierrez, John  Michael" userId="S::john.aguirre@bcrp.gob.pe::c6b9fb4c-ea08-4bb1-83e8-e07882026169" providerId="AD" clId="Web-{74753A06-BB87-433D-8B48-239E0976777D}" dt="2023-03-01T23:26:17.470" v="75"/>
          <ac:picMkLst>
            <pc:docMk/>
            <pc:sldMk cId="2488166931" sldId="3416"/>
            <ac:picMk id="3" creationId="{98FFCA5A-2770-4991-6E74-A1BA4779CE9A}"/>
          </ac:picMkLst>
        </pc:picChg>
        <pc:picChg chg="add mod">
          <ac:chgData name="Aguirre Gutierrez, John  Michael" userId="S::john.aguirre@bcrp.gob.pe::c6b9fb4c-ea08-4bb1-83e8-e07882026169" providerId="AD" clId="Web-{74753A06-BB87-433D-8B48-239E0976777D}" dt="2023-03-01T23:26:36.783" v="81" actId="1076"/>
          <ac:picMkLst>
            <pc:docMk/>
            <pc:sldMk cId="2488166931" sldId="3416"/>
            <ac:picMk id="7" creationId="{5AFF1373-636D-DFFF-7A25-F10A85DA3E3B}"/>
          </ac:picMkLst>
        </pc:picChg>
      </pc:sldChg>
      <pc:sldChg chg="addSp modSp delCm">
        <pc:chgData name="Aguirre Gutierrez, John  Michael" userId="S::john.aguirre@bcrp.gob.pe::c6b9fb4c-ea08-4bb1-83e8-e07882026169" providerId="AD" clId="Web-{74753A06-BB87-433D-8B48-239E0976777D}" dt="2023-03-01T23:49:16.654" v="90" actId="1076"/>
        <pc:sldMkLst>
          <pc:docMk/>
          <pc:sldMk cId="3727051260" sldId="3421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29.146" v="73" actId="20577"/>
          <ac:spMkLst>
            <pc:docMk/>
            <pc:sldMk cId="3727051260" sldId="3421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3:49:16.654" v="90" actId="1076"/>
          <ac:picMkLst>
            <pc:docMk/>
            <pc:sldMk cId="3727051260" sldId="3421"/>
            <ac:picMk id="3" creationId="{07AD1484-B03E-DCB5-8515-A4490C0D0DCA}"/>
          </ac:picMkLst>
        </pc:picChg>
      </pc:sldChg>
      <pc:sldChg chg="addSp modSp delCm">
        <pc:chgData name="Aguirre Gutierrez, John  Michael" userId="S::john.aguirre@bcrp.gob.pe::c6b9fb4c-ea08-4bb1-83e8-e07882026169" providerId="AD" clId="Web-{74753A06-BB87-433D-8B48-239E0976777D}" dt="2023-03-02T00:00:32.871" v="105" actId="1076"/>
        <pc:sldMkLst>
          <pc:docMk/>
          <pc:sldMk cId="4154042512" sldId="3422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23.630" v="68" actId="20577"/>
          <ac:spMkLst>
            <pc:docMk/>
            <pc:sldMk cId="4154042512" sldId="3422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2T00:00:32.871" v="105" actId="1076"/>
          <ac:picMkLst>
            <pc:docMk/>
            <pc:sldMk cId="4154042512" sldId="3422"/>
            <ac:picMk id="3" creationId="{9EE5E547-76A8-E5A1-CB03-332098481F54}"/>
          </ac:picMkLst>
        </pc:picChg>
      </pc:sldChg>
      <pc:sldChg chg="addSp modSp add ord replId">
        <pc:chgData name="Aguirre Gutierrez, John  Michael" userId="S::john.aguirre@bcrp.gob.pe::c6b9fb4c-ea08-4bb1-83e8-e07882026169" providerId="AD" clId="Web-{74753A06-BB87-433D-8B48-239E0976777D}" dt="2023-03-01T23:50:39.937" v="101" actId="1076"/>
        <pc:sldMkLst>
          <pc:docMk/>
          <pc:sldMk cId="1043018907" sldId="3423"/>
        </pc:sldMkLst>
        <pc:spChg chg="mod">
          <ac:chgData name="Aguirre Gutierrez, John  Michael" userId="S::john.aguirre@bcrp.gob.pe::c6b9fb4c-ea08-4bb1-83e8-e07882026169" providerId="AD" clId="Web-{74753A06-BB87-433D-8B48-239E0976777D}" dt="2023-03-01T23:50:11.140" v="96" actId="20577"/>
          <ac:spMkLst>
            <pc:docMk/>
            <pc:sldMk cId="1043018907" sldId="3423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3:50:39.937" v="101" actId="1076"/>
          <ac:picMkLst>
            <pc:docMk/>
            <pc:sldMk cId="1043018907" sldId="3423"/>
            <ac:picMk id="3" creationId="{0E2E2B7D-D81F-4B59-72DD-AECF5A3A2BD2}"/>
          </ac:picMkLst>
        </pc:picChg>
      </pc:sldChg>
    </pc:docChg>
  </pc:docChgLst>
  <pc:docChgLst>
    <pc:chgData name="Aguirre Gutierrez, John  Michael" userId="S::john.aguirre@bcrp.gob.pe::c6b9fb4c-ea08-4bb1-83e8-e07882026169" providerId="AD" clId="Web-{7AF66A58-DCF5-46AF-98D8-7558CE892580}"/>
    <pc:docChg chg="modSld">
      <pc:chgData name="Aguirre Gutierrez, John  Michael" userId="S::john.aguirre@bcrp.gob.pe::c6b9fb4c-ea08-4bb1-83e8-e07882026169" providerId="AD" clId="Web-{7AF66A58-DCF5-46AF-98D8-7558CE892580}" dt="2023-03-02T00:42:36.017" v="99" actId="20577"/>
      <pc:docMkLst>
        <pc:docMk/>
      </pc:docMkLst>
      <pc:sldChg chg="addSp delSp modSp">
        <pc:chgData name="Aguirre Gutierrez, John  Michael" userId="S::john.aguirre@bcrp.gob.pe::c6b9fb4c-ea08-4bb1-83e8-e07882026169" providerId="AD" clId="Web-{7AF66A58-DCF5-46AF-98D8-7558CE892580}" dt="2023-03-02T00:29:16.762" v="81" actId="20577"/>
        <pc:sldMkLst>
          <pc:docMk/>
          <pc:sldMk cId="815576415" sldId="3397"/>
        </pc:sldMkLst>
        <pc:spChg chg="mod">
          <ac:chgData name="Aguirre Gutierrez, John  Michael" userId="S::john.aguirre@bcrp.gob.pe::c6b9fb4c-ea08-4bb1-83e8-e07882026169" providerId="AD" clId="Web-{7AF66A58-DCF5-46AF-98D8-7558CE892580}" dt="2023-03-02T00:29:16.762" v="81" actId="20577"/>
          <ac:spMkLst>
            <pc:docMk/>
            <pc:sldMk cId="815576415" sldId="3397"/>
            <ac:spMk id="6" creationId="{00000000-0000-0000-0000-000000000000}"/>
          </ac:spMkLst>
        </pc:spChg>
        <pc:picChg chg="add del mod">
          <ac:chgData name="Aguirre Gutierrez, John  Michael" userId="S::john.aguirre@bcrp.gob.pe::c6b9fb4c-ea08-4bb1-83e8-e07882026169" providerId="AD" clId="Web-{7AF66A58-DCF5-46AF-98D8-7558CE892580}" dt="2023-03-02T00:22:13.751" v="29"/>
          <ac:picMkLst>
            <pc:docMk/>
            <pc:sldMk cId="815576415" sldId="3397"/>
            <ac:picMk id="3" creationId="{8F5D2AB7-AAD9-4819-962B-05C47E846D31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29:08.965" v="71" actId="1076"/>
          <ac:picMkLst>
            <pc:docMk/>
            <pc:sldMk cId="815576415" sldId="3397"/>
            <ac:picMk id="7" creationId="{857342AD-8E9D-52D2-B043-D0C23CA8BF25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29:10.902" v="72" actId="1076"/>
          <ac:picMkLst>
            <pc:docMk/>
            <pc:sldMk cId="815576415" sldId="3397"/>
            <ac:picMk id="8" creationId="{011166E6-D954-0856-1E21-EF0642D549B0}"/>
          </ac:picMkLst>
        </pc:picChg>
      </pc:sldChg>
      <pc:sldChg chg="addSp modSp">
        <pc:chgData name="Aguirre Gutierrez, John  Michael" userId="S::john.aguirre@bcrp.gob.pe::c6b9fb4c-ea08-4bb1-83e8-e07882026169" providerId="AD" clId="Web-{7AF66A58-DCF5-46AF-98D8-7558CE892580}" dt="2023-03-02T00:42:36.017" v="99" actId="20577"/>
        <pc:sldMkLst>
          <pc:docMk/>
          <pc:sldMk cId="1984504344" sldId="3420"/>
        </pc:sldMkLst>
        <pc:spChg chg="add mod">
          <ac:chgData name="Aguirre Gutierrez, John  Michael" userId="S::john.aguirre@bcrp.gob.pe::c6b9fb4c-ea08-4bb1-83e8-e07882026169" providerId="AD" clId="Web-{7AF66A58-DCF5-46AF-98D8-7558CE892580}" dt="2023-03-02T00:38:51.495" v="89" actId="1076"/>
          <ac:spMkLst>
            <pc:docMk/>
            <pc:sldMk cId="1984504344" sldId="3420"/>
            <ac:spMk id="7" creationId="{7CABF438-C04D-4F2B-0DC3-3911DEDDDC2C}"/>
          </ac:spMkLst>
        </pc:spChg>
        <pc:spChg chg="add mod">
          <ac:chgData name="Aguirre Gutierrez, John  Michael" userId="S::john.aguirre@bcrp.gob.pe::c6b9fb4c-ea08-4bb1-83e8-e07882026169" providerId="AD" clId="Web-{7AF66A58-DCF5-46AF-98D8-7558CE892580}" dt="2023-03-02T00:42:36.017" v="99" actId="20577"/>
          <ac:spMkLst>
            <pc:docMk/>
            <pc:sldMk cId="1984504344" sldId="3420"/>
            <ac:spMk id="9" creationId="{01031345-AB0C-E6AC-91FF-8578805715FE}"/>
          </ac:spMkLst>
        </pc:spChg>
        <pc:picChg chg="add mod">
          <ac:chgData name="Aguirre Gutierrez, John  Michael" userId="S::john.aguirre@bcrp.gob.pe::c6b9fb4c-ea08-4bb1-83e8-e07882026169" providerId="AD" clId="Web-{7AF66A58-DCF5-46AF-98D8-7558CE892580}" dt="2023-03-02T00:38:21.979" v="86" actId="1076"/>
          <ac:picMkLst>
            <pc:docMk/>
            <pc:sldMk cId="1984504344" sldId="3420"/>
            <ac:picMk id="3" creationId="{19D74401-4708-8007-4587-EEFA6F0C7928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42:25.829" v="93" actId="1076"/>
          <ac:picMkLst>
            <pc:docMk/>
            <pc:sldMk cId="1984504344" sldId="3420"/>
            <ac:picMk id="8" creationId="{C57F0431-8A6F-AFD4-3961-61F9CC7B9CE9}"/>
          </ac:picMkLst>
        </pc:picChg>
      </pc:sldChg>
    </pc:docChg>
  </pc:docChgLst>
  <pc:docChgLst>
    <pc:chgData name="Aguirre Gutierrez, John  Michael" userId="S::john.aguirre@bcrp.gob.pe::c6b9fb4c-ea08-4bb1-83e8-e07882026169" providerId="AD" clId="Web-{BDAC4827-10B7-4C4E-9892-E5C3E505CA52}"/>
    <pc:docChg chg="modSld">
      <pc:chgData name="Aguirre Gutierrez, John  Michael" userId="S::john.aguirre@bcrp.gob.pe::c6b9fb4c-ea08-4bb1-83e8-e07882026169" providerId="AD" clId="Web-{BDAC4827-10B7-4C4E-9892-E5C3E505CA52}" dt="2023-03-02T01:15:05.857" v="240" actId="1076"/>
      <pc:docMkLst>
        <pc:docMk/>
      </pc:docMkLst>
      <pc:sldChg chg="addSp delSp modSp">
        <pc:chgData name="Aguirre Gutierrez, John  Michael" userId="S::john.aguirre@bcrp.gob.pe::c6b9fb4c-ea08-4bb1-83e8-e07882026169" providerId="AD" clId="Web-{BDAC4827-10B7-4C4E-9892-E5C3E505CA52}" dt="2023-03-02T01:15:05.857" v="240" actId="1076"/>
        <pc:sldMkLst>
          <pc:docMk/>
          <pc:sldMk cId="3031649452" sldId="3406"/>
        </pc:sldMkLst>
        <pc:spChg chg="del">
          <ac:chgData name="Aguirre Gutierrez, John  Michael" userId="S::john.aguirre@bcrp.gob.pe::c6b9fb4c-ea08-4bb1-83e8-e07882026169" providerId="AD" clId="Web-{BDAC4827-10B7-4C4E-9892-E5C3E505CA52}" dt="2023-03-02T00:44:55.709" v="0"/>
          <ac:spMkLst>
            <pc:docMk/>
            <pc:sldMk cId="3031649452" sldId="3406"/>
            <ac:spMk id="3" creationId="{3735273A-9B4F-4ECA-B974-00ECDE6957DC}"/>
          </ac:spMkLst>
        </pc:spChg>
        <pc:spChg chg="mod">
          <ac:chgData name="Aguirre Gutierrez, John  Michael" userId="S::john.aguirre@bcrp.gob.pe::c6b9fb4c-ea08-4bb1-83e8-e07882026169" providerId="AD" clId="Web-{BDAC4827-10B7-4C4E-9892-E5C3E505CA52}" dt="2023-03-02T01:12:45.665" v="224" actId="1076"/>
          <ac:spMkLst>
            <pc:docMk/>
            <pc:sldMk cId="3031649452" sldId="3406"/>
            <ac:spMk id="6" creationId="{00000000-0000-0000-0000-000000000000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3:38.026" v="239" actId="1076"/>
          <ac:spMkLst>
            <pc:docMk/>
            <pc:sldMk cId="3031649452" sldId="3406"/>
            <ac:spMk id="16" creationId="{878BB19A-BF4E-EF96-E29E-4AE89AC3D9D3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2:32.587" v="219" actId="14100"/>
          <ac:spMkLst>
            <pc:docMk/>
            <pc:sldMk cId="3031649452" sldId="3406"/>
            <ac:spMk id="17" creationId="{E0B21B1D-86F8-9EF7-6C3C-B203998D7D1E}"/>
          </ac:spMkLst>
        </pc:spChg>
        <pc:spChg chg="add del mod">
          <ac:chgData name="Aguirre Gutierrez, John  Michael" userId="S::john.aguirre@bcrp.gob.pe::c6b9fb4c-ea08-4bb1-83e8-e07882026169" providerId="AD" clId="Web-{BDAC4827-10B7-4C4E-9892-E5C3E505CA52}" dt="2023-03-02T01:13:32.136" v="235"/>
          <ac:spMkLst>
            <pc:docMk/>
            <pc:sldMk cId="3031649452" sldId="3406"/>
            <ac:spMk id="19" creationId="{24EBBA42-811C-E159-3E1E-6D86FBA6B880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0:56:30.261" v="111" actId="1076"/>
          <ac:spMkLst>
            <pc:docMk/>
            <pc:sldMk cId="3031649452" sldId="3406"/>
            <ac:spMk id="21" creationId="{A740B425-AA00-FC90-836A-66F1075C8AE7}"/>
          </ac:spMkLst>
        </pc:spChg>
        <pc:spChg chg="add del mod">
          <ac:chgData name="Aguirre Gutierrez, John  Michael" userId="S::john.aguirre@bcrp.gob.pe::c6b9fb4c-ea08-4bb1-83e8-e07882026169" providerId="AD" clId="Web-{BDAC4827-10B7-4C4E-9892-E5C3E505CA52}" dt="2023-03-02T01:12:58.088" v="229" actId="1076"/>
          <ac:spMkLst>
            <pc:docMk/>
            <pc:sldMk cId="3031649452" sldId="3406"/>
            <ac:spMk id="22" creationId="{30760FAF-8402-06D2-580C-1560001E6773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3:13.072" v="234" actId="1076"/>
          <ac:spMkLst>
            <pc:docMk/>
            <pc:sldMk cId="3031649452" sldId="3406"/>
            <ac:spMk id="30" creationId="{A62D787A-0BAD-EB1F-4368-220D13085FA3}"/>
          </ac:spMkLst>
        </pc:spChg>
        <pc:picChg chg="add del mod">
          <ac:chgData name="Aguirre Gutierrez, John  Michael" userId="S::john.aguirre@bcrp.gob.pe::c6b9fb4c-ea08-4bb1-83e8-e07882026169" providerId="AD" clId="Web-{BDAC4827-10B7-4C4E-9892-E5C3E505CA52}" dt="2023-03-02T00:48:02.199" v="41"/>
          <ac:picMkLst>
            <pc:docMk/>
            <pc:sldMk cId="3031649452" sldId="3406"/>
            <ac:picMk id="13" creationId="{FAD7DC46-E7A0-79DA-A035-30E1CAD4321E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0:48:23.934" v="43" actId="1076"/>
          <ac:picMkLst>
            <pc:docMk/>
            <pc:sldMk cId="3031649452" sldId="3406"/>
            <ac:picMk id="14" creationId="{A475F482-289F-D851-F8D9-2DBA588033C6}"/>
          </ac:picMkLst>
        </pc:picChg>
        <pc:picChg chg="add mod modCrop">
          <ac:chgData name="Aguirre Gutierrez, John  Michael" userId="S::john.aguirre@bcrp.gob.pe::c6b9fb4c-ea08-4bb1-83e8-e07882026169" providerId="AD" clId="Web-{BDAC4827-10B7-4C4E-9892-E5C3E505CA52}" dt="2023-03-02T00:48:56.451" v="48"/>
          <ac:picMkLst>
            <pc:docMk/>
            <pc:sldMk cId="3031649452" sldId="3406"/>
            <ac:picMk id="15" creationId="{BB386697-1D5D-9737-4679-06D7A7441B4D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04:39.666" v="160" actId="1076"/>
          <ac:picMkLst>
            <pc:docMk/>
            <pc:sldMk cId="3031649452" sldId="3406"/>
            <ac:picMk id="23" creationId="{0DEA3BD9-0B6F-AA65-4F7B-17879CA5126D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0:58:00.936" v="127"/>
          <ac:picMkLst>
            <pc:docMk/>
            <pc:sldMk cId="3031649452" sldId="3406"/>
            <ac:picMk id="25" creationId="{FC2DB38A-C648-E609-CF2B-22E0BDAA8CF1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04:39.807" v="161" actId="1076"/>
          <ac:picMkLst>
            <pc:docMk/>
            <pc:sldMk cId="3031649452" sldId="3406"/>
            <ac:picMk id="26" creationId="{FBC9B248-5C0F-3A3C-B3A8-F9C811174C0A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1:04:33.823" v="158"/>
          <ac:picMkLst>
            <pc:docMk/>
            <pc:sldMk cId="3031649452" sldId="3406"/>
            <ac:picMk id="27" creationId="{656400F9-06AF-AFDD-5ED0-2B8BC10338D3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1:06:41.764" v="168"/>
          <ac:picMkLst>
            <pc:docMk/>
            <pc:sldMk cId="3031649452" sldId="3406"/>
            <ac:picMk id="28" creationId="{5EA26A60-41F6-99DC-D14D-2D26BEC1F308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15:05.857" v="240" actId="1076"/>
          <ac:picMkLst>
            <pc:docMk/>
            <pc:sldMk cId="3031649452" sldId="3406"/>
            <ac:picMk id="29" creationId="{B9C38C98-AC8B-9935-BCC4-9BEC7E38E239}"/>
          </ac:picMkLst>
        </pc:picChg>
        <pc:cxnChg chg="add mod">
          <ac:chgData name="Aguirre Gutierrez, John  Michael" userId="S::john.aguirre@bcrp.gob.pe::c6b9fb4c-ea08-4bb1-83e8-e07882026169" providerId="AD" clId="Web-{BDAC4827-10B7-4C4E-9892-E5C3E505CA52}" dt="2023-03-02T00:45:23.523" v="8"/>
          <ac:cxnSpMkLst>
            <pc:docMk/>
            <pc:sldMk cId="3031649452" sldId="3406"/>
            <ac:cxnSpMk id="7" creationId="{1275E7F3-4A39-9FDB-2F26-366AFC40214B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0:46:01.883" v="13" actId="1076"/>
          <ac:cxnSpMkLst>
            <pc:docMk/>
            <pc:sldMk cId="3031649452" sldId="3406"/>
            <ac:cxnSpMk id="8" creationId="{8D4274DA-C4EA-51C4-CF6D-E996EAD45B81}"/>
          </ac:cxnSpMkLst>
        </pc:cxnChg>
        <pc:cxnChg chg="add del mod">
          <ac:chgData name="Aguirre Gutierrez, John  Michael" userId="S::john.aguirre@bcrp.gob.pe::c6b9fb4c-ea08-4bb1-83e8-e07882026169" providerId="AD" clId="Web-{BDAC4827-10B7-4C4E-9892-E5C3E505CA52}" dt="2023-03-02T00:46:21.806" v="20"/>
          <ac:cxnSpMkLst>
            <pc:docMk/>
            <pc:sldMk cId="3031649452" sldId="3406"/>
            <ac:cxnSpMk id="9" creationId="{FD0DFEB1-6851-9B76-C074-ECCE61125F1F}"/>
          </ac:cxnSpMkLst>
        </pc:cxnChg>
        <pc:cxnChg chg="add del">
          <ac:chgData name="Aguirre Gutierrez, John  Michael" userId="S::john.aguirre@bcrp.gob.pe::c6b9fb4c-ea08-4bb1-83e8-e07882026169" providerId="AD" clId="Web-{BDAC4827-10B7-4C4E-9892-E5C3E505CA52}" dt="2023-03-02T00:46:18.399" v="18"/>
          <ac:cxnSpMkLst>
            <pc:docMk/>
            <pc:sldMk cId="3031649452" sldId="3406"/>
            <ac:cxnSpMk id="10" creationId="{B799EACE-F92B-4D10-C210-E3542CECD035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2:15.102" v="213" actId="1076"/>
          <ac:cxnSpMkLst>
            <pc:docMk/>
            <pc:sldMk cId="3031649452" sldId="3406"/>
            <ac:cxnSpMk id="11" creationId="{0B9428BC-2E40-7F53-C5E9-0AE246F83A12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08:09.267" v="184" actId="14100"/>
          <ac:cxnSpMkLst>
            <pc:docMk/>
            <pc:sldMk cId="3031649452" sldId="3406"/>
            <ac:cxnSpMk id="12" creationId="{38165D91-8EBE-2173-1144-80FFDF3D55CA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3:06.541" v="232"/>
          <ac:cxnSpMkLst>
            <pc:docMk/>
            <pc:sldMk cId="3031649452" sldId="3406"/>
            <ac:cxnSpMk id="18" creationId="{1E4BB2D7-C3F3-B681-758A-241A3E97A1CC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2:14.055" v="212" actId="1076"/>
          <ac:cxnSpMkLst>
            <pc:docMk/>
            <pc:sldMk cId="3031649452" sldId="3406"/>
            <ac:cxnSpMk id="20" creationId="{AC0B3A1D-5954-ACDE-5BFD-F5771750E440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0:57:21.497" v="123" actId="14100"/>
          <ac:cxnSpMkLst>
            <pc:docMk/>
            <pc:sldMk cId="3031649452" sldId="3406"/>
            <ac:cxnSpMk id="24" creationId="{7EBCE24C-929D-B757-DC59-DB77D5D67733}"/>
          </ac:cxnSpMkLst>
        </pc:cxnChg>
      </pc:sldChg>
    </pc:docChg>
  </pc:docChgLst>
  <pc:docChgLst>
    <pc:chgData name="Ledesma Arista, Alan" userId="88ae10eb-1237-4844-8282-0a3d09a45791" providerId="ADAL" clId="{B29366BA-A40F-458E-A91F-7DD5A4421AA1}"/>
    <pc:docChg chg="undo custSel addSld delSld modSld modMainMaster modSection modNotesMaster">
      <pc:chgData name="Ledesma Arista, Alan" userId="88ae10eb-1237-4844-8282-0a3d09a45791" providerId="ADAL" clId="{B29366BA-A40F-458E-A91F-7DD5A4421AA1}" dt="2023-03-02T17:00:58.784" v="5938" actId="20577"/>
      <pc:docMkLst>
        <pc:docMk/>
      </pc:docMkLst>
      <pc:sldChg chg="modSp mod modNotes">
        <pc:chgData name="Ledesma Arista, Alan" userId="88ae10eb-1237-4844-8282-0a3d09a45791" providerId="ADAL" clId="{B29366BA-A40F-458E-A91F-7DD5A4421AA1}" dt="2023-03-01T16:15:57.023" v="119" actId="14100"/>
        <pc:sldMkLst>
          <pc:docMk/>
          <pc:sldMk cId="817167365" sldId="256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817167365" sldId="25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817167365" sldId="256"/>
            <ac:spMk id="3" creationId="{56252AAE-03BE-5DBC-8BF1-097EFFD8052E}"/>
          </ac:spMkLst>
        </pc:spChg>
        <pc:spChg chg="mod">
          <ac:chgData name="Ledesma Arista, Alan" userId="88ae10eb-1237-4844-8282-0a3d09a45791" providerId="ADAL" clId="{B29366BA-A40F-458E-A91F-7DD5A4421AA1}" dt="2023-03-01T16:15:48.807" v="116" actId="1076"/>
          <ac:spMkLst>
            <pc:docMk/>
            <pc:sldMk cId="817167365" sldId="256"/>
            <ac:spMk id="4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57.023" v="119" actId="14100"/>
          <ac:spMkLst>
            <pc:docMk/>
            <pc:sldMk cId="817167365" sldId="256"/>
            <ac:spMk id="5" creationId="{47642E8B-92DF-7603-376B-CF5EEC450EF5}"/>
          </ac:spMkLst>
        </pc:spChg>
      </pc:sldChg>
      <pc:sldChg chg="modSp mod">
        <pc:chgData name="Ledesma Arista, Alan" userId="88ae10eb-1237-4844-8282-0a3d09a45791" providerId="ADAL" clId="{B29366BA-A40F-458E-A91F-7DD5A4421AA1}" dt="2023-03-01T17:11:14.931" v="1950"/>
        <pc:sldMkLst>
          <pc:docMk/>
          <pc:sldMk cId="1788707911" sldId="3390"/>
        </pc:sldMkLst>
        <pc:spChg chg="mod">
          <ac:chgData name="Ledesma Arista, Alan" userId="88ae10eb-1237-4844-8282-0a3d09a45791" providerId="ADAL" clId="{B29366BA-A40F-458E-A91F-7DD5A4421AA1}" dt="2023-03-01T17:11:14.931" v="1950"/>
          <ac:spMkLst>
            <pc:docMk/>
            <pc:sldMk cId="1788707911" sldId="3390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2T17:00:58.784" v="5938" actId="20577"/>
        <pc:sldMkLst>
          <pc:docMk/>
          <pc:sldMk cId="1089048183" sldId="3395"/>
        </pc:sldMkLst>
        <pc:spChg chg="mod">
          <ac:chgData name="Ledesma Arista, Alan" userId="88ae10eb-1237-4844-8282-0a3d09a45791" providerId="ADAL" clId="{B29366BA-A40F-458E-A91F-7DD5A4421AA1}" dt="2023-03-01T16:22:13.151" v="288" actId="1076"/>
          <ac:spMkLst>
            <pc:docMk/>
            <pc:sldMk cId="1089048183" sldId="339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2T17:00:58.784" v="5938" actId="20577"/>
          <ac:spMkLst>
            <pc:docMk/>
            <pc:sldMk cId="1089048183" sldId="3395"/>
            <ac:spMk id="6" creationId="{00000000-0000-0000-0000-000000000000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35:19.519" v="976" actId="20577"/>
        <pc:sldMkLst>
          <pc:docMk/>
          <pc:sldMk cId="2259333486" sldId="3396"/>
        </pc:sldMkLst>
        <pc:spChg chg="mod">
          <ac:chgData name="Ledesma Arista, Alan" userId="88ae10eb-1237-4844-8282-0a3d09a45791" providerId="ADAL" clId="{B29366BA-A40F-458E-A91F-7DD5A4421AA1}" dt="2023-03-01T16:33:05.727" v="920" actId="1076"/>
          <ac:spMkLst>
            <pc:docMk/>
            <pc:sldMk cId="2259333486" sldId="339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35:19.519" v="976" actId="20577"/>
          <ac:spMkLst>
            <pc:docMk/>
            <pc:sldMk cId="2259333486" sldId="3396"/>
            <ac:spMk id="8" creationId="{D47387C4-9B0F-9CC0-7170-775D590867D1}"/>
          </ac:spMkLst>
        </pc:spChg>
      </pc:sldChg>
      <pc:sldChg chg="modSp mod">
        <pc:chgData name="Ledesma Arista, Alan" userId="88ae10eb-1237-4844-8282-0a3d09a45791" providerId="ADAL" clId="{B29366BA-A40F-458E-A91F-7DD5A4421AA1}" dt="2023-03-01T17:02:13.394" v="1799" actId="20577"/>
        <pc:sldMkLst>
          <pc:docMk/>
          <pc:sldMk cId="815576415" sldId="3397"/>
        </pc:sldMkLst>
        <pc:spChg chg="mod">
          <ac:chgData name="Ledesma Arista, Alan" userId="88ae10eb-1237-4844-8282-0a3d09a45791" providerId="ADAL" clId="{B29366BA-A40F-458E-A91F-7DD5A4421AA1}" dt="2023-03-01T17:01:40.081" v="1785" actId="20577"/>
          <ac:spMkLst>
            <pc:docMk/>
            <pc:sldMk cId="815576415" sldId="3397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7:02:13.394" v="1799" actId="20577"/>
          <ac:spMkLst>
            <pc:docMk/>
            <pc:sldMk cId="815576415" sldId="3397"/>
            <ac:spMk id="6" creationId="{00000000-0000-0000-0000-000000000000}"/>
          </ac:spMkLst>
        </pc:spChg>
      </pc:sldChg>
      <pc:sldChg chg="addSp delSp modSp mod">
        <pc:chgData name="Ledesma Arista, Alan" userId="88ae10eb-1237-4844-8282-0a3d09a45791" providerId="ADAL" clId="{B29366BA-A40F-458E-A91F-7DD5A4421AA1}" dt="2023-03-01T17:52:01.758" v="3434" actId="313"/>
        <pc:sldMkLst>
          <pc:docMk/>
          <pc:sldMk cId="2423836755" sldId="3398"/>
        </pc:sldMkLst>
        <pc:spChg chg="mod">
          <ac:chgData name="Ledesma Arista, Alan" userId="88ae10eb-1237-4844-8282-0a3d09a45791" providerId="ADAL" clId="{B29366BA-A40F-458E-A91F-7DD5A4421AA1}" dt="2023-03-01T17:12:51.001" v="1992"/>
          <ac:spMkLst>
            <pc:docMk/>
            <pc:sldMk cId="2423836755" sldId="339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7:52:01.758" v="3434" actId="313"/>
          <ac:spMkLst>
            <pc:docMk/>
            <pc:sldMk cId="2423836755" sldId="3398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B29366BA-A40F-458E-A91F-7DD5A4421AA1}" dt="2023-03-01T17:36:06.017" v="2894" actId="22"/>
          <ac:spMkLst>
            <pc:docMk/>
            <pc:sldMk cId="2423836755" sldId="3398"/>
            <ac:spMk id="7" creationId="{3A24702D-45B3-4152-B984-31B443075F1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3466223244" sldId="3399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3466223244" sldId="3399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2854746982" sldId="3400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2854746982" sldId="3400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717400749" sldId="3401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717400749" sldId="3401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3108296621" sldId="3402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3108296621" sldId="3402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5:19.876" v="4576" actId="47"/>
        <pc:sldMkLst>
          <pc:docMk/>
          <pc:sldMk cId="1424336892" sldId="3403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1424336892" sldId="3403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9:26:59.366" v="5928" actId="179"/>
        <pc:sldMkLst>
          <pc:docMk/>
          <pc:sldMk cId="1814906190" sldId="3404"/>
        </pc:sldMkLst>
        <pc:spChg chg="mod">
          <ac:chgData name="Ledesma Arista, Alan" userId="88ae10eb-1237-4844-8282-0a3d09a45791" providerId="ADAL" clId="{B29366BA-A40F-458E-A91F-7DD5A4421AA1}" dt="2023-03-01T19:26:59.366" v="5928" actId="179"/>
          <ac:spMkLst>
            <pc:docMk/>
            <pc:sldMk cId="1814906190" sldId="3404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8:15:12.701" v="4575" actId="20577"/>
        <pc:sldMkLst>
          <pc:docMk/>
          <pc:sldMk cId="676547078" sldId="3405"/>
        </pc:sldMkLst>
        <pc:spChg chg="mod">
          <ac:chgData name="Ledesma Arista, Alan" userId="88ae10eb-1237-4844-8282-0a3d09a45791" providerId="ADAL" clId="{B29366BA-A40F-458E-A91F-7DD5A4421AA1}" dt="2023-03-01T18:15:12.701" v="4575" actId="20577"/>
          <ac:spMkLst>
            <pc:docMk/>
            <pc:sldMk cId="676547078" sldId="3405"/>
            <ac:spMk id="6" creationId="{00000000-0000-0000-0000-000000000000}"/>
          </ac:spMkLst>
        </pc:spChg>
      </pc:sldChg>
      <pc:sldChg chg="addSp modSp mod addCm delCm modCm">
        <pc:chgData name="Ledesma Arista, Alan" userId="88ae10eb-1237-4844-8282-0a3d09a45791" providerId="ADAL" clId="{B29366BA-A40F-458E-A91F-7DD5A4421AA1}" dt="2023-03-01T16:24:42.565" v="492" actId="20577"/>
        <pc:sldMkLst>
          <pc:docMk/>
          <pc:sldMk cId="3031649452" sldId="3406"/>
        </pc:sldMkLst>
        <pc:spChg chg="mod">
          <ac:chgData name="Ledesma Arista, Alan" userId="88ae10eb-1237-4844-8282-0a3d09a45791" providerId="ADAL" clId="{B29366BA-A40F-458E-A91F-7DD5A4421AA1}" dt="2023-03-01T16:21:47.952" v="285" actId="1076"/>
          <ac:spMkLst>
            <pc:docMk/>
            <pc:sldMk cId="3031649452" sldId="3406"/>
            <ac:spMk id="2" creationId="{00000000-0000-0000-0000-000000000000}"/>
          </ac:spMkLst>
        </pc:spChg>
        <pc:spChg chg="add mod">
          <ac:chgData name="Ledesma Arista, Alan" userId="88ae10eb-1237-4844-8282-0a3d09a45791" providerId="ADAL" clId="{B29366BA-A40F-458E-A91F-7DD5A4421AA1}" dt="2023-03-01T16:24:33.339" v="491" actId="20577"/>
          <ac:spMkLst>
            <pc:docMk/>
            <pc:sldMk cId="3031649452" sldId="3406"/>
            <ac:spMk id="3" creationId="{3735273A-9B4F-4ECA-B974-00ECDE6957DC}"/>
          </ac:spMkLst>
        </pc:spChg>
        <pc:spChg chg="mod">
          <ac:chgData name="Ledesma Arista, Alan" userId="88ae10eb-1237-4844-8282-0a3d09a45791" providerId="ADAL" clId="{B29366BA-A40F-458E-A91F-7DD5A4421AA1}" dt="2023-03-01T16:24:42.565" v="492" actId="20577"/>
          <ac:spMkLst>
            <pc:docMk/>
            <pc:sldMk cId="3031649452" sldId="3406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6:28:32.018" v="686" actId="113"/>
        <pc:sldMkLst>
          <pc:docMk/>
          <pc:sldMk cId="2536142949" sldId="3407"/>
        </pc:sldMkLst>
        <pc:spChg chg="mod">
          <ac:chgData name="Ledesma Arista, Alan" userId="88ae10eb-1237-4844-8282-0a3d09a45791" providerId="ADAL" clId="{B29366BA-A40F-458E-A91F-7DD5A4421AA1}" dt="2023-03-01T16:25:16.823" v="495" actId="1076"/>
          <ac:spMkLst>
            <pc:docMk/>
            <pc:sldMk cId="2536142949" sldId="3407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28:32.018" v="686" actId="113"/>
          <ac:spMkLst>
            <pc:docMk/>
            <pc:sldMk cId="2536142949" sldId="3407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9:16:27.849" v="4875" actId="20577"/>
        <pc:sldMkLst>
          <pc:docMk/>
          <pc:sldMk cId="3753531908" sldId="3408"/>
        </pc:sldMkLst>
        <pc:spChg chg="mod">
          <ac:chgData name="Ledesma Arista, Alan" userId="88ae10eb-1237-4844-8282-0a3d09a45791" providerId="ADAL" clId="{B29366BA-A40F-458E-A91F-7DD5A4421AA1}" dt="2023-03-01T16:32:48.232" v="917" actId="20577"/>
          <ac:spMkLst>
            <pc:docMk/>
            <pc:sldMk cId="3753531908" sldId="340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9:16:27.849" v="4875" actId="20577"/>
          <ac:spMkLst>
            <pc:docMk/>
            <pc:sldMk cId="3753531908" sldId="3408"/>
            <ac:spMk id="6" creationId="{00000000-0000-0000-0000-000000000000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36:54.993" v="983" actId="1076"/>
        <pc:sldMkLst>
          <pc:docMk/>
          <pc:sldMk cId="2705902254" sldId="3409"/>
        </pc:sldMkLst>
        <pc:spChg chg="mod">
          <ac:chgData name="Ledesma Arista, Alan" userId="88ae10eb-1237-4844-8282-0a3d09a45791" providerId="ADAL" clId="{B29366BA-A40F-458E-A91F-7DD5A4421AA1}" dt="2023-03-01T16:36:54.993" v="983" actId="1076"/>
          <ac:spMkLst>
            <pc:docMk/>
            <pc:sldMk cId="2705902254" sldId="340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36:15.175" v="982" actId="6549"/>
          <ac:spMkLst>
            <pc:docMk/>
            <pc:sldMk cId="2705902254" sldId="3409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46:44.457" v="1313" actId="1076"/>
        <pc:sldMkLst>
          <pc:docMk/>
          <pc:sldMk cId="536677948" sldId="3410"/>
        </pc:sldMkLst>
        <pc:spChg chg="mod">
          <ac:chgData name="Ledesma Arista, Alan" userId="88ae10eb-1237-4844-8282-0a3d09a45791" providerId="ADAL" clId="{B29366BA-A40F-458E-A91F-7DD5A4421AA1}" dt="2023-03-01T16:46:44.457" v="1313" actId="1076"/>
          <ac:spMkLst>
            <pc:docMk/>
            <pc:sldMk cId="536677948" sldId="341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40:27.375" v="1155"/>
          <ac:spMkLst>
            <pc:docMk/>
            <pc:sldMk cId="536677948" sldId="3410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47:13.205" v="1319" actId="20577"/>
        <pc:sldMkLst>
          <pc:docMk/>
          <pc:sldMk cId="1129690483" sldId="3411"/>
        </pc:sldMkLst>
        <pc:spChg chg="mod">
          <ac:chgData name="Ledesma Arista, Alan" userId="88ae10eb-1237-4844-8282-0a3d09a45791" providerId="ADAL" clId="{B29366BA-A40F-458E-A91F-7DD5A4421AA1}" dt="2023-03-01T16:46:54.248" v="1316" actId="1076"/>
          <ac:spMkLst>
            <pc:docMk/>
            <pc:sldMk cId="1129690483" sldId="3411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47:13.205" v="1319" actId="20577"/>
          <ac:spMkLst>
            <pc:docMk/>
            <pc:sldMk cId="1129690483" sldId="3411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7:01:11.176" v="1759" actId="1076"/>
        <pc:sldMkLst>
          <pc:docMk/>
          <pc:sldMk cId="2132214062" sldId="3412"/>
        </pc:sldMkLst>
        <pc:spChg chg="mod">
          <ac:chgData name="Ledesma Arista, Alan" userId="88ae10eb-1237-4844-8282-0a3d09a45791" providerId="ADAL" clId="{B29366BA-A40F-458E-A91F-7DD5A4421AA1}" dt="2023-03-01T17:01:11.176" v="1759" actId="1076"/>
          <ac:spMkLst>
            <pc:docMk/>
            <pc:sldMk cId="2132214062" sldId="3412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50:06.400" v="1405" actId="207"/>
          <ac:spMkLst>
            <pc:docMk/>
            <pc:sldMk cId="2132214062" sldId="3412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7:01:15.657" v="1760" actId="1076"/>
        <pc:sldMkLst>
          <pc:docMk/>
          <pc:sldMk cId="4171627911" sldId="3413"/>
        </pc:sldMkLst>
        <pc:spChg chg="mod">
          <ac:chgData name="Ledesma Arista, Alan" userId="88ae10eb-1237-4844-8282-0a3d09a45791" providerId="ADAL" clId="{B29366BA-A40F-458E-A91F-7DD5A4421AA1}" dt="2023-03-01T17:01:15.657" v="1760" actId="1076"/>
          <ac:spMkLst>
            <pc:docMk/>
            <pc:sldMk cId="4171627911" sldId="3413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53:25.601" v="1462" actId="20577"/>
          <ac:spMkLst>
            <pc:docMk/>
            <pc:sldMk cId="4171627911" sldId="3413"/>
            <ac:spMk id="8" creationId="{D47387C4-9B0F-9CC0-7170-775D590867D1}"/>
          </ac:spMkLst>
        </pc:spChg>
      </pc:sldChg>
      <pc:sldChg chg="modSp mod addCm modCm modNotes">
        <pc:chgData name="Ledesma Arista, Alan" userId="88ae10eb-1237-4844-8282-0a3d09a45791" providerId="ADAL" clId="{B29366BA-A40F-458E-A91F-7DD5A4421AA1}" dt="2023-03-02T17:00:40.336" v="5934" actId="20577"/>
        <pc:sldMkLst>
          <pc:docMk/>
          <pc:sldMk cId="2783172065" sldId="3414"/>
        </pc:sldMkLst>
        <pc:spChg chg="mod">
          <ac:chgData name="Ledesma Arista, Alan" userId="88ae10eb-1237-4844-8282-0a3d09a45791" providerId="ADAL" clId="{B29366BA-A40F-458E-A91F-7DD5A4421AA1}" dt="2023-03-01T17:01:23.424" v="1761" actId="1076"/>
          <ac:spMkLst>
            <pc:docMk/>
            <pc:sldMk cId="2783172065" sldId="3414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2T17:00:40.336" v="5934" actId="20577"/>
          <ac:spMkLst>
            <pc:docMk/>
            <pc:sldMk cId="2783172065" sldId="3414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3:05.011" v="1855" actId="20577"/>
        <pc:sldMkLst>
          <pc:docMk/>
          <pc:sldMk cId="4122532225" sldId="3415"/>
        </pc:sldMkLst>
        <pc:spChg chg="mod">
          <ac:chgData name="Ledesma Arista, Alan" userId="88ae10eb-1237-4844-8282-0a3d09a45791" providerId="ADAL" clId="{B29366BA-A40F-458E-A91F-7DD5A4421AA1}" dt="2023-03-01T17:03:05.011" v="1855" actId="20577"/>
          <ac:spMkLst>
            <pc:docMk/>
            <pc:sldMk cId="4122532225" sldId="3415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4:43.042" v="1880" actId="6549"/>
        <pc:sldMkLst>
          <pc:docMk/>
          <pc:sldMk cId="2488166931" sldId="3416"/>
        </pc:sldMkLst>
        <pc:spChg chg="mod">
          <ac:chgData name="Ledesma Arista, Alan" userId="88ae10eb-1237-4844-8282-0a3d09a45791" providerId="ADAL" clId="{B29366BA-A40F-458E-A91F-7DD5A4421AA1}" dt="2023-03-01T17:04:43.042" v="1880" actId="6549"/>
          <ac:spMkLst>
            <pc:docMk/>
            <pc:sldMk cId="2488166931" sldId="3416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5:28.233" v="1934" actId="20577"/>
        <pc:sldMkLst>
          <pc:docMk/>
          <pc:sldMk cId="685607631" sldId="3417"/>
        </pc:sldMkLst>
        <pc:spChg chg="mod">
          <ac:chgData name="Ledesma Arista, Alan" userId="88ae10eb-1237-4844-8282-0a3d09a45791" providerId="ADAL" clId="{B29366BA-A40F-458E-A91F-7DD5A4421AA1}" dt="2023-03-01T17:05:28.233" v="1934" actId="20577"/>
          <ac:spMkLst>
            <pc:docMk/>
            <pc:sldMk cId="685607631" sldId="3417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1:29.315" v="4495" actId="20577"/>
        <pc:sldMkLst>
          <pc:docMk/>
          <pc:sldMk cId="3013491099" sldId="3418"/>
        </pc:sldMkLst>
        <pc:spChg chg="mod">
          <ac:chgData name="Ledesma Arista, Alan" userId="88ae10eb-1237-4844-8282-0a3d09a45791" providerId="ADAL" clId="{B29366BA-A40F-458E-A91F-7DD5A4421AA1}" dt="2023-03-01T18:11:29.315" v="4495" actId="20577"/>
          <ac:spMkLst>
            <pc:docMk/>
            <pc:sldMk cId="3013491099" sldId="341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8:11:22.841" v="4483" actId="113"/>
          <ac:spMkLst>
            <pc:docMk/>
            <pc:sldMk cId="3013491099" sldId="3418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1:54.890" v="4522" actId="14100"/>
        <pc:sldMkLst>
          <pc:docMk/>
          <pc:sldMk cId="1314382451" sldId="3419"/>
        </pc:sldMkLst>
        <pc:spChg chg="mod">
          <ac:chgData name="Ledesma Arista, Alan" userId="88ae10eb-1237-4844-8282-0a3d09a45791" providerId="ADAL" clId="{B29366BA-A40F-458E-A91F-7DD5A4421AA1}" dt="2023-03-01T18:11:54.890" v="4522" actId="14100"/>
          <ac:spMkLst>
            <pc:docMk/>
            <pc:sldMk cId="1314382451" sldId="341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8:09:03.123" v="4482" actId="20577"/>
          <ac:spMkLst>
            <pc:docMk/>
            <pc:sldMk cId="1314382451" sldId="3419"/>
            <ac:spMk id="6" creationId="{00000000-0000-0000-0000-000000000000}"/>
          </ac:spMkLst>
        </pc:spChg>
      </pc:sldChg>
      <pc:sldChg chg="add">
        <pc:chgData name="Ledesma Arista, Alan" userId="88ae10eb-1237-4844-8282-0a3d09a45791" providerId="ADAL" clId="{B29366BA-A40F-458E-A91F-7DD5A4421AA1}" dt="2023-03-01T18:13:10.403" v="4523"/>
        <pc:sldMkLst>
          <pc:docMk/>
          <pc:sldMk cId="1984504344" sldId="3420"/>
        </pc:sldMkLst>
      </pc:sldChg>
      <pc:sldChg chg="modSp add mod">
        <pc:chgData name="Ledesma Arista, Alan" userId="88ae10eb-1237-4844-8282-0a3d09a45791" providerId="ADAL" clId="{B29366BA-A40F-458E-A91F-7DD5A4421AA1}" dt="2023-03-01T18:14:23.581" v="4537" actId="20577"/>
        <pc:sldMkLst>
          <pc:docMk/>
          <pc:sldMk cId="3727051260" sldId="3421"/>
        </pc:sldMkLst>
        <pc:spChg chg="mod">
          <ac:chgData name="Ledesma Arista, Alan" userId="88ae10eb-1237-4844-8282-0a3d09a45791" providerId="ADAL" clId="{B29366BA-A40F-458E-A91F-7DD5A4421AA1}" dt="2023-03-01T18:14:23.581" v="4537" actId="20577"/>
          <ac:spMkLst>
            <pc:docMk/>
            <pc:sldMk cId="3727051260" sldId="3421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4:42.847" v="4555" actId="20577"/>
        <pc:sldMkLst>
          <pc:docMk/>
          <pc:sldMk cId="4154042512" sldId="3422"/>
        </pc:sldMkLst>
        <pc:spChg chg="mod">
          <ac:chgData name="Ledesma Arista, Alan" userId="88ae10eb-1237-4844-8282-0a3d09a45791" providerId="ADAL" clId="{B29366BA-A40F-458E-A91F-7DD5A4421AA1}" dt="2023-03-01T18:14:42.847" v="4555" actId="20577"/>
          <ac:spMkLst>
            <pc:docMk/>
            <pc:sldMk cId="4154042512" sldId="3422"/>
            <ac:spMk id="6" creationId="{00000000-0000-0000-0000-000000000000}"/>
          </ac:spMkLst>
        </pc:spChg>
      </pc:sldChg>
      <pc:sldMasterChg chg="modSp modSldLayout">
        <pc:chgData name="Ledesma Arista, Alan" userId="88ae10eb-1237-4844-8282-0a3d09a45791" providerId="ADAL" clId="{B29366BA-A40F-458E-A91F-7DD5A4421AA1}" dt="2023-03-01T16:15:37.482" v="115"/>
        <pc:sldMasterMkLst>
          <pc:docMk/>
          <pc:sldMasterMk cId="4286593705" sldId="2147483690"/>
        </pc:sldMaster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6" creationId="{00000000-0000-0000-0000-000000000000}"/>
          </ac:spMkLst>
        </pc:sp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548527758" sldId="2147483674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5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7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387789434" sldId="2147483691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387789434" sldId="2147483691"/>
              <ac:spMk id="2" creationId="{00000000-0000-0000-0000-000000000000}"/>
            </ac:spMkLst>
          </pc:spChg>
          <pc:grpChg chg="mod">
            <ac:chgData name="Ledesma Arista, Alan" userId="88ae10eb-1237-4844-8282-0a3d09a45791" providerId="ADAL" clId="{B29366BA-A40F-458E-A91F-7DD5A4421AA1}" dt="2023-03-01T16:15:37.482" v="115"/>
            <ac:grpSpMkLst>
              <pc:docMk/>
              <pc:sldMasterMk cId="4286593705" sldId="2147483690"/>
              <pc:sldLayoutMk cId="3387789434" sldId="2147483691"/>
              <ac:grpSpMk id="9" creationId="{00000000-0000-0000-0000-000000000000}"/>
            </ac:grpSpMkLst>
          </pc:grp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0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1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2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3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4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5" creationId="{00000000-0000-0000-0000-000000000000}"/>
            </ac:picMkLst>
          </pc:pic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057669033" sldId="2147483692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057669033" sldId="2147483692"/>
              <ac:spMk id="3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2592940335" sldId="2147483693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11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2483973375" sldId="2147483694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11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1033528607" sldId="2147483695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1528229493" sldId="2147483696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725932168" sldId="2147483697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725932168" sldId="2147483697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725932168" sldId="2147483697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820356311" sldId="2147483700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432034176" sldId="2147483701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432034176" sldId="2147483701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432034176" sldId="2147483701"/>
              <ac:spMk id="3" creationId="{00000000-0000-0000-0000-000000000000}"/>
            </ac:spMkLst>
          </pc:spChg>
        </pc:sldLayoutChg>
      </pc:sldMasterChg>
    </pc:docChg>
  </pc:docChgLst>
  <pc:docChgLst>
    <pc:chgData name="Ledesma Arista, Alan" userId="88ae10eb-1237-4844-8282-0a3d09a45791" providerId="ADAL" clId="{A4936B49-9FFC-4493-9315-CA71C4319458}"/>
    <pc:docChg chg="undo redo custSel addSld delSld modSld modSection">
      <pc:chgData name="Ledesma Arista, Alan" userId="88ae10eb-1237-4844-8282-0a3d09a45791" providerId="ADAL" clId="{A4936B49-9FFC-4493-9315-CA71C4319458}" dt="2023-03-16T02:41:10.808" v="5718" actId="1036"/>
      <pc:docMkLst>
        <pc:docMk/>
      </pc:docMkLst>
      <pc:sldChg chg="modSp mod">
        <pc:chgData name="Ledesma Arista, Alan" userId="88ae10eb-1237-4844-8282-0a3d09a45791" providerId="ADAL" clId="{A4936B49-9FFC-4493-9315-CA71C4319458}" dt="2023-03-13T20:50:31.815" v="66" actId="20577"/>
        <pc:sldMkLst>
          <pc:docMk/>
          <pc:sldMk cId="817167365" sldId="256"/>
        </pc:sldMkLst>
        <pc:spChg chg="mod">
          <ac:chgData name="Ledesma Arista, Alan" userId="88ae10eb-1237-4844-8282-0a3d09a45791" providerId="ADAL" clId="{A4936B49-9FFC-4493-9315-CA71C4319458}" dt="2023-03-13T20:50:31.815" v="66" actId="20577"/>
          <ac:spMkLst>
            <pc:docMk/>
            <pc:sldMk cId="817167365" sldId="256"/>
            <ac:spMk id="2" creationId="{00000000-0000-0000-0000-000000000000}"/>
          </ac:spMkLst>
        </pc:spChg>
      </pc:sldChg>
      <pc:sldChg chg="modSp mod">
        <pc:chgData name="Ledesma Arista, Alan" userId="88ae10eb-1237-4844-8282-0a3d09a45791" providerId="ADAL" clId="{A4936B49-9FFC-4493-9315-CA71C4319458}" dt="2023-03-13T21:03:08.609" v="851" actId="6549"/>
        <pc:sldMkLst>
          <pc:docMk/>
          <pc:sldMk cId="1293043545" sldId="2559"/>
        </pc:sldMkLst>
        <pc:spChg chg="mod">
          <ac:chgData name="Ledesma Arista, Alan" userId="88ae10eb-1237-4844-8282-0a3d09a45791" providerId="ADAL" clId="{A4936B49-9FFC-4493-9315-CA71C4319458}" dt="2023-03-13T21:03:08.609" v="851" actId="6549"/>
          <ac:spMkLst>
            <pc:docMk/>
            <pc:sldMk cId="1293043545" sldId="2559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A4936B49-9FFC-4493-9315-CA71C4319458}" dt="2023-03-13T21:17:56.592" v="1613" actId="20577"/>
        <pc:sldMkLst>
          <pc:docMk/>
          <pc:sldMk cId="1788707911" sldId="3390"/>
        </pc:sldMkLst>
        <pc:spChg chg="mod">
          <ac:chgData name="Ledesma Arista, Alan" userId="88ae10eb-1237-4844-8282-0a3d09a45791" providerId="ADAL" clId="{A4936B49-9FFC-4493-9315-CA71C4319458}" dt="2023-03-13T20:56:47.802" v="437" actId="20577"/>
          <ac:spMkLst>
            <pc:docMk/>
            <pc:sldMk cId="1788707911" sldId="339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4936B49-9FFC-4493-9315-CA71C4319458}" dt="2023-03-13T21:17:56.592" v="1613" actId="20577"/>
          <ac:spMkLst>
            <pc:docMk/>
            <pc:sldMk cId="1788707911" sldId="3390"/>
            <ac:spMk id="6" creationId="{00000000-0000-0000-0000-000000000000}"/>
          </ac:spMkLst>
        </pc:spChg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78989912" sldId="3391"/>
        </pc:sldMkLst>
      </pc:sldChg>
      <pc:sldChg chg="del">
        <pc:chgData name="Ledesma Arista, Alan" userId="88ae10eb-1237-4844-8282-0a3d09a45791" providerId="ADAL" clId="{A4936B49-9FFC-4493-9315-CA71C4319458}" dt="2023-03-13T20:52:47.491" v="300" actId="47"/>
        <pc:sldMkLst>
          <pc:docMk/>
          <pc:sldMk cId="3378911809" sldId="3392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519115854" sldId="3393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3373339452" sldId="3394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089048183" sldId="3395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259333486" sldId="3396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815576415" sldId="3397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423836755" sldId="3398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814906190" sldId="3404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3031649452" sldId="3406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536142949" sldId="3407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705902254" sldId="3409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536677948" sldId="3410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129690483" sldId="3411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132214062" sldId="3412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4171627911" sldId="3413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783172065" sldId="3414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4122532225" sldId="3415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488166931" sldId="3416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685607631" sldId="3417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3013491099" sldId="3418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314382451" sldId="3419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3727051260" sldId="3421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4154042512" sldId="3422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1043018907" sldId="3423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2463153467" sldId="3424"/>
        </pc:sldMkLst>
      </pc:sldChg>
      <pc:sldChg chg="del">
        <pc:chgData name="Ledesma Arista, Alan" userId="88ae10eb-1237-4844-8282-0a3d09a45791" providerId="ADAL" clId="{A4936B49-9FFC-4493-9315-CA71C4319458}" dt="2023-03-13T23:08:57.008" v="4779" actId="47"/>
        <pc:sldMkLst>
          <pc:docMk/>
          <pc:sldMk cId="4087561494" sldId="3425"/>
        </pc:sldMkLst>
      </pc:sldChg>
      <pc:sldChg chg="modSp add mod">
        <pc:chgData name="Ledesma Arista, Alan" userId="88ae10eb-1237-4844-8282-0a3d09a45791" providerId="ADAL" clId="{A4936B49-9FFC-4493-9315-CA71C4319458}" dt="2023-03-16T01:25:16.956" v="4864" actId="20577"/>
        <pc:sldMkLst>
          <pc:docMk/>
          <pc:sldMk cId="2501812547" sldId="3426"/>
        </pc:sldMkLst>
        <pc:spChg chg="mod">
          <ac:chgData name="Ledesma Arista, Alan" userId="88ae10eb-1237-4844-8282-0a3d09a45791" providerId="ADAL" clId="{A4936B49-9FFC-4493-9315-CA71C4319458}" dt="2023-03-16T01:25:16.956" v="4864" actId="20577"/>
          <ac:spMkLst>
            <pc:docMk/>
            <pc:sldMk cId="2501812547" sldId="3426"/>
            <ac:spMk id="6" creationId="{00000000-0000-0000-0000-000000000000}"/>
          </ac:spMkLst>
        </pc:spChg>
      </pc:sldChg>
      <pc:sldChg chg="addSp delSp modSp add mod">
        <pc:chgData name="Ledesma Arista, Alan" userId="88ae10eb-1237-4844-8282-0a3d09a45791" providerId="ADAL" clId="{A4936B49-9FFC-4493-9315-CA71C4319458}" dt="2023-03-16T02:38:39.585" v="5691" actId="20577"/>
        <pc:sldMkLst>
          <pc:docMk/>
          <pc:sldMk cId="2200871707" sldId="3427"/>
        </pc:sldMkLst>
        <pc:spChg chg="mod">
          <ac:chgData name="Ledesma Arista, Alan" userId="88ae10eb-1237-4844-8282-0a3d09a45791" providerId="ADAL" clId="{A4936B49-9FFC-4493-9315-CA71C4319458}" dt="2023-03-13T21:35:54.291" v="2529" actId="20577"/>
          <ac:spMkLst>
            <pc:docMk/>
            <pc:sldMk cId="2200871707" sldId="3427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4936B49-9FFC-4493-9315-CA71C4319458}" dt="2023-03-16T02:38:39.585" v="5691" actId="20577"/>
          <ac:spMkLst>
            <pc:docMk/>
            <pc:sldMk cId="2200871707" sldId="3427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4936B49-9FFC-4493-9315-CA71C4319458}" dt="2023-03-13T21:49:33.834" v="3224" actId="22"/>
          <ac:spMkLst>
            <pc:docMk/>
            <pc:sldMk cId="2200871707" sldId="3427"/>
            <ac:spMk id="7" creationId="{6473B978-B134-CFC2-17EA-7CF22B4E54B4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2:41:10.808" v="5718" actId="1036"/>
        <pc:sldMkLst>
          <pc:docMk/>
          <pc:sldMk cId="2325106226" sldId="3428"/>
        </pc:sldMkLst>
        <pc:spChg chg="mod">
          <ac:chgData name="Ledesma Arista, Alan" userId="88ae10eb-1237-4844-8282-0a3d09a45791" providerId="ADAL" clId="{A4936B49-9FFC-4493-9315-CA71C4319458}" dt="2023-03-13T21:49:47.694" v="3238" actId="20577"/>
          <ac:spMkLst>
            <pc:docMk/>
            <pc:sldMk cId="2325106226" sldId="342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4936B49-9FFC-4493-9315-CA71C4319458}" dt="2023-03-16T02:41:10.808" v="5718" actId="1036"/>
          <ac:spMkLst>
            <pc:docMk/>
            <pc:sldMk cId="2325106226" sldId="3428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A4936B49-9FFC-4493-9315-CA71C4319458}" dt="2023-03-13T23:00:40.257" v="4607" actId="20577"/>
        <pc:sldMkLst>
          <pc:docMk/>
          <pc:sldMk cId="3867023898" sldId="3429"/>
        </pc:sldMkLst>
        <pc:spChg chg="mod">
          <ac:chgData name="Ledesma Arista, Alan" userId="88ae10eb-1237-4844-8282-0a3d09a45791" providerId="ADAL" clId="{A4936B49-9FFC-4493-9315-CA71C4319458}" dt="2023-03-13T22:59:58.210" v="4594"/>
          <ac:spMkLst>
            <pc:docMk/>
            <pc:sldMk cId="3867023898" sldId="342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4936B49-9FFC-4493-9315-CA71C4319458}" dt="2023-03-13T23:00:40.257" v="4607" actId="20577"/>
          <ac:spMkLst>
            <pc:docMk/>
            <pc:sldMk cId="3867023898" sldId="3429"/>
            <ac:spMk id="8" creationId="{D47387C4-9B0F-9CC0-7170-775D590867D1}"/>
          </ac:spMkLst>
        </pc:spChg>
      </pc:sldChg>
      <pc:sldChg chg="add del">
        <pc:chgData name="Ledesma Arista, Alan" userId="88ae10eb-1237-4844-8282-0a3d09a45791" providerId="ADAL" clId="{A4936B49-9FFC-4493-9315-CA71C4319458}" dt="2023-03-13T22:48:57.965" v="3903"/>
        <pc:sldMkLst>
          <pc:docMk/>
          <pc:sldMk cId="3917177193" sldId="3429"/>
        </pc:sldMkLst>
      </pc:sldChg>
      <pc:sldChg chg="modSp add del mod">
        <pc:chgData name="Ledesma Arista, Alan" userId="88ae10eb-1237-4844-8282-0a3d09a45791" providerId="ADAL" clId="{A4936B49-9FFC-4493-9315-CA71C4319458}" dt="2023-03-16T02:30:46.187" v="5598" actId="47"/>
        <pc:sldMkLst>
          <pc:docMk/>
          <pc:sldMk cId="1658176787" sldId="3430"/>
        </pc:sldMkLst>
        <pc:spChg chg="mod">
          <ac:chgData name="Ledesma Arista, Alan" userId="88ae10eb-1237-4844-8282-0a3d09a45791" providerId="ADAL" clId="{A4936B49-9FFC-4493-9315-CA71C4319458}" dt="2023-03-16T01:23:33.183" v="4790"/>
          <ac:spMkLst>
            <pc:docMk/>
            <pc:sldMk cId="1658176787" sldId="3430"/>
            <ac:spMk id="2" creationId="{00000000-0000-0000-0000-000000000000}"/>
          </ac:spMkLst>
        </pc:spChg>
        <pc:graphicFrameChg chg="mod modGraphic">
          <ac:chgData name="Ledesma Arista, Alan" userId="88ae10eb-1237-4844-8282-0a3d09a45791" providerId="ADAL" clId="{A4936B49-9FFC-4493-9315-CA71C4319458}" dt="2023-03-13T23:08:21.226" v="4778" actId="2166"/>
          <ac:graphicFrameMkLst>
            <pc:docMk/>
            <pc:sldMk cId="1658176787" sldId="3430"/>
            <ac:graphicFrameMk id="3" creationId="{F06CB62C-97E7-0181-1510-3507C21C02B6}"/>
          </ac:graphicFrameMkLst>
        </pc:graphicFrameChg>
      </pc:sldChg>
      <pc:sldChg chg="modSp">
        <pc:chgData name="Ledesma Arista, Alan" userId="88ae10eb-1237-4844-8282-0a3d09a45791" providerId="ADAL" clId="{A4936B49-9FFC-4493-9315-CA71C4319458}" dt="2023-03-16T02:39:36.697" v="5692" actId="6549"/>
        <pc:sldMkLst>
          <pc:docMk/>
          <pc:sldMk cId="2808587271" sldId="3431"/>
        </pc:sldMkLst>
        <pc:spChg chg="mod">
          <ac:chgData name="Ledesma Arista, Alan" userId="88ae10eb-1237-4844-8282-0a3d09a45791" providerId="ADAL" clId="{A4936B49-9FFC-4493-9315-CA71C4319458}" dt="2023-03-16T02:39:36.697" v="5692" actId="6549"/>
          <ac:spMkLst>
            <pc:docMk/>
            <pc:sldMk cId="2808587271" sldId="3431"/>
            <ac:spMk id="3" creationId="{0A055AD4-C199-4C2A-A0EF-3D26707D21E2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1:37:28.616" v="5169"/>
        <pc:sldMkLst>
          <pc:docMk/>
          <pc:sldMk cId="3195190200" sldId="3432"/>
        </pc:sldMkLst>
        <pc:spChg chg="mod">
          <ac:chgData name="Ledesma Arista, Alan" userId="88ae10eb-1237-4844-8282-0a3d09a45791" providerId="ADAL" clId="{A4936B49-9FFC-4493-9315-CA71C4319458}" dt="2023-03-16T01:23:38.524" v="4791"/>
          <ac:spMkLst>
            <pc:docMk/>
            <pc:sldMk cId="3195190200" sldId="3432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4936B49-9FFC-4493-9315-CA71C4319458}" dt="2023-03-16T01:37:28.616" v="5169"/>
          <ac:spMkLst>
            <pc:docMk/>
            <pc:sldMk cId="3195190200" sldId="3432"/>
            <ac:spMk id="6" creationId="{00000000-0000-0000-0000-000000000000}"/>
          </ac:spMkLst>
        </pc:spChg>
      </pc:sldChg>
      <pc:sldChg chg="addSp modSp new mod">
        <pc:chgData name="Ledesma Arista, Alan" userId="88ae10eb-1237-4844-8282-0a3d09a45791" providerId="ADAL" clId="{A4936B49-9FFC-4493-9315-CA71C4319458}" dt="2023-03-16T02:30:58.242" v="5600" actId="14100"/>
        <pc:sldMkLst>
          <pc:docMk/>
          <pc:sldMk cId="2602169543" sldId="3433"/>
        </pc:sldMkLst>
        <pc:spChg chg="mod">
          <ac:chgData name="Ledesma Arista, Alan" userId="88ae10eb-1237-4844-8282-0a3d09a45791" providerId="ADAL" clId="{A4936B49-9FFC-4493-9315-CA71C4319458}" dt="2023-03-16T01:41:11.001" v="5202" actId="20577"/>
          <ac:spMkLst>
            <pc:docMk/>
            <pc:sldMk cId="2602169543" sldId="3433"/>
            <ac:spMk id="2" creationId="{37A72E4F-B004-F0B7-8AF9-4D26EBC05F66}"/>
          </ac:spMkLst>
        </pc:spChg>
        <pc:spChg chg="mod">
          <ac:chgData name="Ledesma Arista, Alan" userId="88ae10eb-1237-4844-8282-0a3d09a45791" providerId="ADAL" clId="{A4936B49-9FFC-4493-9315-CA71C4319458}" dt="2023-03-16T01:41:54.709" v="5227" actId="1076"/>
          <ac:spMkLst>
            <pc:docMk/>
            <pc:sldMk cId="2602169543" sldId="3433"/>
            <ac:spMk id="3" creationId="{0B61B812-EC89-9467-1D4C-CD333C28E6DE}"/>
          </ac:spMkLst>
        </pc:spChg>
        <pc:spChg chg="mod">
          <ac:chgData name="Ledesma Arista, Alan" userId="88ae10eb-1237-4844-8282-0a3d09a45791" providerId="ADAL" clId="{A4936B49-9FFC-4493-9315-CA71C4319458}" dt="2023-03-16T01:43:05.913" v="5231" actId="20577"/>
          <ac:spMkLst>
            <pc:docMk/>
            <pc:sldMk cId="2602169543" sldId="3433"/>
            <ac:spMk id="5" creationId="{E03B1078-4616-39F5-5FCD-BA5EC19258E8}"/>
          </ac:spMkLst>
        </pc:spChg>
        <pc:picChg chg="add mod">
          <ac:chgData name="Ledesma Arista, Alan" userId="88ae10eb-1237-4844-8282-0a3d09a45791" providerId="ADAL" clId="{A4936B49-9FFC-4493-9315-CA71C4319458}" dt="2023-03-16T02:30:55.345" v="5599" actId="14100"/>
          <ac:picMkLst>
            <pc:docMk/>
            <pc:sldMk cId="2602169543" sldId="3433"/>
            <ac:picMk id="7" creationId="{E9BF0B0B-80D3-08B0-E71C-851A00A950CB}"/>
          </ac:picMkLst>
        </pc:picChg>
        <pc:picChg chg="add mod">
          <ac:chgData name="Ledesma Arista, Alan" userId="88ae10eb-1237-4844-8282-0a3d09a45791" providerId="ADAL" clId="{A4936B49-9FFC-4493-9315-CA71C4319458}" dt="2023-03-16T02:30:58.242" v="5600" actId="14100"/>
          <ac:picMkLst>
            <pc:docMk/>
            <pc:sldMk cId="2602169543" sldId="3433"/>
            <ac:picMk id="9" creationId="{AA361E86-9954-383B-DB77-18D6A2BCC4E4}"/>
          </ac:picMkLst>
        </pc:picChg>
      </pc:sldChg>
      <pc:sldChg chg="addSp delSp modSp add mod">
        <pc:chgData name="Ledesma Arista, Alan" userId="88ae10eb-1237-4844-8282-0a3d09a45791" providerId="ADAL" clId="{A4936B49-9FFC-4493-9315-CA71C4319458}" dt="2023-03-16T01:43:51.687" v="5238" actId="1076"/>
        <pc:sldMkLst>
          <pc:docMk/>
          <pc:sldMk cId="3855223092" sldId="3434"/>
        </pc:sldMkLst>
        <pc:picChg chg="del">
          <ac:chgData name="Ledesma Arista, Alan" userId="88ae10eb-1237-4844-8282-0a3d09a45791" providerId="ADAL" clId="{A4936B49-9FFC-4493-9315-CA71C4319458}" dt="2023-03-16T01:43:36.559" v="5233" actId="478"/>
          <ac:picMkLst>
            <pc:docMk/>
            <pc:sldMk cId="3855223092" sldId="3434"/>
            <ac:picMk id="7" creationId="{E9BF0B0B-80D3-08B0-E71C-851A00A950CB}"/>
          </ac:picMkLst>
        </pc:picChg>
        <pc:picChg chg="add mod">
          <ac:chgData name="Ledesma Arista, Alan" userId="88ae10eb-1237-4844-8282-0a3d09a45791" providerId="ADAL" clId="{A4936B49-9FFC-4493-9315-CA71C4319458}" dt="2023-03-16T01:43:51.687" v="5238" actId="1076"/>
          <ac:picMkLst>
            <pc:docMk/>
            <pc:sldMk cId="3855223092" sldId="3434"/>
            <ac:picMk id="8" creationId="{8F9D2BF4-A893-CEA7-86DA-F020C40DD2AE}"/>
          </ac:picMkLst>
        </pc:picChg>
        <pc:picChg chg="del">
          <ac:chgData name="Ledesma Arista, Alan" userId="88ae10eb-1237-4844-8282-0a3d09a45791" providerId="ADAL" clId="{A4936B49-9FFC-4493-9315-CA71C4319458}" dt="2023-03-16T01:43:43.675" v="5236" actId="478"/>
          <ac:picMkLst>
            <pc:docMk/>
            <pc:sldMk cId="3855223092" sldId="3434"/>
            <ac:picMk id="9" creationId="{AA361E86-9954-383B-DB77-18D6A2BCC4E4}"/>
          </ac:picMkLst>
        </pc:picChg>
      </pc:sldChg>
      <pc:sldChg chg="addSp delSp modSp add mod">
        <pc:chgData name="Ledesma Arista, Alan" userId="88ae10eb-1237-4844-8282-0a3d09a45791" providerId="ADAL" clId="{A4936B49-9FFC-4493-9315-CA71C4319458}" dt="2023-03-16T01:45:14.561" v="5244" actId="1076"/>
        <pc:sldMkLst>
          <pc:docMk/>
          <pc:sldMk cId="3051272123" sldId="3435"/>
        </pc:sldMkLst>
        <pc:picChg chg="add mod">
          <ac:chgData name="Ledesma Arista, Alan" userId="88ae10eb-1237-4844-8282-0a3d09a45791" providerId="ADAL" clId="{A4936B49-9FFC-4493-9315-CA71C4319458}" dt="2023-03-16T01:45:14.561" v="5244" actId="1076"/>
          <ac:picMkLst>
            <pc:docMk/>
            <pc:sldMk cId="3051272123" sldId="3435"/>
            <ac:picMk id="7" creationId="{4F09A966-787A-051C-5D7E-13C511A9D5CA}"/>
          </ac:picMkLst>
        </pc:picChg>
        <pc:picChg chg="del">
          <ac:chgData name="Ledesma Arista, Alan" userId="88ae10eb-1237-4844-8282-0a3d09a45791" providerId="ADAL" clId="{A4936B49-9FFC-4493-9315-CA71C4319458}" dt="2023-03-16T01:45:06.723" v="5240" actId="478"/>
          <ac:picMkLst>
            <pc:docMk/>
            <pc:sldMk cId="3051272123" sldId="3435"/>
            <ac:picMk id="8" creationId="{8F9D2BF4-A893-CEA7-86DA-F020C40DD2AE}"/>
          </ac:picMkLst>
        </pc:picChg>
      </pc:sldChg>
      <pc:sldChg chg="addSp delSp modSp new mod">
        <pc:chgData name="Ledesma Arista, Alan" userId="88ae10eb-1237-4844-8282-0a3d09a45791" providerId="ADAL" clId="{A4936B49-9FFC-4493-9315-CA71C4319458}" dt="2023-03-16T02:32:52.554" v="5679" actId="313"/>
        <pc:sldMkLst>
          <pc:docMk/>
          <pc:sldMk cId="3452165959" sldId="3436"/>
        </pc:sldMkLst>
        <pc:spChg chg="mod">
          <ac:chgData name="Ledesma Arista, Alan" userId="88ae10eb-1237-4844-8282-0a3d09a45791" providerId="ADAL" clId="{A4936B49-9FFC-4493-9315-CA71C4319458}" dt="2023-03-16T01:47:56.543" v="5249" actId="20577"/>
          <ac:spMkLst>
            <pc:docMk/>
            <pc:sldMk cId="3452165959" sldId="3436"/>
            <ac:spMk id="2" creationId="{5F22764C-5314-1B56-13AA-880B5DD336C0}"/>
          </ac:spMkLst>
        </pc:spChg>
        <pc:spChg chg="mod">
          <ac:chgData name="Ledesma Arista, Alan" userId="88ae10eb-1237-4844-8282-0a3d09a45791" providerId="ADAL" clId="{A4936B49-9FFC-4493-9315-CA71C4319458}" dt="2023-03-16T02:25:08.154" v="5316" actId="20577"/>
          <ac:spMkLst>
            <pc:docMk/>
            <pc:sldMk cId="3452165959" sldId="3436"/>
            <ac:spMk id="3" creationId="{ED76F1B7-85BC-1DF6-9BC4-19B171999554}"/>
          </ac:spMkLst>
        </pc:spChg>
        <pc:spChg chg="add mod">
          <ac:chgData name="Ledesma Arista, Alan" userId="88ae10eb-1237-4844-8282-0a3d09a45791" providerId="ADAL" clId="{A4936B49-9FFC-4493-9315-CA71C4319458}" dt="2023-03-16T02:32:52.554" v="5679" actId="313"/>
          <ac:spMkLst>
            <pc:docMk/>
            <pc:sldMk cId="3452165959" sldId="3436"/>
            <ac:spMk id="10" creationId="{7E354DDE-DD90-6F1B-977F-26E04FC1E3AC}"/>
          </ac:spMkLst>
        </pc:spChg>
        <pc:graphicFrameChg chg="add mod">
          <ac:chgData name="Ledesma Arista, Alan" userId="88ae10eb-1237-4844-8282-0a3d09a45791" providerId="ADAL" clId="{A4936B49-9FFC-4493-9315-CA71C4319458}" dt="2023-03-16T02:25:13.980" v="5319"/>
          <ac:graphicFrameMkLst>
            <pc:docMk/>
            <pc:sldMk cId="3452165959" sldId="3436"/>
            <ac:graphicFrameMk id="6" creationId="{50214838-AFAE-D5C3-6886-9ED34B844292}"/>
          </ac:graphicFrameMkLst>
        </pc:graphicFrameChg>
        <pc:picChg chg="add mod modCrop">
          <ac:chgData name="Ledesma Arista, Alan" userId="88ae10eb-1237-4844-8282-0a3d09a45791" providerId="ADAL" clId="{A4936B49-9FFC-4493-9315-CA71C4319458}" dt="2023-03-16T02:25:37.794" v="5325" actId="14100"/>
          <ac:picMkLst>
            <pc:docMk/>
            <pc:sldMk cId="3452165959" sldId="3436"/>
            <ac:picMk id="7" creationId="{9B80C829-84DD-13FD-8A87-F118427EE6C1}"/>
          </ac:picMkLst>
        </pc:picChg>
        <pc:picChg chg="add del mod">
          <ac:chgData name="Ledesma Arista, Alan" userId="88ae10eb-1237-4844-8282-0a3d09a45791" providerId="ADAL" clId="{A4936B49-9FFC-4493-9315-CA71C4319458}" dt="2023-03-16T02:26:36.088" v="5328" actId="478"/>
          <ac:picMkLst>
            <pc:docMk/>
            <pc:sldMk cId="3452165959" sldId="3436"/>
            <ac:picMk id="8" creationId="{EBBD4BA9-9627-3298-E28E-6BCF50F2F2CB}"/>
          </ac:picMkLst>
        </pc:picChg>
        <pc:picChg chg="add mod modCrop">
          <ac:chgData name="Ledesma Arista, Alan" userId="88ae10eb-1237-4844-8282-0a3d09a45791" providerId="ADAL" clId="{A4936B49-9FFC-4493-9315-CA71C4319458}" dt="2023-03-16T02:27:01.377" v="5333" actId="1076"/>
          <ac:picMkLst>
            <pc:docMk/>
            <pc:sldMk cId="3452165959" sldId="3436"/>
            <ac:picMk id="9" creationId="{70A1FB2A-59D0-605E-B1A8-1828CB2C4627}"/>
          </ac:picMkLst>
        </pc:picChg>
      </pc:sldChg>
      <pc:sldChg chg="modSp add mod">
        <pc:chgData name="Ledesma Arista, Alan" userId="88ae10eb-1237-4844-8282-0a3d09a45791" providerId="ADAL" clId="{A4936B49-9FFC-4493-9315-CA71C4319458}" dt="2023-03-16T02:33:22.330" v="5681" actId="113"/>
        <pc:sldMkLst>
          <pc:docMk/>
          <pc:sldMk cId="663021634" sldId="3437"/>
        </pc:sldMkLst>
        <pc:spChg chg="mod">
          <ac:chgData name="Ledesma Arista, Alan" userId="88ae10eb-1237-4844-8282-0a3d09a45791" providerId="ADAL" clId="{A4936B49-9FFC-4493-9315-CA71C4319458}" dt="2023-03-16T02:33:22.330" v="5681" actId="113"/>
          <ac:spMkLst>
            <pc:docMk/>
            <pc:sldMk cId="663021634" sldId="3437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2:33:42.264" v="5683" actId="113"/>
        <pc:sldMkLst>
          <pc:docMk/>
          <pc:sldMk cId="4145052730" sldId="3438"/>
        </pc:sldMkLst>
        <pc:spChg chg="mod">
          <ac:chgData name="Ledesma Arista, Alan" userId="88ae10eb-1237-4844-8282-0a3d09a45791" providerId="ADAL" clId="{A4936B49-9FFC-4493-9315-CA71C4319458}" dt="2023-03-16T02:33:42.264" v="5683" actId="113"/>
          <ac:spMkLst>
            <pc:docMk/>
            <pc:sldMk cId="4145052730" sldId="3438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2:34:00.096" v="5685" actId="113"/>
        <pc:sldMkLst>
          <pc:docMk/>
          <pc:sldMk cId="1367049112" sldId="3439"/>
        </pc:sldMkLst>
        <pc:spChg chg="mod">
          <ac:chgData name="Ledesma Arista, Alan" userId="88ae10eb-1237-4844-8282-0a3d09a45791" providerId="ADAL" clId="{A4936B49-9FFC-4493-9315-CA71C4319458}" dt="2023-03-16T02:34:00.096" v="5685" actId="113"/>
          <ac:spMkLst>
            <pc:docMk/>
            <pc:sldMk cId="1367049112" sldId="3439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2:34:33.147" v="5687" actId="113"/>
        <pc:sldMkLst>
          <pc:docMk/>
          <pc:sldMk cId="3850782566" sldId="3440"/>
        </pc:sldMkLst>
        <pc:spChg chg="mod">
          <ac:chgData name="Ledesma Arista, Alan" userId="88ae10eb-1237-4844-8282-0a3d09a45791" providerId="ADAL" clId="{A4936B49-9FFC-4493-9315-CA71C4319458}" dt="2023-03-16T02:34:33.147" v="5687" actId="113"/>
          <ac:spMkLst>
            <pc:docMk/>
            <pc:sldMk cId="3850782566" sldId="3440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936B49-9FFC-4493-9315-CA71C4319458}" dt="2023-03-16T02:34:43.465" v="5689" actId="113"/>
        <pc:sldMkLst>
          <pc:docMk/>
          <pc:sldMk cId="1463647446" sldId="3441"/>
        </pc:sldMkLst>
        <pc:spChg chg="mod">
          <ac:chgData name="Ledesma Arista, Alan" userId="88ae10eb-1237-4844-8282-0a3d09a45791" providerId="ADAL" clId="{A4936B49-9FFC-4493-9315-CA71C4319458}" dt="2023-03-16T02:34:43.465" v="5689" actId="113"/>
          <ac:spMkLst>
            <pc:docMk/>
            <pc:sldMk cId="1463647446" sldId="3441"/>
            <ac:spMk id="3" creationId="{00000000-0000-0000-0000-000000000000}"/>
          </ac:spMkLst>
        </pc:spChg>
      </pc:sldChg>
    </pc:docChg>
  </pc:docChgLst>
  <pc:docChgLst>
    <pc:chgData name="Ledesma Arista, Alan" userId="88ae10eb-1237-4844-8282-0a3d09a45791" providerId="ADAL" clId="{AFC02938-A056-4F0D-B6AD-E77231933736}"/>
    <pc:docChg chg="undo redo custSel addSld delSld modSld modSection">
      <pc:chgData name="Ledesma Arista, Alan" userId="88ae10eb-1237-4844-8282-0a3d09a45791" providerId="ADAL" clId="{AFC02938-A056-4F0D-B6AD-E77231933736}" dt="2023-02-28T07:21:45.227" v="5081"/>
      <pc:docMkLst>
        <pc:docMk/>
      </pc:docMkLst>
      <pc:sldChg chg="addSp modSp mod">
        <pc:chgData name="Ledesma Arista, Alan" userId="88ae10eb-1237-4844-8282-0a3d09a45791" providerId="ADAL" clId="{AFC02938-A056-4F0D-B6AD-E77231933736}" dt="2023-02-28T04:21:26.987" v="289" actId="1035"/>
        <pc:sldMkLst>
          <pc:docMk/>
          <pc:sldMk cId="817167365" sldId="256"/>
        </pc:sldMkLst>
        <pc:spChg chg="mod">
          <ac:chgData name="Ledesma Arista, Alan" userId="88ae10eb-1237-4844-8282-0a3d09a45791" providerId="ADAL" clId="{AFC02938-A056-4F0D-B6AD-E77231933736}" dt="2023-02-28T04:17:23.955" v="61" actId="1076"/>
          <ac:spMkLst>
            <pc:docMk/>
            <pc:sldMk cId="817167365" sldId="256"/>
            <ac:spMk id="2" creationId="{00000000-0000-0000-0000-000000000000}"/>
          </ac:spMkLst>
        </pc:spChg>
        <pc:spChg chg="add mod">
          <ac:chgData name="Ledesma Arista, Alan" userId="88ae10eb-1237-4844-8282-0a3d09a45791" providerId="ADAL" clId="{AFC02938-A056-4F0D-B6AD-E77231933736}" dt="2023-02-28T04:18:08.271" v="115" actId="790"/>
          <ac:spMkLst>
            <pc:docMk/>
            <pc:sldMk cId="817167365" sldId="256"/>
            <ac:spMk id="3" creationId="{56252AAE-03BE-5DBC-8BF1-097EFFD8052E}"/>
          </ac:spMkLst>
        </pc:spChg>
        <pc:spChg chg="mod">
          <ac:chgData name="Ledesma Arista, Alan" userId="88ae10eb-1237-4844-8282-0a3d09a45791" providerId="ADAL" clId="{AFC02938-A056-4F0D-B6AD-E77231933736}" dt="2023-02-28T04:19:29.320" v="252" actId="1076"/>
          <ac:spMkLst>
            <pc:docMk/>
            <pc:sldMk cId="817167365" sldId="256"/>
            <ac:spMk id="4" creationId="{00000000-0000-0000-0000-000000000000}"/>
          </ac:spMkLst>
        </pc:spChg>
        <pc:spChg chg="add mod">
          <ac:chgData name="Ledesma Arista, Alan" userId="88ae10eb-1237-4844-8282-0a3d09a45791" providerId="ADAL" clId="{AFC02938-A056-4F0D-B6AD-E77231933736}" dt="2023-02-28T04:21:26.987" v="289" actId="1035"/>
          <ac:spMkLst>
            <pc:docMk/>
            <pc:sldMk cId="817167365" sldId="256"/>
            <ac:spMk id="5" creationId="{47642E8B-92DF-7603-376B-CF5EEC450EF5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392151162" sldId="25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45620369" sldId="29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37022460" sldId="29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623741741" sldId="30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36403202" sldId="307"/>
        </pc:sldMkLst>
      </pc:sldChg>
      <pc:sldChg chg="modSp mod">
        <pc:chgData name="Ledesma Arista, Alan" userId="88ae10eb-1237-4844-8282-0a3d09a45791" providerId="ADAL" clId="{AFC02938-A056-4F0D-B6AD-E77231933736}" dt="2023-02-28T04:23:20.010" v="435" actId="20577"/>
        <pc:sldMkLst>
          <pc:docMk/>
          <pc:sldMk cId="1293043545" sldId="2559"/>
        </pc:sldMkLst>
        <pc:spChg chg="mod">
          <ac:chgData name="Ledesma Arista, Alan" userId="88ae10eb-1237-4844-8282-0a3d09a45791" providerId="ADAL" clId="{AFC02938-A056-4F0D-B6AD-E77231933736}" dt="2023-02-28T04:22:10.184" v="304" actId="20577"/>
          <ac:spMkLst>
            <pc:docMk/>
            <pc:sldMk cId="1293043545" sldId="255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23:20.010" v="435" actId="20577"/>
          <ac:spMkLst>
            <pc:docMk/>
            <pc:sldMk cId="1293043545" sldId="2559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78944450" sldId="259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3143086" sldId="259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39700003" sldId="259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52160595" sldId="30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98639255" sldId="303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282079935" sldId="305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006849681" sldId="305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718168763" sldId="310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86726169" sldId="312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98659403" sldId="312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601744500" sldId="313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49308915" sldId="314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805247663" sldId="314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553649710" sldId="315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13714227" sldId="3175"/>
        </pc:sldMkLst>
      </pc:sldChg>
      <pc:sldChg chg="del">
        <pc:chgData name="Ledesma Arista, Alan" userId="88ae10eb-1237-4844-8282-0a3d09a45791" providerId="ADAL" clId="{AFC02938-A056-4F0D-B6AD-E77231933736}" dt="2023-02-28T04:15:04.378" v="0" actId="47"/>
        <pc:sldMkLst>
          <pc:docMk/>
          <pc:sldMk cId="1446890697" sldId="318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088017626" sldId="323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14454536" sldId="324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22042014" sldId="328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65946800" sldId="330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290486525" sldId="331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725448048" sldId="333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302716551" sldId="337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16467700" sldId="3372"/>
        </pc:sldMkLst>
      </pc:sldChg>
      <pc:sldChg chg="delSp modSp mod">
        <pc:chgData name="Ledesma Arista, Alan" userId="88ae10eb-1237-4844-8282-0a3d09a45791" providerId="ADAL" clId="{AFC02938-A056-4F0D-B6AD-E77231933736}" dt="2023-02-28T04:48:03.379" v="1419" actId="20577"/>
        <pc:sldMkLst>
          <pc:docMk/>
          <pc:sldMk cId="1788707911" sldId="3390"/>
        </pc:sldMkLst>
        <pc:spChg chg="mod">
          <ac:chgData name="Ledesma Arista, Alan" userId="88ae10eb-1237-4844-8282-0a3d09a45791" providerId="ADAL" clId="{AFC02938-A056-4F0D-B6AD-E77231933736}" dt="2023-02-28T04:24:28.141" v="467"/>
          <ac:spMkLst>
            <pc:docMk/>
            <pc:sldMk cId="1788707911" sldId="339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24:17.139" v="466" actId="20577"/>
          <ac:spMkLst>
            <pc:docMk/>
            <pc:sldMk cId="1788707911" sldId="3390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8:03.379" v="1419" actId="20577"/>
          <ac:spMkLst>
            <pc:docMk/>
            <pc:sldMk cId="1788707911" sldId="3390"/>
            <ac:spMk id="6" creationId="{00000000-0000-0000-0000-000000000000}"/>
          </ac:spMkLst>
        </pc:spChg>
        <pc:spChg chg="del">
          <ac:chgData name="Ledesma Arista, Alan" userId="88ae10eb-1237-4844-8282-0a3d09a45791" providerId="ADAL" clId="{AFC02938-A056-4F0D-B6AD-E77231933736}" dt="2023-02-28T04:24:38.881" v="469" actId="478"/>
          <ac:spMkLst>
            <pc:docMk/>
            <pc:sldMk cId="1788707911" sldId="3390"/>
            <ac:spMk id="10" creationId="{00000000-0000-0000-0000-000000000000}"/>
          </ac:spMkLst>
        </pc:spChg>
        <pc:picChg chg="del">
          <ac:chgData name="Ledesma Arista, Alan" userId="88ae10eb-1237-4844-8282-0a3d09a45791" providerId="ADAL" clId="{AFC02938-A056-4F0D-B6AD-E77231933736}" dt="2023-02-28T04:24:34.099" v="468" actId="478"/>
          <ac:picMkLst>
            <pc:docMk/>
            <pc:sldMk cId="1788707911" sldId="3390"/>
            <ac:picMk id="3" creationId="{BFCC68A3-6F8C-262C-B912-764A9588917C}"/>
          </ac:picMkLst>
        </pc:picChg>
      </pc:sldChg>
      <pc:sldChg chg="modSp add mod">
        <pc:chgData name="Ledesma Arista, Alan" userId="88ae10eb-1237-4844-8282-0a3d09a45791" providerId="ADAL" clId="{AFC02938-A056-4F0D-B6AD-E77231933736}" dt="2023-02-28T04:43:54.863" v="1353" actId="113"/>
        <pc:sldMkLst>
          <pc:docMk/>
          <pc:sldMk cId="178989912" sldId="3391"/>
        </pc:sldMkLst>
        <pc:spChg chg="mod">
          <ac:chgData name="Ledesma Arista, Alan" userId="88ae10eb-1237-4844-8282-0a3d09a45791" providerId="ADAL" clId="{AFC02938-A056-4F0D-B6AD-E77231933736}" dt="2023-02-28T04:43:54.863" v="1353" actId="113"/>
          <ac:spMkLst>
            <pc:docMk/>
            <pc:sldMk cId="178989912" sldId="3391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0156749" sldId="3391"/>
        </pc:sldMkLst>
      </pc:sldChg>
      <pc:sldChg chg="modSp add mod">
        <pc:chgData name="Ledesma Arista, Alan" userId="88ae10eb-1237-4844-8282-0a3d09a45791" providerId="ADAL" clId="{AFC02938-A056-4F0D-B6AD-E77231933736}" dt="2023-02-28T04:23:57.709" v="438" actId="113"/>
        <pc:sldMkLst>
          <pc:docMk/>
          <pc:sldMk cId="3378911809" sldId="3392"/>
        </pc:sldMkLst>
        <pc:spChg chg="mod">
          <ac:chgData name="Ledesma Arista, Alan" userId="88ae10eb-1237-4844-8282-0a3d09a45791" providerId="ADAL" clId="{AFC02938-A056-4F0D-B6AD-E77231933736}" dt="2023-02-28T04:23:57.709" v="438" actId="113"/>
          <ac:spMkLst>
            <pc:docMk/>
            <pc:sldMk cId="3378911809" sldId="3392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574250486" sldId="3392"/>
        </pc:sldMkLst>
      </pc:sldChg>
      <pc:sldChg chg="modSp add mod">
        <pc:chgData name="Ledesma Arista, Alan" userId="88ae10eb-1237-4844-8282-0a3d09a45791" providerId="ADAL" clId="{AFC02938-A056-4F0D-B6AD-E77231933736}" dt="2023-02-28T04:44:07.158" v="1354" actId="113"/>
        <pc:sldMkLst>
          <pc:docMk/>
          <pc:sldMk cId="1519115854" sldId="3393"/>
        </pc:sldMkLst>
        <pc:spChg chg="mod">
          <ac:chgData name="Ledesma Arista, Alan" userId="88ae10eb-1237-4844-8282-0a3d09a45791" providerId="ADAL" clId="{AFC02938-A056-4F0D-B6AD-E77231933736}" dt="2023-02-28T04:44:07.158" v="1354" actId="113"/>
          <ac:spMkLst>
            <pc:docMk/>
            <pc:sldMk cId="1519115854" sldId="3393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566865142" sldId="3394"/>
        </pc:sldMkLst>
      </pc:sldChg>
      <pc:sldChg chg="modSp add mod">
        <pc:chgData name="Ledesma Arista, Alan" userId="88ae10eb-1237-4844-8282-0a3d09a45791" providerId="ADAL" clId="{AFC02938-A056-4F0D-B6AD-E77231933736}" dt="2023-02-28T04:44:12.340" v="1355" actId="113"/>
        <pc:sldMkLst>
          <pc:docMk/>
          <pc:sldMk cId="3373339452" sldId="3394"/>
        </pc:sldMkLst>
        <pc:spChg chg="mod">
          <ac:chgData name="Ledesma Arista, Alan" userId="88ae10eb-1237-4844-8282-0a3d09a45791" providerId="ADAL" clId="{AFC02938-A056-4F0D-B6AD-E77231933736}" dt="2023-02-28T04:44:12.340" v="1355" actId="113"/>
          <ac:spMkLst>
            <pc:docMk/>
            <pc:sldMk cId="3373339452" sldId="3394"/>
            <ac:spMk id="3" creationId="{00000000-0000-0000-0000-000000000000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5:47:58.149" v="3676" actId="20577"/>
        <pc:sldMkLst>
          <pc:docMk/>
          <pc:sldMk cId="1089048183" sldId="3395"/>
        </pc:sldMkLst>
        <pc:spChg chg="mod">
          <ac:chgData name="Ledesma Arista, Alan" userId="88ae10eb-1237-4844-8282-0a3d09a45791" providerId="ADAL" clId="{AFC02938-A056-4F0D-B6AD-E77231933736}" dt="2023-02-28T05:30:29.332" v="3117" actId="20577"/>
          <ac:spMkLst>
            <pc:docMk/>
            <pc:sldMk cId="1089048183" sldId="339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4:57.642" v="1379" actId="20577"/>
          <ac:spMkLst>
            <pc:docMk/>
            <pc:sldMk cId="1089048183" sldId="3395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5:47:58.149" v="3676" actId="20577"/>
          <ac:spMkLst>
            <pc:docMk/>
            <pc:sldMk cId="1089048183" sldId="3395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5:30:46.995" v="3119" actId="22"/>
          <ac:spMkLst>
            <pc:docMk/>
            <pc:sldMk cId="1089048183" sldId="3395"/>
            <ac:spMk id="7" creationId="{692F463B-4B25-99B1-B3A0-C756FCD39E67}"/>
          </ac:spMkLst>
        </pc:spChg>
      </pc:sldChg>
      <pc:sldChg chg="add">
        <pc:chgData name="Ledesma Arista, Alan" userId="88ae10eb-1237-4844-8282-0a3d09a45791" providerId="ADAL" clId="{AFC02938-A056-4F0D-B6AD-E77231933736}" dt="2023-02-28T04:45:43.611" v="1380"/>
        <pc:sldMkLst>
          <pc:docMk/>
          <pc:sldMk cId="2259333486" sldId="3396"/>
        </pc:sldMkLst>
      </pc:sldChg>
      <pc:sldChg chg="add">
        <pc:chgData name="Ledesma Arista, Alan" userId="88ae10eb-1237-4844-8282-0a3d09a45791" providerId="ADAL" clId="{AFC02938-A056-4F0D-B6AD-E77231933736}" dt="2023-02-28T04:45:45.449" v="1381"/>
        <pc:sldMkLst>
          <pc:docMk/>
          <pc:sldMk cId="815576415" sldId="3397"/>
        </pc:sldMkLst>
      </pc:sldChg>
      <pc:sldChg chg="add">
        <pc:chgData name="Ledesma Arista, Alan" userId="88ae10eb-1237-4844-8282-0a3d09a45791" providerId="ADAL" clId="{AFC02938-A056-4F0D-B6AD-E77231933736}" dt="2023-02-28T04:45:47.295" v="1382"/>
        <pc:sldMkLst>
          <pc:docMk/>
          <pc:sldMk cId="2423836755" sldId="3398"/>
        </pc:sldMkLst>
      </pc:sldChg>
      <pc:sldChg chg="add">
        <pc:chgData name="Ledesma Arista, Alan" userId="88ae10eb-1237-4844-8282-0a3d09a45791" providerId="ADAL" clId="{AFC02938-A056-4F0D-B6AD-E77231933736}" dt="2023-02-28T04:45:50.602" v="1383"/>
        <pc:sldMkLst>
          <pc:docMk/>
          <pc:sldMk cId="3466223244" sldId="3399"/>
        </pc:sldMkLst>
      </pc:sldChg>
      <pc:sldChg chg="add">
        <pc:chgData name="Ledesma Arista, Alan" userId="88ae10eb-1237-4844-8282-0a3d09a45791" providerId="ADAL" clId="{AFC02938-A056-4F0D-B6AD-E77231933736}" dt="2023-02-28T04:45:52.813" v="1384"/>
        <pc:sldMkLst>
          <pc:docMk/>
          <pc:sldMk cId="2854746982" sldId="3400"/>
        </pc:sldMkLst>
      </pc:sldChg>
      <pc:sldChg chg="add">
        <pc:chgData name="Ledesma Arista, Alan" userId="88ae10eb-1237-4844-8282-0a3d09a45791" providerId="ADAL" clId="{AFC02938-A056-4F0D-B6AD-E77231933736}" dt="2023-02-28T04:45:55.941" v="1385"/>
        <pc:sldMkLst>
          <pc:docMk/>
          <pc:sldMk cId="717400749" sldId="3401"/>
        </pc:sldMkLst>
      </pc:sldChg>
      <pc:sldChg chg="add">
        <pc:chgData name="Ledesma Arista, Alan" userId="88ae10eb-1237-4844-8282-0a3d09a45791" providerId="ADAL" clId="{AFC02938-A056-4F0D-B6AD-E77231933736}" dt="2023-02-28T04:45:58.275" v="1386"/>
        <pc:sldMkLst>
          <pc:docMk/>
          <pc:sldMk cId="3108296621" sldId="3402"/>
        </pc:sldMkLst>
      </pc:sldChg>
      <pc:sldChg chg="add del">
        <pc:chgData name="Ledesma Arista, Alan" userId="88ae10eb-1237-4844-8282-0a3d09a45791" providerId="ADAL" clId="{AFC02938-A056-4F0D-B6AD-E77231933736}" dt="2023-02-28T04:46:10.428" v="1390"/>
        <pc:sldMkLst>
          <pc:docMk/>
          <pc:sldMk cId="688283337" sldId="3403"/>
        </pc:sldMkLst>
      </pc:sldChg>
      <pc:sldChg chg="modSp add mod">
        <pc:chgData name="Ledesma Arista, Alan" userId="88ae10eb-1237-4844-8282-0a3d09a45791" providerId="ADAL" clId="{AFC02938-A056-4F0D-B6AD-E77231933736}" dt="2023-02-28T04:46:49.853" v="1398"/>
        <pc:sldMkLst>
          <pc:docMk/>
          <pc:sldMk cId="1424336892" sldId="3403"/>
        </pc:sldMkLst>
        <pc:spChg chg="mod">
          <ac:chgData name="Ledesma Arista, Alan" userId="88ae10eb-1237-4844-8282-0a3d09a45791" providerId="ADAL" clId="{AFC02938-A056-4F0D-B6AD-E77231933736}" dt="2023-02-28T04:46:43.244" v="1396"/>
          <ac:spMkLst>
            <pc:docMk/>
            <pc:sldMk cId="1424336892" sldId="3403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6:49.853" v="1398"/>
          <ac:spMkLst>
            <pc:docMk/>
            <pc:sldMk cId="1424336892" sldId="3403"/>
            <ac:spMk id="5" creationId="{00000000-0000-0000-0000-000000000000}"/>
          </ac:spMkLst>
        </pc:spChg>
      </pc:sldChg>
      <pc:sldChg chg="modSp add mod">
        <pc:chgData name="Ledesma Arista, Alan" userId="88ae10eb-1237-4844-8282-0a3d09a45791" providerId="ADAL" clId="{AFC02938-A056-4F0D-B6AD-E77231933736}" dt="2023-02-28T04:46:36.214" v="1395"/>
        <pc:sldMkLst>
          <pc:docMk/>
          <pc:sldMk cId="1814906190" sldId="3404"/>
        </pc:sldMkLst>
        <pc:spChg chg="mod">
          <ac:chgData name="Ledesma Arista, Alan" userId="88ae10eb-1237-4844-8282-0a3d09a45791" providerId="ADAL" clId="{AFC02938-A056-4F0D-B6AD-E77231933736}" dt="2023-02-28T04:46:29.052" v="1393"/>
          <ac:spMkLst>
            <pc:docMk/>
            <pc:sldMk cId="1814906190" sldId="3404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6:36.214" v="1395"/>
          <ac:spMkLst>
            <pc:docMk/>
            <pc:sldMk cId="1814906190" sldId="3404"/>
            <ac:spMk id="5" creationId="{00000000-0000-0000-0000-000000000000}"/>
          </ac:spMkLst>
        </pc:spChg>
      </pc:sldChg>
      <pc:sldChg chg="add del">
        <pc:chgData name="Ledesma Arista, Alan" userId="88ae10eb-1237-4844-8282-0a3d09a45791" providerId="ADAL" clId="{AFC02938-A056-4F0D-B6AD-E77231933736}" dt="2023-02-28T04:46:09.961" v="1389"/>
        <pc:sldMkLst>
          <pc:docMk/>
          <pc:sldMk cId="2029500033" sldId="3404"/>
        </pc:sldMkLst>
      </pc:sldChg>
      <pc:sldChg chg="modSp add mod">
        <pc:chgData name="Ledesma Arista, Alan" userId="88ae10eb-1237-4844-8282-0a3d09a45791" providerId="ADAL" clId="{AFC02938-A056-4F0D-B6AD-E77231933736}" dt="2023-02-28T04:47:29.805" v="1413"/>
        <pc:sldMkLst>
          <pc:docMk/>
          <pc:sldMk cId="676547078" sldId="3405"/>
        </pc:sldMkLst>
        <pc:spChg chg="mod">
          <ac:chgData name="Ledesma Arista, Alan" userId="88ae10eb-1237-4844-8282-0a3d09a45791" providerId="ADAL" clId="{AFC02938-A056-4F0D-B6AD-E77231933736}" dt="2023-02-28T04:47:21.282" v="1411" actId="20577"/>
          <ac:spMkLst>
            <pc:docMk/>
            <pc:sldMk cId="676547078" sldId="340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7:29.805" v="1413"/>
          <ac:spMkLst>
            <pc:docMk/>
            <pc:sldMk cId="676547078" sldId="3405"/>
            <ac:spMk id="5" creationId="{00000000-0000-0000-0000-000000000000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5:57:08.394" v="3866" actId="115"/>
        <pc:sldMkLst>
          <pc:docMk/>
          <pc:sldMk cId="3031649452" sldId="3406"/>
        </pc:sldMkLst>
        <pc:spChg chg="mod">
          <ac:chgData name="Ledesma Arista, Alan" userId="88ae10eb-1237-4844-8282-0a3d09a45791" providerId="ADAL" clId="{AFC02938-A056-4F0D-B6AD-E77231933736}" dt="2023-02-28T05:31:15.145" v="3141" actId="20577"/>
          <ac:spMkLst>
            <pc:docMk/>
            <pc:sldMk cId="3031649452" sldId="340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5:57:08.394" v="3866" actId="115"/>
          <ac:spMkLst>
            <pc:docMk/>
            <pc:sldMk cId="3031649452" sldId="3406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5:54:32.278" v="3812" actId="22"/>
          <ac:spMkLst>
            <pc:docMk/>
            <pc:sldMk cId="3031649452" sldId="3406"/>
            <ac:spMk id="7" creationId="{B66919D0-CB06-4AAC-BF37-1A88C4475E84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6:15:09.086" v="4389" actId="22"/>
        <pc:sldMkLst>
          <pc:docMk/>
          <pc:sldMk cId="2536142949" sldId="3407"/>
        </pc:sldMkLst>
        <pc:spChg chg="mod">
          <ac:chgData name="Ledesma Arista, Alan" userId="88ae10eb-1237-4844-8282-0a3d09a45791" providerId="ADAL" clId="{AFC02938-A056-4F0D-B6AD-E77231933736}" dt="2023-02-28T06:14:48.715" v="4387" actId="20577"/>
          <ac:spMkLst>
            <pc:docMk/>
            <pc:sldMk cId="2536142949" sldId="3407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6:15:09.086" v="4389" actId="22"/>
          <ac:spMkLst>
            <pc:docMk/>
            <pc:sldMk cId="2536142949" sldId="3407"/>
            <ac:spMk id="7" creationId="{CA8D4C56-0412-3E36-9225-21DED6B7C464}"/>
          </ac:spMkLst>
        </pc:spChg>
      </pc:sldChg>
      <pc:sldChg chg="modSp add mod">
        <pc:chgData name="Ledesma Arista, Alan" userId="88ae10eb-1237-4844-8282-0a3d09a45791" providerId="ADAL" clId="{AFC02938-A056-4F0D-B6AD-E77231933736}" dt="2023-02-28T07:21:45.227" v="5081"/>
        <pc:sldMkLst>
          <pc:docMk/>
          <pc:sldMk cId="3753531908" sldId="3408"/>
        </pc:sldMkLst>
        <pc:spChg chg="mod">
          <ac:chgData name="Ledesma Arista, Alan" userId="88ae10eb-1237-4844-8282-0a3d09a45791" providerId="ADAL" clId="{AFC02938-A056-4F0D-B6AD-E77231933736}" dt="2023-02-28T07:21:45.227" v="5081"/>
          <ac:spMkLst>
            <pc:docMk/>
            <pc:sldMk cId="3753531908" sldId="3408"/>
            <ac:spMk id="6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74294738" sldId="341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33486779" sldId="343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222785198" sldId="344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241962323" sldId="350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71771332" sldId="359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028618554" sldId="36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984182337" sldId="363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173431421" sldId="366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77234671" sldId="371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367488541" sldId="372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701568202" sldId="373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93789897" sldId="375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635877416" sldId="375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60016947" sldId="380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90382219" sldId="380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620692194" sldId="380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71385148" sldId="381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30173116" sldId="385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424820591" sldId="385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7939751" sldId="385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9384159" sldId="385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29558177" sldId="385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83066264" sldId="385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96845235" sldId="386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19776860" sldId="387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26580130" sldId="387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528739628" sldId="387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6298287" sldId="387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81662343" sldId="387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05659780" sldId="387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14457723" sldId="397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581573712" sldId="398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4219725" sldId="401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68166738" sldId="401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674580388" sldId="402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486403627" sldId="402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842310666" sldId="402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93559738" sldId="402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75664371" sldId="402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544340886" sldId="402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92953711" sldId="403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31861217" sldId="403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536381713" sldId="403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576813179" sldId="403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959510682" sldId="40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073509702" sldId="403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64994120" sldId="4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2971800" cy="498057"/>
          </a:xfrm>
          <a:prstGeom prst="rect">
            <a:avLst/>
          </a:prstGeom>
        </p:spPr>
        <p:txBody>
          <a:bodyPr vert="horz" lIns="92714" tIns="46357" rIns="92714" bIns="46357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4" y="6"/>
            <a:ext cx="2971800" cy="498057"/>
          </a:xfrm>
          <a:prstGeom prst="rect">
            <a:avLst/>
          </a:prstGeom>
        </p:spPr>
        <p:txBody>
          <a:bodyPr vert="horz" lIns="92714" tIns="46357" rIns="92714" bIns="46357" rtlCol="0"/>
          <a:lstStyle>
            <a:lvl1pPr algn="r">
              <a:defRPr sz="1200"/>
            </a:lvl1pPr>
          </a:lstStyle>
          <a:p>
            <a:fld id="{D631C8C2-1392-426E-B415-A23C6F7DB8E5}" type="datetimeFigureOut">
              <a:rPr lang="es-PE" smtClean="0"/>
              <a:t>2025-03-18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14" tIns="46357" rIns="92714" bIns="46357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1" y="4777195"/>
            <a:ext cx="5486400" cy="3908616"/>
          </a:xfrm>
          <a:prstGeom prst="rect">
            <a:avLst/>
          </a:prstGeom>
        </p:spPr>
        <p:txBody>
          <a:bodyPr vert="horz" lIns="92714" tIns="46357" rIns="92714" bIns="46357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6"/>
          </a:xfrm>
          <a:prstGeom prst="rect">
            <a:avLst/>
          </a:prstGeom>
        </p:spPr>
        <p:txBody>
          <a:bodyPr vert="horz" lIns="92714" tIns="46357" rIns="92714" bIns="46357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9428584"/>
            <a:ext cx="2971800" cy="498056"/>
          </a:xfrm>
          <a:prstGeom prst="rect">
            <a:avLst/>
          </a:prstGeom>
        </p:spPr>
        <p:txBody>
          <a:bodyPr vert="horz" lIns="92714" tIns="46357" rIns="92714" bIns="46357" rtlCol="0" anchor="b"/>
          <a:lstStyle>
            <a:lvl1pPr algn="r">
              <a:defRPr sz="1200"/>
            </a:lvl1pPr>
          </a:lstStyle>
          <a:p>
            <a:fld id="{BE2B7552-AFAB-40C0-9BA7-A59C2E3215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4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40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36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91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6056"/>
            <a:ext cx="10363200" cy="1263913"/>
          </a:xfrm>
        </p:spPr>
        <p:txBody>
          <a:bodyPr anchor="b">
            <a:normAutofit/>
          </a:bodyPr>
          <a:lstStyle>
            <a:lvl1pPr algn="ctr" defTabSz="8826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500" b="1" kern="0" dirty="0">
                <a:solidFill>
                  <a:srgbClr val="00467A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grpSp>
        <p:nvGrpSpPr>
          <p:cNvPr id="9" name="20 Grupo"/>
          <p:cNvGrpSpPr>
            <a:grpSpLocks/>
          </p:cNvGrpSpPr>
          <p:nvPr userDrawn="1"/>
        </p:nvGrpSpPr>
        <p:grpSpPr bwMode="auto">
          <a:xfrm>
            <a:off x="0" y="6030920"/>
            <a:ext cx="12192000" cy="835025"/>
            <a:chOff x="-32" y="3626201"/>
            <a:chExt cx="9144064" cy="1160121"/>
          </a:xfrm>
        </p:grpSpPr>
        <p:pic>
          <p:nvPicPr>
            <p:cNvPr id="10" name="15 Imagen"/>
            <p:cNvPicPr>
              <a:picLocks noChangeAspect="1"/>
            </p:cNvPicPr>
            <p:nvPr/>
          </p:nvPicPr>
          <p:blipFill>
            <a:blip r:embed="rId2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3626201"/>
              <a:ext cx="1911670" cy="116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16 Imagen"/>
            <p:cNvPicPr>
              <a:picLocks noChangeAspect="1"/>
            </p:cNvPicPr>
            <p:nvPr/>
          </p:nvPicPr>
          <p:blipFill>
            <a:blip r:embed="rId3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324" y="3628075"/>
              <a:ext cx="1913544" cy="11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17 Imagen"/>
            <p:cNvPicPr>
              <a:picLocks noChangeAspect="1"/>
            </p:cNvPicPr>
            <p:nvPr/>
          </p:nvPicPr>
          <p:blipFill>
            <a:blip r:embed="rId4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586" y="3628075"/>
              <a:ext cx="1911670" cy="11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18 Imagen"/>
            <p:cNvPicPr>
              <a:picLocks noChangeAspect="1"/>
            </p:cNvPicPr>
            <p:nvPr/>
          </p:nvPicPr>
          <p:blipFill>
            <a:blip r:embed="rId5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100" y="3629949"/>
              <a:ext cx="1913544" cy="11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19 Imagen"/>
            <p:cNvPicPr>
              <a:picLocks noChangeAspect="1"/>
            </p:cNvPicPr>
            <p:nvPr/>
          </p:nvPicPr>
          <p:blipFill>
            <a:blip r:embed="rId6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614" y="3629949"/>
              <a:ext cx="1915418" cy="11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5 Imagen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203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F71-97C7-48C7-8AF5-7AA2D433E312}" type="datetime1">
              <a:rPr lang="es-PE" smtClean="0"/>
              <a:t>2025-03-18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9EE-838F-4A99-BA96-E889DC00B0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ad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s-PE" altLang="es-PE" sz="3600" b="1">
                <a:solidFill>
                  <a:srgbClr val="00467A"/>
                </a:solidFill>
                <a:latin typeface="Arial Narrow" panose="020B0606020202030204" pitchFamily="34" charset="0"/>
              </a:rPr>
              <a:t>Haga clic para editar texto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76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8877674" y="81042"/>
            <a:ext cx="2982897" cy="3539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25929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24839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8877674" y="81042"/>
            <a:ext cx="2982897" cy="3539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103352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15282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7259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contenido" preserve="1">
  <p:cSld name="4_Diapositiva de conteni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2" y="6566814"/>
            <a:ext cx="11221375" cy="291189"/>
          </a:xfrm>
          <a:prstGeom prst="rect">
            <a:avLst/>
          </a:prstGeom>
          <a:solidFill>
            <a:srgbClr val="00467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877672" y="81042"/>
            <a:ext cx="2982897" cy="3539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332319" y="541340"/>
            <a:ext cx="11527367" cy="71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67A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67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2"/>
          </p:nvPr>
        </p:nvSpPr>
        <p:spPr>
          <a:xfrm>
            <a:off x="2" y="6566811"/>
            <a:ext cx="11221375" cy="28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52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887" y="560436"/>
            <a:ext cx="11507680" cy="487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66818"/>
            <a:ext cx="11185864" cy="291189"/>
          </a:xfrm>
          <a:prstGeom prst="rect">
            <a:avLst/>
          </a:prstGeom>
          <a:solidFill>
            <a:srgbClr val="00467A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0160" y="6566819"/>
            <a:ext cx="520825" cy="253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59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467A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1479140"/>
            <a:ext cx="7772400" cy="1263913"/>
          </a:xfrm>
        </p:spPr>
        <p:txBody>
          <a:bodyPr>
            <a:normAutofit/>
          </a:bodyPr>
          <a:lstStyle/>
          <a:p>
            <a:r>
              <a:rPr lang="es-PE" sz="3200" dirty="0"/>
              <a:t>Política Monetaria y Aplicaciones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42E8B-92DF-7603-376B-CF5EEC45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352" y="4723497"/>
            <a:ext cx="3958648" cy="9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algn="just" eaLnBrk="1" hangingPunct="1">
              <a:defRPr/>
            </a:pPr>
            <a:r>
              <a:rPr lang="es-MX" sz="1400" b="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Las opiniones expresadas en estas diapositivas y durante la presentación son de exclusiva responsabilidad del autor y no reflejan necesariamente los puntos de vista del Banco Central de Reserva del Perú.</a:t>
            </a:r>
            <a:endParaRPr lang="en-US" sz="1400" b="0" kern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7781E4-DB5C-4F42-BF9D-4A8C6763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919"/>
            <a:ext cx="40903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Banco Central de Reserva del Perú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Central de Estudios Económicos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Subgerencia de diseño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Departamento de Modelos Macroeconómicos</a:t>
            </a:r>
          </a:p>
          <a:p>
            <a:pPr>
              <a:defRPr/>
            </a:pPr>
            <a:r>
              <a:rPr lang="es-PE" sz="1600" dirty="0">
                <a:solidFill>
                  <a:srgbClr val="00467A"/>
                </a:solidFill>
              </a:rPr>
              <a:t>Marzo de 2025</a:t>
            </a:r>
          </a:p>
          <a:p>
            <a:pPr>
              <a:defRPr/>
            </a:pPr>
            <a:endParaRPr lang="es-PE" sz="1600" b="1" dirty="0">
              <a:solidFill>
                <a:srgbClr val="00467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0BD2EB-FB60-4778-99B5-E8813640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362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Alan Ledesma</a:t>
            </a:r>
          </a:p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Curso de Extensión de Economía Avanzada </a:t>
            </a:r>
            <a:r>
              <a:rPr lang="es-PE" sz="200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- 2025</a:t>
            </a:r>
            <a:endParaRPr lang="es-PE" sz="2000" kern="0" dirty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6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Modelos multivariados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4407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Modelos multivariados 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PBI tendencial o potencial</a:t>
                </a:r>
              </a:p>
              <a:p>
                <a:pPr marL="630238" lvl="1" indent="-285750" algn="just"/>
                <a:r>
                  <a:rPr lang="es-PE" sz="1800"/>
                  <a:t>Identificación consistente con características de un modelo:</a:t>
                </a:r>
              </a:p>
              <a:p>
                <a:pPr marL="630238" lvl="1" indent="-285750" algn="just"/>
                <a:endParaRPr lang="es-PE" sz="1800"/>
              </a:p>
              <a:p>
                <a:pPr marL="34448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PE" sz="1600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s-P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sz="14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s-PE" sz="1400"/>
              </a:p>
              <a:p>
                <a:pPr marL="630238" lvl="1" indent="-285750" algn="just"/>
                <a:endParaRPr lang="es-PE" sz="1800"/>
              </a:p>
              <a:p>
                <a:pPr marL="630238" lvl="1" indent="-285750" algn="just"/>
                <a:r>
                  <a:rPr lang="es-PE" sz="1800"/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PE" sz="1800"/>
                  <a:t> es la data disponible de las variables observables del modelo </a:t>
                </a:r>
                <a14:m>
                  <m:oMath xmlns:m="http://schemas.openxmlformats.org/officeDocument/2006/math">
                    <m:r>
                      <a:rPr lang="es-PE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s-PE" sz="1800"/>
              </a:p>
              <a:p>
                <a:pPr marL="630238" lvl="1" indent="-285750" algn="just"/>
                <a:r>
                  <a:rPr lang="es-PE" sz="1800"/>
                  <a:t>Ejemplo de </a:t>
                </a:r>
                <a14:m>
                  <m:oMath xmlns:m="http://schemas.openxmlformats.org/officeDocument/2006/math">
                    <m:r>
                      <a:rPr lang="es-PE" sz="18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PE" sz="1800"/>
                  <a:t>: MPT o cualquier otro </a:t>
                </a:r>
                <a:r>
                  <a:rPr lang="es-PE" sz="1800" err="1"/>
                  <a:t>semiestructural</a:t>
                </a:r>
                <a:r>
                  <a:rPr lang="es-PE" sz="1800"/>
                  <a:t> e incluso MEGDE</a:t>
                </a:r>
              </a:p>
              <a:p>
                <a:pPr marL="1087438" lvl="2" indent="-285750" algn="just"/>
                <a:endParaRPr lang="es-PE" sz="140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Pros:</a:t>
                </a:r>
              </a:p>
              <a:p>
                <a:pPr marL="630238" lvl="1" indent="-285750" algn="just"/>
                <a:r>
                  <a:rPr lang="es-PE" sz="1800"/>
                  <a:t>Consistente con definiciones teóricas</a:t>
                </a:r>
              </a:p>
              <a:p>
                <a:pPr marL="630238" lvl="1" indent="-285750" algn="just"/>
                <a:r>
                  <a:rPr lang="es-PE" sz="1800"/>
                  <a:t>“Mejor oportunidad” de identificar cambios de tendencia</a:t>
                </a:r>
              </a:p>
              <a:p>
                <a:pPr marL="630238" lvl="1" indent="-285750" algn="just"/>
                <a:r>
                  <a:rPr lang="es-PE" sz="1800"/>
                  <a:t>“Problema de colas menor”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err="1"/>
                  <a:t>Cons</a:t>
                </a:r>
                <a:r>
                  <a:rPr lang="es-PE"/>
                  <a:t>:</a:t>
                </a:r>
              </a:p>
              <a:p>
                <a:pPr marL="630238" lvl="1" indent="-285750" algn="just"/>
                <a:r>
                  <a:rPr lang="es-PE" sz="1800"/>
                  <a:t>Menos parsimonioso</a:t>
                </a:r>
              </a:p>
              <a:p>
                <a:pPr marL="630238" lvl="1" indent="-285750" algn="just"/>
                <a:r>
                  <a:rPr lang="es-PE" sz="1800"/>
                  <a:t>Incertidumbre de modelo: Requiere de un modelo (que podría estar inapropiadamente especificado)</a:t>
                </a:r>
              </a:p>
              <a:p>
                <a:pPr marL="630238" lvl="1" indent="-285750" algn="just"/>
                <a:r>
                  <a:rPr lang="es-PE" sz="1800"/>
                  <a:t>Incertidumbre de coeficientes: Incluso en modelos razonablemente especificados, no todos los coeficientes son identificables</a:t>
                </a:r>
              </a:p>
              <a:p>
                <a:pPr indent="-341312" algn="just"/>
                <a:endParaRPr lang="es-PE" sz="1400"/>
              </a:p>
              <a:p>
                <a:pPr indent="-341312" algn="just"/>
                <a:endParaRPr lang="es-PE" sz="1400"/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44076"/>
                <a:ext cx="11529141" cy="5878394"/>
              </a:xfrm>
              <a:blipFill>
                <a:blip r:embed="rId2"/>
                <a:stretch>
                  <a:fillRect l="-423" t="-1037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10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1. Plan de la presentación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51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5907" y="81042"/>
            <a:ext cx="2237173" cy="352874"/>
          </a:xfrm>
        </p:spPr>
        <p:txBody>
          <a:bodyPr/>
          <a:lstStyle/>
          <a:p>
            <a:r>
              <a:rPr lang="es-PE"/>
              <a:t>Modelos multivariados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11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53566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>
                    <a:solidFill>
                      <a:srgbClr val="00467A"/>
                    </a:solidFill>
                  </a:rPr>
                  <a:t>El MNK </a:t>
                </a:r>
                <a:r>
                  <a:rPr lang="es-PE" err="1">
                    <a:solidFill>
                      <a:srgbClr val="00467A"/>
                    </a:solidFill>
                  </a:rPr>
                  <a:t>semiestructural</a:t>
                </a:r>
                <a:r>
                  <a:rPr lang="es-PE">
                    <a:solidFill>
                      <a:srgbClr val="00467A"/>
                    </a:solidFill>
                  </a:rPr>
                  <a:t> es,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sz="1800">
                    <a:solidFill>
                      <a:srgbClr val="00467A"/>
                    </a:solidFill>
                  </a:rPr>
                  <a:t>                                                                                                         …(IS-SE)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>
                    <a:solidFill>
                      <a:srgbClr val="00467A"/>
                    </a:solidFill>
                  </a:rPr>
                  <a:t>                                            …(CP-SE)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PE" b="0" i="1" smtClean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PE" b="0" i="1" smtClean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b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>
                    <a:solidFill>
                      <a:srgbClr val="00467A"/>
                    </a:solidFill>
                  </a:rPr>
                  <a:t>                              …(RPM-SE)</a:t>
                </a:r>
                <a:endParaRPr lang="es-MX" sz="1800">
                  <a:solidFill>
                    <a:srgbClr val="00467A"/>
                  </a:solidFill>
                </a:endParaRP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…(CM-SE)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Ey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…(E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:endParaRPr lang="es-MX" sz="600">
                  <a:solidFill>
                    <a:srgbClr val="00467A"/>
                  </a:solidFill>
                </a:endParaRPr>
              </a:p>
              <a:p>
                <a:pPr marL="0" lvl="1" indent="0">
                  <a:buNone/>
                </a:pPr>
                <a:r>
                  <a:rPr lang="es-MX" sz="1800">
                    <a:solidFill>
                      <a:srgbClr val="00467A"/>
                    </a:solidFill>
                  </a:rPr>
                  <a:t>Observables y no observables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…(PBI-SE)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MX" sz="1800" i="1" dirty="0" smtClean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s-PE" sz="1800" b="0" i="1" dirty="0" smtClean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1800" b="0" i="1" dirty="0" smtClean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Pot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Int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s-PE" sz="1800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PE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PE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s-PE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1800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s-PE" sz="1800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rn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just">
                  <a:buNone/>
                </a:pPr>
                <a:r>
                  <a:rPr lang="es-PE" sz="1800">
                    <a:solidFill>
                      <a:srgbClr val="00467A"/>
                    </a:solidFill>
                  </a:rPr>
                  <a:t>Variables medibles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8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Medida: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err="1">
                    <a:solidFill>
                      <a:srgbClr val="00467A"/>
                    </a:solidFill>
                  </a:rPr>
                  <a:t>-SE</a:t>
                </a:r>
                <a:r>
                  <a:rPr lang="es-MX" sz="1800">
                    <a:solidFill>
                      <a:srgbClr val="00467A"/>
                    </a:solidFill>
                  </a:rPr>
                  <a:t>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Medida:</a:t>
                </a:r>
                <a:r>
                  <a:rPr lang="es-MX" sz="1800">
                    <a:solidFill>
                      <a:srgbClr val="0046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800" err="1">
                    <a:solidFill>
                      <a:srgbClr val="00467A"/>
                    </a:solidFill>
                  </a:rPr>
                  <a:t>-SE</a:t>
                </a:r>
                <a:r>
                  <a:rPr lang="es-MX" sz="1800">
                    <a:solidFill>
                      <a:srgbClr val="00467A"/>
                    </a:solidFill>
                  </a:rPr>
                  <a:t>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       …(Medida: </a:t>
                </a:r>
                <a14:m>
                  <m:oMath xmlns:m="http://schemas.openxmlformats.org/officeDocument/2006/math"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marL="0" lvl="1" indent="0" algn="r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algn="r"/>
                <a:endParaRPr lang="es-MX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53566" cy="5878394"/>
              </a:xfrm>
              <a:blipFill>
                <a:blip r:embed="rId3"/>
                <a:stretch>
                  <a:fillRect l="-475" t="-934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2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Modelos multivariados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PBI potencial: modelo satélite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brecha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/>
                  <a:t> presiones de demanda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PE"/>
                  <a:t> potencial </a:t>
                </a:r>
                <a14:m>
                  <m:oMath xmlns:m="http://schemas.openxmlformats.org/officeDocument/2006/math">
                    <m:r>
                      <a:rPr lang="es-PE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/>
                  <a:t> componentes de oferta de corto y mediano plazo</a:t>
                </a:r>
              </a:p>
              <a:p>
                <a:pPr marL="344488" lvl="1" indent="0" algn="just">
                  <a:buNone/>
                </a:pPr>
                <a:endParaRPr lang="es-PE" sz="1800"/>
              </a:p>
              <a:p>
                <a:pPr marL="34448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1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P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18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PE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8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PE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PE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s-PE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8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PE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8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PE" sz="18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s-MX" sz="1800" b="0"/>
              </a:p>
              <a:p>
                <a:pPr marL="344488" lvl="1" indent="0" algn="just">
                  <a:buNone/>
                </a:pPr>
                <a:r>
                  <a:rPr lang="es-PE" sz="1800"/>
                  <a:t>Entonces</a:t>
                </a:r>
              </a:p>
              <a:p>
                <a:pPr marL="344488" lvl="1" indent="0" algn="just">
                  <a:buNone/>
                </a:pPr>
                <a:endParaRPr lang="es-PE" sz="1800"/>
              </a:p>
              <a:p>
                <a:pPr marL="34448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8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1800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PE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18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PTF</m:t>
                          </m:r>
                        </m:lim>
                      </m:limUpp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sty m:val="p"/>
                                </m:rPr>
                                <a:rPr lang="es-MX" sz="18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MX" sz="18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MX" sz="1800" dirty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Contrib</m:t>
                          </m:r>
                          <m: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insumos</m:t>
                          </m:r>
                          <m: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productivos</m:t>
                          </m:r>
                        </m:lim>
                      </m:limUpp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es-MX" sz="1800" i="1" dirty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MX" sz="18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PE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sty m:val="p"/>
                                </m:rPr>
                                <a:rPr lang="es-MX" sz="18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MX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Contrib</m:t>
                          </m:r>
                          <m: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intensidad</m:t>
                          </m:r>
                          <m: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sz="1800" b="0" i="0" dirty="0" smtClean="0">
                              <a:latin typeface="Cambria Math" panose="02040503050406030204" pitchFamily="18" charset="0"/>
                            </a:rPr>
                            <m:t>uso</m:t>
                          </m:r>
                        </m:lim>
                      </m:limUpp>
                    </m:oMath>
                  </m:oMathPara>
                </a14:m>
                <a:endParaRPr lang="es-MX" sz="1800" b="0"/>
              </a:p>
              <a:p>
                <a:pPr marL="344488" lvl="1" indent="0" algn="just">
                  <a:buNone/>
                </a:pPr>
                <a:endParaRPr lang="es-PE" sz="1800"/>
              </a:p>
              <a:p>
                <a:pPr marL="630238" lvl="1" indent="-285750" algn="just"/>
                <a14:m>
                  <m:oMath xmlns:m="http://schemas.openxmlformats.org/officeDocument/2006/math">
                    <m:r>
                      <a:rPr lang="es-PE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PE" sz="1800"/>
                  <a:t>: modelo de inventario perpetuo</a:t>
                </a:r>
              </a:p>
              <a:p>
                <a:pPr marL="344488" lvl="1" indent="0" algn="just">
                  <a:buNone/>
                </a:pPr>
                <a:endParaRPr lang="es-PE" sz="1800"/>
              </a:p>
              <a:p>
                <a:pPr indent="-341312" algn="just"/>
                <a:endParaRPr lang="es-PE" sz="1200"/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12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1. Plan de la presentación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19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 dirty="0"/>
              <a:t>Discusión conceptual: ¿</a:t>
            </a:r>
            <a:r>
              <a:rPr lang="es-PE" altLang="es-PE" sz="2100" dirty="0"/>
              <a:t>PBI potencial y tendencial?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Modelos </a:t>
            </a:r>
            <a:r>
              <a:rPr lang="es-PE" sz="2500" dirty="0" err="1"/>
              <a:t>univariados</a:t>
            </a:r>
            <a:r>
              <a:rPr lang="es-PE" sz="2500" dirty="0"/>
              <a:t>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Modelos multivariados: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b="1" dirty="0"/>
              <a:t>Potencial y brecha en el MPT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0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2E4F-B004-F0B7-8AF9-4D26EBC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1B812-EC89-9467-1D4C-CD333C28E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316" y="397514"/>
            <a:ext cx="11527367" cy="353966"/>
          </a:xfrm>
        </p:spPr>
        <p:txBody>
          <a:bodyPr/>
          <a:lstStyle/>
          <a:p>
            <a:r>
              <a:rPr lang="es-MX"/>
              <a:t>Estimación con el MPT: brecha de producto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A0F81-A3A9-D242-83E5-A1FA658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14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B1078-4616-39F5-5FCD-BA5EC19258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BF0B0B-80D3-08B0-E71C-851A00A9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9" y="751481"/>
            <a:ext cx="5673132" cy="27224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361E86-9954-383B-DB77-18D6A2BC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3347170"/>
            <a:ext cx="6129439" cy="29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6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2E4F-B004-F0B7-8AF9-4D26EBC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1B812-EC89-9467-1D4C-CD333C28E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316" y="397514"/>
            <a:ext cx="11527367" cy="353966"/>
          </a:xfrm>
        </p:spPr>
        <p:txBody>
          <a:bodyPr/>
          <a:lstStyle/>
          <a:p>
            <a:r>
              <a:rPr lang="es-MX"/>
              <a:t>Estimación con el MPT: brecha de producto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A0F81-A3A9-D242-83E5-A1FA658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15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B1078-4616-39F5-5FCD-BA5EC19258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9D2BF4-A893-CEA7-86DA-F020C40D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5" y="1437328"/>
            <a:ext cx="8480674" cy="4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2E4F-B004-F0B7-8AF9-4D26EBC0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1B812-EC89-9467-1D4C-CD333C28E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316" y="397514"/>
            <a:ext cx="11527367" cy="353966"/>
          </a:xfrm>
        </p:spPr>
        <p:txBody>
          <a:bodyPr/>
          <a:lstStyle/>
          <a:p>
            <a:r>
              <a:rPr lang="es-MX"/>
              <a:t>Estimación con el MPT: brecha de producto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A0F81-A3A9-D242-83E5-A1FA658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16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B1078-4616-39F5-5FCD-BA5EC19258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/>
              <a:t>MPT</a:t>
            </a:r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09A966-787A-051C-5D7E-13C511A9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89" y="1327054"/>
            <a:ext cx="9507822" cy="45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no observables relevantes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 dirty="0"/>
              <a:t>Tasa de interés natural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 dirty="0"/>
              <a:t>Tasa de interés neutral</a:t>
            </a:r>
            <a:endParaRPr lang="es-PE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Tipo de cambio real de equilibrio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PE" sz="2100" dirty="0"/>
              <a:t>FEER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PE" sz="2100" dirty="0"/>
              <a:t>BEER</a:t>
            </a:r>
          </a:p>
        </p:txBody>
      </p:sp>
    </p:spTree>
    <p:extLst>
      <p:ext uri="{BB962C8B-B14F-4D97-AF65-F5344CB8AC3E}">
        <p14:creationId xmlns:p14="http://schemas.microsoft.com/office/powerpoint/2010/main" val="146364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1479140"/>
            <a:ext cx="7772400" cy="1263913"/>
          </a:xfrm>
        </p:spPr>
        <p:txBody>
          <a:bodyPr>
            <a:normAutofit/>
          </a:bodyPr>
          <a:lstStyle/>
          <a:p>
            <a:r>
              <a:rPr lang="es-PE" sz="3200" dirty="0"/>
              <a:t>Política Monetaria y Aplicaciones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42E8B-92DF-7603-376B-CF5EEC45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352" y="4723497"/>
            <a:ext cx="3958648" cy="9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algn="just" eaLnBrk="1" hangingPunct="1">
              <a:defRPr/>
            </a:pPr>
            <a:r>
              <a:rPr lang="es-MX" sz="1400" b="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Las opiniones expresadas en estas diapositivas y durante la presentación son de exclusiva responsabilidad del autor y no reflejan necesariamente los puntos de vista del Banco Central de Reserva del Perú.</a:t>
            </a:r>
            <a:endParaRPr lang="en-US" sz="1400" b="0" kern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7781E4-DB5C-4F42-BF9D-4A8C6763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919"/>
            <a:ext cx="40903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Banco Central de Reserva del Perú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Central de Estudios Económicos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Subgerencia de diseño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Departamento de Modelos Macroeconómicos</a:t>
            </a:r>
          </a:p>
          <a:p>
            <a:pPr>
              <a:defRPr/>
            </a:pPr>
            <a:r>
              <a:rPr lang="es-PE" sz="1600" dirty="0">
                <a:solidFill>
                  <a:srgbClr val="00467A"/>
                </a:solidFill>
              </a:rPr>
              <a:t>Marzo </a:t>
            </a:r>
            <a:r>
              <a:rPr lang="es-PE" sz="1600">
                <a:solidFill>
                  <a:srgbClr val="00467A"/>
                </a:solidFill>
              </a:rPr>
              <a:t>de 2025</a:t>
            </a:r>
            <a:endParaRPr lang="es-PE" sz="1600" dirty="0">
              <a:solidFill>
                <a:srgbClr val="00467A"/>
              </a:solidFill>
            </a:endParaRPr>
          </a:p>
          <a:p>
            <a:pPr>
              <a:defRPr/>
            </a:pPr>
            <a:endParaRPr lang="es-PE" sz="1600" b="1" dirty="0">
              <a:solidFill>
                <a:srgbClr val="00467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0BD2EB-FB60-4778-99B5-E8813640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362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Alan Ledesma</a:t>
            </a:r>
          </a:p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Curso de Extensión de Economía Avanzada - 2025</a:t>
            </a:r>
          </a:p>
        </p:txBody>
      </p:sp>
    </p:spTree>
    <p:extLst>
      <p:ext uri="{BB962C8B-B14F-4D97-AF65-F5344CB8AC3E}">
        <p14:creationId xmlns:p14="http://schemas.microsoft.com/office/powerpoint/2010/main" val="13603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dirty="0"/>
              <a:t>Discusión conceptual: ¿PBI potencial y tendencial?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dirty="0"/>
              <a:t>Modelos </a:t>
            </a:r>
            <a:r>
              <a:rPr lang="es-PE" dirty="0" err="1"/>
              <a:t>univariados</a:t>
            </a:r>
            <a:r>
              <a:rPr lang="es-PE" dirty="0"/>
              <a:t>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dirty="0"/>
              <a:t>Modelos multivariados: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dirty="0"/>
              <a:t>Potencial y brecha en el MPT</a:t>
            </a:r>
          </a:p>
        </p:txBody>
      </p:sp>
    </p:spTree>
    <p:extLst>
      <p:ext uri="{BB962C8B-B14F-4D97-AF65-F5344CB8AC3E}">
        <p14:creationId xmlns:p14="http://schemas.microsoft.com/office/powerpoint/2010/main" val="129304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 b="1" dirty="0"/>
              <a:t>Discusión conceptual: ¿</a:t>
            </a:r>
            <a:r>
              <a:rPr lang="es-PE" altLang="es-PE" sz="2100" b="1" dirty="0"/>
              <a:t>PBI potencial y tendencial?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Modelos </a:t>
            </a:r>
            <a:r>
              <a:rPr lang="es-PE" sz="2500" dirty="0" err="1"/>
              <a:t>univariados</a:t>
            </a:r>
            <a:r>
              <a:rPr lang="es-PE" sz="2500" dirty="0"/>
              <a:t>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Modelos multivariados: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Potencial y brecha en el MPT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302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Discusión conceptual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 dirty="0"/>
                  <a:t>Variables teóricas o no observables </a:t>
                </a:r>
                <a:endParaRPr lang="es-P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dirty="0"/>
                  <a:t>Variables no observables producto de los desarrollos teóricos (</a:t>
                </a:r>
                <a:r>
                  <a:rPr lang="es-PE" dirty="0" err="1"/>
                  <a:t>neokeynesianos</a:t>
                </a:r>
                <a:r>
                  <a:rPr lang="es-PE" dirty="0"/>
                  <a:t>)</a:t>
                </a:r>
              </a:p>
              <a:p>
                <a:pPr marL="630238" lvl="1" indent="-285750" algn="just"/>
                <a:r>
                  <a:rPr lang="es-PE" sz="1800" dirty="0"/>
                  <a:t>PBI: potencial o tendencial</a:t>
                </a:r>
              </a:p>
              <a:p>
                <a:pPr marL="985838" lvl="2" indent="-285750" algn="just"/>
                <a:r>
                  <a:rPr lang="es-PE" sz="1800" b="1" dirty="0">
                    <a:solidFill>
                      <a:srgbClr val="FF0000"/>
                    </a:solidFill>
                  </a:rPr>
                  <a:t>Tendencial </a:t>
                </a:r>
                <a:r>
                  <a:rPr lang="es-PE" sz="18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acc>
                  </m:oMath>
                </a14:m>
                <a:r>
                  <a:rPr lang="es-PE" sz="1800" dirty="0">
                    <a:solidFill>
                      <a:srgbClr val="FF0000"/>
                    </a:solidFill>
                  </a:rPr>
                  <a:t>)</a:t>
                </a:r>
                <a:r>
                  <a:rPr lang="es-PE" sz="1800" dirty="0"/>
                  <a:t>: PBI que prevalece en competencia imperfecta, sin rigideces e influenciado por fluctuaciones de oferta de largo plazo (con pleno uso de factores productivo)</a:t>
                </a:r>
              </a:p>
              <a:p>
                <a:pPr marL="1341438" lvl="3" indent="-285750" algn="just"/>
                <a:r>
                  <a:rPr lang="es-MX" sz="1600" b="1" dirty="0">
                    <a:solidFill>
                      <a:srgbClr val="FF0000"/>
                    </a:solidFill>
                  </a:rPr>
                  <a:t>Brecha tendencial</a:t>
                </a:r>
                <a:r>
                  <a:rPr lang="es-MX" sz="1600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acc>
                  </m:oMath>
                </a14:m>
                <a:r>
                  <a:rPr lang="es-PE" sz="1600" dirty="0"/>
                  <a:t> brecha de producto gobernada por fluctuaciones de demanda y fluctuaciones de corto y mediano plazo de la oferta</a:t>
                </a:r>
              </a:p>
              <a:p>
                <a:pPr marL="985838" lvl="2" indent="-285750" algn="just"/>
                <a:r>
                  <a:rPr lang="es-PE" sz="1800" b="1" dirty="0">
                    <a:solidFill>
                      <a:srgbClr val="FF0000"/>
                    </a:solidFill>
                  </a:rPr>
                  <a:t>Potencial </a:t>
                </a:r>
                <a:r>
                  <a:rPr lang="es-PE" sz="18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PE" sz="1800" dirty="0">
                    <a:solidFill>
                      <a:srgbClr val="FF0000"/>
                    </a:solidFill>
                  </a:rPr>
                  <a:t>)</a:t>
                </a:r>
                <a:r>
                  <a:rPr lang="es-PE" sz="1800" dirty="0"/>
                  <a:t>: PBI que prevalece en competencia imperfecta, sin rigideces y sin fluctuaciones de oferta</a:t>
                </a:r>
              </a:p>
              <a:p>
                <a:pPr marL="1341438" lvl="2" indent="-285750" algn="just"/>
                <a:r>
                  <a:rPr lang="es-MX" sz="1600" b="1" dirty="0">
                    <a:solidFill>
                      <a:srgbClr val="FF0000"/>
                    </a:solidFill>
                  </a:rPr>
                  <a:t>Brecha</a:t>
                </a:r>
                <a:r>
                  <a:rPr lang="es-MX" sz="1600" b="0" dirty="0"/>
                  <a:t>: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PE" sz="1600" dirty="0"/>
                  <a:t> brecha de producto gobernada por fluctuaciones de demanda</a:t>
                </a:r>
              </a:p>
              <a:p>
                <a:pPr marL="1341438" lvl="2" indent="-285750" algn="just"/>
                <a:endParaRPr lang="es-PE" sz="1800" dirty="0"/>
              </a:p>
              <a:p>
                <a:pPr marL="630238" lvl="1" indent="-285750" algn="just"/>
                <a:r>
                  <a:rPr lang="es-PE" sz="1800" dirty="0"/>
                  <a:t>Tasa de interés natural o neutral: </a:t>
                </a:r>
              </a:p>
              <a:p>
                <a:pPr marL="1087438" lvl="2" indent="-285750" algn="just"/>
                <a:r>
                  <a:rPr lang="es-PE" sz="1600" dirty="0"/>
                  <a:t>Tasa de interés que limpia el mercado de fondos prestables</a:t>
                </a:r>
              </a:p>
              <a:p>
                <a:pPr marL="1087438" lvl="2" indent="-285750" algn="just"/>
                <a:r>
                  <a:rPr lang="es-PE" sz="1600" dirty="0"/>
                  <a:t>Tasa de interés que prevale en competencia imperfecta, sin rigideces y sin fluctuaciones de oferta</a:t>
                </a:r>
              </a:p>
              <a:p>
                <a:pPr marL="1087438" lvl="2" indent="-285750" algn="just"/>
                <a:r>
                  <a:rPr lang="es-PE" sz="1600" dirty="0"/>
                  <a:t>Tasa de interés que refleja una posición neutral de política monetaria</a:t>
                </a:r>
              </a:p>
              <a:p>
                <a:pPr marL="1087438" lvl="2" indent="-285750" algn="just"/>
                <a:endParaRPr lang="es-PE" sz="1400" dirty="0"/>
              </a:p>
              <a:p>
                <a:pPr marL="630238" lvl="1" indent="-285750" algn="just"/>
                <a:r>
                  <a:rPr lang="es-PE" sz="1800" dirty="0"/>
                  <a:t>Tipo de cambio real de equilibrio</a:t>
                </a:r>
              </a:p>
              <a:p>
                <a:pPr marL="1087438" lvl="2" indent="-285750" algn="just"/>
                <a:r>
                  <a:rPr lang="es-PE" sz="1600" dirty="0"/>
                  <a:t>Tipo de cambio real que prevale en competencia imperfecta, sin rigideces y sin fluctuaciones de oferta</a:t>
                </a:r>
              </a:p>
              <a:p>
                <a:pPr marL="1087438" lvl="2" indent="-285750" algn="just"/>
                <a:r>
                  <a:rPr lang="es-PE" sz="1600" dirty="0"/>
                  <a:t>Tipo de cambio consistente con una cuenta corriente sostenible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1200" dirty="0"/>
              </a:p>
              <a:p>
                <a:pPr marL="1428750" lvl="2" indent="-285750" algn="just"/>
                <a:endParaRPr lang="es-PE" sz="1800" b="1" dirty="0">
                  <a:solidFill>
                    <a:srgbClr val="00467A"/>
                  </a:solidFill>
                </a:endParaRP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4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1. Plan de la presentación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7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Discusión conceptual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PBI 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PBI tendencial: producción explicada por componentes permanentes de insumos productivos</a:t>
                </a:r>
              </a:p>
              <a:p>
                <a:pPr marL="630238" lvl="1" indent="-285750" algn="just"/>
                <a:r>
                  <a:rPr lang="es-PE" sz="1800"/>
                  <a:t>PBI tendencial: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s-P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E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PE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PE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18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E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PE" sz="1800"/>
              </a:p>
              <a:p>
                <a:pPr marL="1087438" lvl="2" indent="-285750" algn="just"/>
                <a:r>
                  <a:rPr lang="es-PE" sz="1600"/>
                  <a:t>Tecnología: </a:t>
                </a:r>
                <a14:m>
                  <m:oMath xmlns:m="http://schemas.openxmlformats.org/officeDocument/2006/math">
                    <m:r>
                      <a:rPr lang="es-PE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s-PE" sz="1600"/>
              </a:p>
              <a:p>
                <a:pPr marL="1087438" lvl="2" indent="-285750" algn="just"/>
                <a:r>
                  <a:rPr lang="es-PE" sz="1600"/>
                  <a:t>Productividad total de factores: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PE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s-P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E" sz="16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s-PE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sz="1600"/>
                  <a:t>(típicamente residual)</a:t>
                </a:r>
              </a:p>
              <a:p>
                <a:pPr marL="1087438" lvl="2" indent="-285750" algn="just"/>
                <a:r>
                  <a:rPr lang="es-PE" sz="1600"/>
                  <a:t>Trabajo: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sz="1600"/>
              </a:p>
              <a:p>
                <a:pPr marL="1087438" lvl="2" indent="-285750" algn="just"/>
                <a:r>
                  <a:rPr lang="es-PE" sz="1600"/>
                  <a:t>Capital: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sz="1400"/>
              </a:p>
              <a:p>
                <a:pPr marL="1087438" lvl="2" indent="-285750" algn="just"/>
                <a:endParaRPr lang="es-PE" sz="1400"/>
              </a:p>
              <a:p>
                <a:pPr marL="1087438" lvl="2" indent="-285750" algn="just"/>
                <a:endParaRPr lang="es-PE" sz="140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PBI potencial: brecha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/>
                  <a:t> presiones de demanda; y, potencial </a:t>
                </a:r>
                <a14:m>
                  <m:oMath xmlns:m="http://schemas.openxmlformats.org/officeDocument/2006/math">
                    <m:r>
                      <a:rPr lang="es-PE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/>
                  <a:t> componentes de oferta de corto y mediano plazo</a:t>
                </a:r>
              </a:p>
              <a:p>
                <a:pPr marL="630238" lvl="1" indent="-285750" algn="just"/>
                <a:r>
                  <a:rPr lang="es-PE" sz="1800"/>
                  <a:t>Brecha: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𝑀𝑃𝑇</m:t>
                        </m:r>
                      </m:e>
                    </m:d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 sz="1800"/>
                  <a:t> mediante filtro que identifica componente inflacionario (requiere un modelo)</a:t>
                </a:r>
              </a:p>
              <a:p>
                <a:pPr marL="630238" lvl="1" indent="-285750" algn="just"/>
                <a:r>
                  <a:rPr lang="es-PE" sz="1800"/>
                  <a:t>PBI potencial: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P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18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s-PE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E" sz="18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180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PE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8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PE" sz="1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E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8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PE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PE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PE" sz="1800"/>
              </a:p>
              <a:p>
                <a:pPr marL="1087438" lvl="2" indent="-285750" algn="just"/>
                <a:r>
                  <a:rPr lang="es-PE" sz="1600"/>
                  <a:t>Tecnología: </a:t>
                </a:r>
                <a14:m>
                  <m:oMath xmlns:m="http://schemas.openxmlformats.org/officeDocument/2006/math">
                    <m:r>
                      <a:rPr lang="es-PE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s-PE" sz="1600"/>
              </a:p>
              <a:p>
                <a:pPr marL="1087438" lvl="2" indent="-285750" algn="just"/>
                <a:r>
                  <a:rPr lang="es-PE" sz="1600"/>
                  <a:t>Productividad total de factores: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PE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s-PE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sz="1600"/>
                  <a:t> (típicamente residual)</a:t>
                </a:r>
              </a:p>
              <a:p>
                <a:pPr marL="1087438" lvl="2" indent="-285750" algn="just"/>
                <a:r>
                  <a:rPr lang="es-PE" sz="1600"/>
                  <a:t>Trabajo e intensidad de uso de trabajo: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sz="1600"/>
                  <a:t>, </a:t>
                </a:r>
                <a14:m>
                  <m:oMath xmlns:m="http://schemas.openxmlformats.org/officeDocument/2006/math">
                    <m:r>
                      <a:rPr lang="es-PE" sz="1600" b="0" i="0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sz="1600"/>
              </a:p>
              <a:p>
                <a:pPr marL="1087438" lvl="2" indent="-285750" algn="just"/>
                <a:r>
                  <a:rPr lang="es-PE" sz="1600"/>
                  <a:t>Capital e intensidad de uso de capital: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sz="16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PE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sz="1400"/>
              </a:p>
              <a:p>
                <a:pPr indent="-341312" algn="just"/>
                <a:endParaRPr lang="es-PE" sz="1200"/>
              </a:p>
              <a:p>
                <a:pPr indent="-341312" algn="ctr"/>
                <a:r>
                  <a:rPr lang="es-PE"/>
                  <a:t>El PBI tendencial oscila menos que el potencial</a:t>
                </a: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 r="-423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5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1. Plan de la presentación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18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 dirty="0"/>
              <a:t>Discusión conceptual: ¿</a:t>
            </a:r>
            <a:r>
              <a:rPr lang="es-PE" altLang="es-PE" sz="2100" dirty="0"/>
              <a:t>PBI potencial y tendencial?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b="1" dirty="0"/>
              <a:t>Modelos </a:t>
            </a:r>
            <a:r>
              <a:rPr lang="es-PE" sz="2500" b="1" dirty="0" err="1"/>
              <a:t>univariados</a:t>
            </a:r>
            <a:r>
              <a:rPr lang="es-PE" sz="2500" b="1" dirty="0"/>
              <a:t>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Modelos multivariados: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dirty="0"/>
              <a:t>Potencial y brecha en 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505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Modelos </a:t>
            </a:r>
            <a:r>
              <a:rPr lang="es-PE" err="1"/>
              <a:t>univariados</a:t>
            </a:r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Modelos </a:t>
                </a:r>
                <a:r>
                  <a:rPr lang="es-PE" u="sng" err="1"/>
                  <a:t>univariados</a:t>
                </a:r>
                <a:r>
                  <a:rPr lang="es-PE" u="sng"/>
                  <a:t> 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PBI tendencial o potencial</a:t>
                </a:r>
              </a:p>
              <a:p>
                <a:pPr marL="630238" lvl="1" indent="-285750" algn="just"/>
                <a:r>
                  <a:rPr lang="es-PE" sz="1800"/>
                  <a:t>Identificación por frecuencia de fluctuación:</a:t>
                </a:r>
              </a:p>
              <a:p>
                <a:pPr marL="630238" lvl="1" indent="-285750" algn="just"/>
                <a:endParaRPr lang="es-PE" sz="1800"/>
              </a:p>
              <a:p>
                <a:pPr marL="34448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PE" sz="1600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sz="1400"/>
              </a:p>
              <a:p>
                <a:pPr marL="630238" lvl="1" indent="-285750" algn="just"/>
                <a:endParaRPr lang="es-PE" sz="1800"/>
              </a:p>
              <a:p>
                <a:pPr marL="630238" lvl="1" indent="-285750" algn="just"/>
                <a:r>
                  <a:rPr lang="es-PE" sz="1800"/>
                  <a:t>Ejemplos de 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P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s-PE" sz="1800"/>
                  <a:t>: filtros HP, BP, nivel local, </a:t>
                </a:r>
                <a:r>
                  <a:rPr lang="es-PE" sz="1800" err="1"/>
                  <a:t>etc</a:t>
                </a:r>
                <a:endParaRPr lang="es-PE" sz="1800"/>
              </a:p>
              <a:p>
                <a:pPr marL="1087438" lvl="2" indent="-285750" algn="just"/>
                <a:endParaRPr lang="es-PE" sz="140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Pros:</a:t>
                </a:r>
              </a:p>
              <a:p>
                <a:pPr marL="630238" lvl="1" indent="-285750" algn="just"/>
                <a:r>
                  <a:rPr lang="es-PE" sz="1800"/>
                  <a:t>Simples y flexibles</a:t>
                </a:r>
              </a:p>
              <a:p>
                <a:pPr marL="1087438" lvl="2" indent="-285750" algn="just"/>
                <a:r>
                  <a:rPr lang="es-PE" sz="1600"/>
                  <a:t>Por ejemplo, se puede calibrar para extraer potencial o tendencial (potencial fluctúa más que tendencial)</a:t>
                </a:r>
              </a:p>
              <a:p>
                <a:pPr marL="1087438" lvl="2" indent="-285750" algn="just"/>
                <a:endParaRPr lang="es-PE" sz="160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err="1"/>
                  <a:t>Cons</a:t>
                </a:r>
                <a:r>
                  <a:rPr lang="es-PE"/>
                  <a:t>:</a:t>
                </a:r>
              </a:p>
              <a:p>
                <a:pPr marL="630238" lvl="1" indent="-285750" algn="just"/>
                <a:r>
                  <a:rPr lang="es-PE" sz="1800"/>
                  <a:t>No puede utilizar información de otras variables para replicar conceptos</a:t>
                </a:r>
              </a:p>
              <a:p>
                <a:pPr marL="1087438" lvl="2" indent="-285750" algn="just"/>
                <a:r>
                  <a:rPr lang="es-PE" sz="1600"/>
                  <a:t>Por ejemplo, no se puede identificar la brecha con presiones inflacionarias</a:t>
                </a:r>
              </a:p>
              <a:p>
                <a:pPr marL="630238" lvl="1" indent="-285750" algn="just"/>
                <a:r>
                  <a:rPr lang="es-PE" sz="2000"/>
                  <a:t>Tiene menor probabilidad de identificar cambios de tendencia</a:t>
                </a:r>
              </a:p>
              <a:p>
                <a:pPr marL="630238" lvl="1" indent="-285750" algn="just"/>
                <a:r>
                  <a:rPr lang="es-PE" sz="2000"/>
                  <a:t>Problemas de fin de muestra</a:t>
                </a:r>
              </a:p>
              <a:p>
                <a:pPr indent="-341312" algn="just"/>
                <a:endParaRPr lang="es-PE" sz="1400"/>
              </a:p>
              <a:p>
                <a:pPr indent="-341312" algn="just"/>
                <a:endParaRPr lang="es-PE" sz="1400"/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1. Plan de la presentación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87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05E3-ED76-4B5C-895E-6C4DE34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Modelos </a:t>
            </a:r>
            <a:r>
              <a:rPr lang="es-PE" err="1"/>
              <a:t>univariados</a:t>
            </a:r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A055AD4-C199-4C2A-A0EF-3D26707D21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PE"/>
                  <a:t>Ejemplo con filtro HP: </a:t>
                </a:r>
              </a:p>
              <a:p>
                <a:pPr algn="ctr"/>
                <a:r>
                  <a:rPr lang="es-PE"/>
                  <a:t>Tendencial con ciclos completos en 10 años (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𝟏𝟔𝟒𝟗</m:t>
                    </m:r>
                  </m:oMath>
                </a14:m>
                <a:r>
                  <a:rPr lang="es-PE"/>
                  <a:t>) y potencial con ciclos completos en 6 años (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𝟐𝟏𝟓</m:t>
                    </m:r>
                  </m:oMath>
                </a14:m>
                <a:r>
                  <a:rPr lang="es-PE"/>
                  <a:t>)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A055AD4-C199-4C2A-A0EF-3D26707D2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76" t="-12931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721E7C-C918-4D8E-BF20-864400B8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8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622D21-26B0-47F3-B2F9-5B805EC34B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6BAA6C0-4FA0-4915-95E0-5B83D812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83" y="1311772"/>
            <a:ext cx="6954833" cy="51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altLang="es-PE" sz="2500"/>
              <a:t>Discusión conceptual: ¿</a:t>
            </a:r>
            <a:r>
              <a:rPr lang="es-PE" altLang="es-PE" sz="2100"/>
              <a:t>PBI potencial y tendencial?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/>
              <a:t>Modelos </a:t>
            </a:r>
            <a:r>
              <a:rPr lang="es-PE" sz="2500" err="1"/>
              <a:t>univariados</a:t>
            </a:r>
            <a:r>
              <a:rPr lang="es-PE" sz="2500"/>
              <a:t>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 b="1"/>
              <a:t>Modelos multivariados: pros y contras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/>
              <a:t>Potencial y brecha en el MPT en tiempos normales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PE" sz="2500"/>
              <a:t>Potencial y brecha en el MPT pos-2020</a:t>
            </a:r>
            <a:endParaRPr lang="es-PE"/>
          </a:p>
          <a:p>
            <a:pPr marL="0" indent="0">
              <a:buNone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04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1DED1E2-2EF6-4F86-B9C1-7E442663EDE9}" vid="{841AE0AB-1C54-4BCC-9A89-A70E0F497E8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17b0e9-28fd-415b-9d0c-f3a0f6f6407d">
      <Terms xmlns="http://schemas.microsoft.com/office/infopath/2007/PartnerControls"/>
    </lcf76f155ced4ddcb4097134ff3c332f>
    <TaxCatchAll xmlns="3af99e43-9d1b-47f0-a012-42c2c9480d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5F695341A2644683A40A4AE0B8881B" ma:contentTypeVersion="14" ma:contentTypeDescription="Crear nuevo documento." ma:contentTypeScope="" ma:versionID="c6d0481b202fb9895a69f59a54378a64">
  <xsd:schema xmlns:xsd="http://www.w3.org/2001/XMLSchema" xmlns:xs="http://www.w3.org/2001/XMLSchema" xmlns:p="http://schemas.microsoft.com/office/2006/metadata/properties" xmlns:ns2="e317b0e9-28fd-415b-9d0c-f3a0f6f6407d" xmlns:ns3="3af99e43-9d1b-47f0-a012-42c2c9480d00" targetNamespace="http://schemas.microsoft.com/office/2006/metadata/properties" ma:root="true" ma:fieldsID="096c6b007b696167ce19ffe8ae0d3395" ns2:_="" ns3:_="">
    <xsd:import namespace="e317b0e9-28fd-415b-9d0c-f3a0f6f6407d"/>
    <xsd:import namespace="3af99e43-9d1b-47f0-a012-42c2c9480d0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7b0e9-28fd-415b-9d0c-f3a0f6f6407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8fcd6294-0138-4824-9930-013f35034f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99e43-9d1b-47f0-a012-42c2c9480d0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a0bee93-f73f-4041-9acd-adad611ec4da}" ma:internalName="TaxCatchAll" ma:showField="CatchAllData" ma:web="3af99e43-9d1b-47f0-a012-42c2c9480d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DCBDE-7613-405C-8C62-73F0227E5FB0}">
  <ds:schemaRefs>
    <ds:schemaRef ds:uri="50cec368-c972-436b-a515-bb5e008f6463"/>
    <ds:schemaRef ds:uri="682e3994-5c57-4086-b4b4-d429c2bf24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317b0e9-28fd-415b-9d0c-f3a0f6f6407d"/>
    <ds:schemaRef ds:uri="3af99e43-9d1b-47f0-a012-42c2c9480d00"/>
  </ds:schemaRefs>
</ds:datastoreItem>
</file>

<file path=customXml/itemProps2.xml><?xml version="1.0" encoding="utf-8"?>
<ds:datastoreItem xmlns:ds="http://schemas.openxmlformats.org/officeDocument/2006/customXml" ds:itemID="{59A9C3E0-BF9D-4BC7-B6D2-E6694BD6AA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297CC-66EF-409A-8617-32FAFBB45A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7b0e9-28fd-415b-9d0c-f3a0f6f6407d"/>
    <ds:schemaRef ds:uri="3af99e43-9d1b-47f0-a012-42c2c9480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Plantilla_BCRP</Template>
  <TotalTime>358</TotalTime>
  <Words>1180</Words>
  <Application>Microsoft Office PowerPoint</Application>
  <PresentationFormat>Panorámica</PresentationFormat>
  <Paragraphs>184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Tema de Office</vt:lpstr>
      <vt:lpstr>Política Monetaria y Aplicaciones</vt:lpstr>
      <vt:lpstr>Contenido</vt:lpstr>
      <vt:lpstr>Contenido</vt:lpstr>
      <vt:lpstr>Discusión conceptual</vt:lpstr>
      <vt:lpstr>Discusión conceptual</vt:lpstr>
      <vt:lpstr>Contenido</vt:lpstr>
      <vt:lpstr>Modelos univariados</vt:lpstr>
      <vt:lpstr>Modelos univariados</vt:lpstr>
      <vt:lpstr>Contenido</vt:lpstr>
      <vt:lpstr>Modelos multivariados</vt:lpstr>
      <vt:lpstr>Modelos multivariados</vt:lpstr>
      <vt:lpstr>Modelos multivariados</vt:lpstr>
      <vt:lpstr>Contenido</vt:lpstr>
      <vt:lpstr>MPT</vt:lpstr>
      <vt:lpstr>MPT</vt:lpstr>
      <vt:lpstr>MPT</vt:lpstr>
      <vt:lpstr>Otros no observables relevantes</vt:lpstr>
      <vt:lpstr>Política Monetaria y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Monetaria y Aplicaciones</dc:title>
  <dc:creator>Castillo Aguirre, Luis Eduardo</dc:creator>
  <cp:lastModifiedBy>Ledesma Arista, Alan</cp:lastModifiedBy>
  <cp:revision>8</cp:revision>
  <cp:lastPrinted>2023-01-06T13:58:06Z</cp:lastPrinted>
  <dcterms:created xsi:type="dcterms:W3CDTF">2019-09-19T22:22:04Z</dcterms:created>
  <dcterms:modified xsi:type="dcterms:W3CDTF">2025-03-18T18:49:21Z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0x010100A95F695341A2644683A40A4AE0B8881B</vt:lpwstr>
  </property>
  <property fmtid="{D5CDD505-2E9C-101B-9397-08002B2CF9AE}" pid="3" name="Order">
    <vt:r8>17804200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