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9"/>
  </p:notesMasterIdLst>
  <p:sldIdLst>
    <p:sldId id="256" r:id="rId5"/>
    <p:sldId id="2559" r:id="rId6"/>
    <p:sldId id="3426" r:id="rId7"/>
    <p:sldId id="3390" r:id="rId8"/>
    <p:sldId id="3427" r:id="rId9"/>
    <p:sldId id="3395" r:id="rId10"/>
    <p:sldId id="3428" r:id="rId11"/>
    <p:sldId id="3406" r:id="rId12"/>
    <p:sldId id="3431" r:id="rId13"/>
    <p:sldId id="3432" r:id="rId14"/>
    <p:sldId id="3433" r:id="rId15"/>
    <p:sldId id="3429" r:id="rId16"/>
    <p:sldId id="3434" r:id="rId17"/>
    <p:sldId id="3430" r:id="rId18"/>
  </p:sldIdLst>
  <p:sldSz cx="12192000" cy="6858000"/>
  <p:notesSz cx="6858000" cy="9926638"/>
  <p:custDataLst>
    <p:tags r:id="rId20"/>
  </p:custData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15488C-A9DF-4115-A63A-9FF9DC513731}">
          <p14:sldIdLst>
            <p14:sldId id="256"/>
            <p14:sldId id="2559"/>
            <p14:sldId id="3426"/>
            <p14:sldId id="3390"/>
            <p14:sldId id="3427"/>
            <p14:sldId id="3395"/>
            <p14:sldId id="3428"/>
            <p14:sldId id="3406"/>
            <p14:sldId id="3431"/>
            <p14:sldId id="3432"/>
            <p14:sldId id="3433"/>
            <p14:sldId id="3429"/>
            <p14:sldId id="3434"/>
            <p14:sldId id="3430"/>
          </p14:sldIdLst>
        </p14:section>
      </p14:sectionLst>
    </p:ext>
    <p:ext uri="{EFAFB233-063F-42B5-8137-9DF3F51BA10A}">
      <p15:sldGuideLst xmlns:p15="http://schemas.microsoft.com/office/powerpoint/2012/main">
        <p15:guide id="1" orient="horz" pos="2296" userDrawn="1">
          <p15:clr>
            <a:srgbClr val="A4A3A4"/>
          </p15:clr>
        </p15:guide>
        <p15:guide id="2" pos="393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572B717-9CAB-3FF5-39B6-16C655AEB254}" name="Campos Jimenez, Renato  Alfonso Benito" initials="CJRAB" userId="S::renato.campos@bcrp.gob.pe::7b9f98a1-90b5-4ff1-9938-dc626eb1e40b" providerId="AD"/>
  <p188:author id="{DDFE3745-2093-1CE3-BFBA-2ED8F4F85323}" name="Yepez Salazar, Luis Manuel" initials="YSLM" userId="S::luis.yepez@bcrp.gob.pe::a7b62bae-2528-472f-9e86-902b11f5486c" providerId="AD"/>
  <p188:author id="{7FA77D5D-D196-0462-153B-BAE7E815203C}" name="Ledesma Arista, Alan" initials="LAA" userId="S::alan.ledesma@bcrp.gob.pe::88ae10eb-1237-4844-8282-0a3d09a45791" providerId="AD"/>
  <p188:author id="{832239A6-8DDA-7C97-D9A5-2C41CAAD43BF}" name="Campos Jimenez, Renato  Alfonso Benito" initials="CJRAB" userId="Campos Jimenez, Renato  Alfonso Benito" providerId="None"/>
  <p188:author id="{81ACE4A7-D95F-76BF-C2E4-17595AE80EB2}" name="Ledesma Arista, Alan" initials="LAA" userId="Ledesma Arista, Al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edesma Arista, Alan" initials="LAA" lastIdx="25" clrIdx="0">
    <p:extLst>
      <p:ext uri="{19B8F6BF-5375-455C-9EA6-DF929625EA0E}">
        <p15:presenceInfo xmlns:p15="http://schemas.microsoft.com/office/powerpoint/2012/main" userId="S::alan.ledesma@bcrp.gob.pe::88ae10eb-1237-4844-8282-0a3d09a45791" providerId="AD"/>
      </p:ext>
    </p:extLst>
  </p:cmAuthor>
  <p:cmAuthor id="2" name="Rojas Zea, Youel" initials="RY" lastIdx="1" clrIdx="1">
    <p:extLst>
      <p:ext uri="{19B8F6BF-5375-455C-9EA6-DF929625EA0E}">
        <p15:presenceInfo xmlns:p15="http://schemas.microsoft.com/office/powerpoint/2012/main" userId="S::youel.rojas@bcrp.gob.pe::33cd66cd-f34c-474f-82f6-d21d5c997503" providerId="AD"/>
      </p:ext>
    </p:extLst>
  </p:cmAuthor>
  <p:cmAuthor id="3" name="Campos Jimenez, Renato  Alfonso Benito" initials="CJRAB" lastIdx="2" clrIdx="2">
    <p:extLst>
      <p:ext uri="{19B8F6BF-5375-455C-9EA6-DF929625EA0E}">
        <p15:presenceInfo xmlns:p15="http://schemas.microsoft.com/office/powerpoint/2012/main" userId="Campos Jimenez, Renato  Alfonso Benito" providerId="None"/>
      </p:ext>
    </p:extLst>
  </p:cmAuthor>
  <p:cmAuthor id="4" name="Perez Forero, Fernando  Jose" initials="PJ" lastIdx="3" clrIdx="3">
    <p:extLst>
      <p:ext uri="{19B8F6BF-5375-455C-9EA6-DF929625EA0E}">
        <p15:presenceInfo xmlns:p15="http://schemas.microsoft.com/office/powerpoint/2012/main" userId="S::fernando.perez@bcrp.gob.pe::ffb02714-6dac-4aa5-b181-f23f0435a8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7A"/>
    <a:srgbClr val="002060"/>
    <a:srgbClr val="2703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1D6993-DE18-4531-9F35-B7475395B041}" v="3" dt="2024-03-25T04:01:57.34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guide orient="horz" pos="2296"/>
        <p:guide pos="393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desma Arista, Alan" userId="88ae10eb-1237-4844-8282-0a3d09a45791" providerId="ADAL" clId="{AA1D6993-DE18-4531-9F35-B7475395B041}"/>
    <pc:docChg chg="undo custSel modSld">
      <pc:chgData name="Ledesma Arista, Alan" userId="88ae10eb-1237-4844-8282-0a3d09a45791" providerId="ADAL" clId="{AA1D6993-DE18-4531-9F35-B7475395B041}" dt="2024-03-25T17:01:42.336" v="10" actId="1076"/>
      <pc:docMkLst>
        <pc:docMk/>
      </pc:docMkLst>
      <pc:sldChg chg="delSp modSp mod">
        <pc:chgData name="Ledesma Arista, Alan" userId="88ae10eb-1237-4844-8282-0a3d09a45791" providerId="ADAL" clId="{AA1D6993-DE18-4531-9F35-B7475395B041}" dt="2024-03-25T17:01:42.336" v="10" actId="1076"/>
        <pc:sldMkLst>
          <pc:docMk/>
          <pc:sldMk cId="1089048183" sldId="3395"/>
        </pc:sldMkLst>
        <pc:picChg chg="mod">
          <ac:chgData name="Ledesma Arista, Alan" userId="88ae10eb-1237-4844-8282-0a3d09a45791" providerId="ADAL" clId="{AA1D6993-DE18-4531-9F35-B7475395B041}" dt="2024-03-25T04:00:59.732" v="2" actId="1076"/>
          <ac:picMkLst>
            <pc:docMk/>
            <pc:sldMk cId="1089048183" sldId="3395"/>
            <ac:picMk id="3" creationId="{1670817C-CD30-67B1-3951-05CF6B885CCD}"/>
          </ac:picMkLst>
        </pc:picChg>
        <pc:picChg chg="mod">
          <ac:chgData name="Ledesma Arista, Alan" userId="88ae10eb-1237-4844-8282-0a3d09a45791" providerId="ADAL" clId="{AA1D6993-DE18-4531-9F35-B7475395B041}" dt="2024-03-25T17:01:42.336" v="10" actId="1076"/>
          <ac:picMkLst>
            <pc:docMk/>
            <pc:sldMk cId="1089048183" sldId="3395"/>
            <ac:picMk id="7" creationId="{B89B1B83-E838-CB45-754A-40FC35A5DC79}"/>
          </ac:picMkLst>
        </pc:picChg>
        <pc:picChg chg="del">
          <ac:chgData name="Ledesma Arista, Alan" userId="88ae10eb-1237-4844-8282-0a3d09a45791" providerId="ADAL" clId="{AA1D6993-DE18-4531-9F35-B7475395B041}" dt="2024-03-25T04:00:45.548" v="0" actId="478"/>
          <ac:picMkLst>
            <pc:docMk/>
            <pc:sldMk cId="1089048183" sldId="3395"/>
            <ac:picMk id="10" creationId="{82771678-4650-67DF-A1E4-2BA1FD7631AB}"/>
          </ac:picMkLst>
        </pc:picChg>
      </pc:sldChg>
    </pc:docChg>
  </pc:docChgLst>
  <pc:docChgLst>
    <pc:chgData name="Ledesma Arista, Alan" userId="88ae10eb-1237-4844-8282-0a3d09a45791" providerId="ADAL" clId="{7DCDA91F-3365-4187-9D56-EC620977234F}"/>
    <pc:docChg chg="undo custSel addSld delSld modSld sldOrd modSection">
      <pc:chgData name="Ledesma Arista, Alan" userId="88ae10eb-1237-4844-8282-0a3d09a45791" providerId="ADAL" clId="{7DCDA91F-3365-4187-9D56-EC620977234F}" dt="2023-03-23T20:03:17.938" v="1463" actId="20577"/>
      <pc:docMkLst>
        <pc:docMk/>
      </pc:docMkLst>
      <pc:sldChg chg="modSp mod">
        <pc:chgData name="Ledesma Arista, Alan" userId="88ae10eb-1237-4844-8282-0a3d09a45791" providerId="ADAL" clId="{7DCDA91F-3365-4187-9D56-EC620977234F}" dt="2023-03-23T20:03:17.938" v="1463" actId="20577"/>
        <pc:sldMkLst>
          <pc:docMk/>
          <pc:sldMk cId="1788707911" sldId="3390"/>
        </pc:sldMkLst>
        <pc:spChg chg="mod">
          <ac:chgData name="Ledesma Arista, Alan" userId="88ae10eb-1237-4844-8282-0a3d09a45791" providerId="ADAL" clId="{7DCDA91F-3365-4187-9D56-EC620977234F}" dt="2023-03-23T20:03:17.938" v="1463" actId="20577"/>
          <ac:spMkLst>
            <pc:docMk/>
            <pc:sldMk cId="1788707911" sldId="3390"/>
            <ac:spMk id="6" creationId="{00000000-0000-0000-0000-000000000000}"/>
          </ac:spMkLst>
        </pc:spChg>
      </pc:sldChg>
      <pc:sldChg chg="del">
        <pc:chgData name="Ledesma Arista, Alan" userId="88ae10eb-1237-4844-8282-0a3d09a45791" providerId="ADAL" clId="{7DCDA91F-3365-4187-9D56-EC620977234F}" dt="2023-03-21T21:55:06.547" v="282" actId="47"/>
        <pc:sldMkLst>
          <pc:docMk/>
          <pc:sldMk cId="1519115854" sldId="3393"/>
        </pc:sldMkLst>
      </pc:sldChg>
      <pc:sldChg chg="del">
        <pc:chgData name="Ledesma Arista, Alan" userId="88ae10eb-1237-4844-8282-0a3d09a45791" providerId="ADAL" clId="{7DCDA91F-3365-4187-9D56-EC620977234F}" dt="2023-03-21T21:55:06.547" v="282" actId="47"/>
        <pc:sldMkLst>
          <pc:docMk/>
          <pc:sldMk cId="3373339452" sldId="3394"/>
        </pc:sldMkLst>
      </pc:sldChg>
      <pc:sldChg chg="modSp mod">
        <pc:chgData name="Ledesma Arista, Alan" userId="88ae10eb-1237-4844-8282-0a3d09a45791" providerId="ADAL" clId="{7DCDA91F-3365-4187-9D56-EC620977234F}" dt="2023-03-21T21:53:42.113" v="275" actId="20577"/>
        <pc:sldMkLst>
          <pc:docMk/>
          <pc:sldMk cId="1089048183" sldId="3395"/>
        </pc:sldMkLst>
        <pc:spChg chg="mod">
          <ac:chgData name="Ledesma Arista, Alan" userId="88ae10eb-1237-4844-8282-0a3d09a45791" providerId="ADAL" clId="{7DCDA91F-3365-4187-9D56-EC620977234F}" dt="2023-03-21T21:53:42.113" v="275" actId="20577"/>
          <ac:spMkLst>
            <pc:docMk/>
            <pc:sldMk cId="1089048183" sldId="3395"/>
            <ac:spMk id="6" creationId="{00000000-0000-0000-0000-000000000000}"/>
          </ac:spMkLst>
        </pc:spChg>
        <pc:picChg chg="mod">
          <ac:chgData name="Ledesma Arista, Alan" userId="88ae10eb-1237-4844-8282-0a3d09a45791" providerId="ADAL" clId="{7DCDA91F-3365-4187-9D56-EC620977234F}" dt="2023-03-21T21:48:47.637" v="83" actId="1076"/>
          <ac:picMkLst>
            <pc:docMk/>
            <pc:sldMk cId="1089048183" sldId="3395"/>
            <ac:picMk id="9" creationId="{88A1009B-7E6F-4BB4-A866-0B3A958C5F89}"/>
          </ac:picMkLst>
        </pc:picChg>
      </pc:sldChg>
      <pc:sldChg chg="del">
        <pc:chgData name="Ledesma Arista, Alan" userId="88ae10eb-1237-4844-8282-0a3d09a45791" providerId="ADAL" clId="{7DCDA91F-3365-4187-9D56-EC620977234F}" dt="2023-03-21T21:55:06.547" v="282" actId="47"/>
        <pc:sldMkLst>
          <pc:docMk/>
          <pc:sldMk cId="2259333486" sldId="3396"/>
        </pc:sldMkLst>
      </pc:sldChg>
      <pc:sldChg chg="del">
        <pc:chgData name="Ledesma Arista, Alan" userId="88ae10eb-1237-4844-8282-0a3d09a45791" providerId="ADAL" clId="{7DCDA91F-3365-4187-9D56-EC620977234F}" dt="2023-03-21T21:55:06.547" v="282" actId="47"/>
        <pc:sldMkLst>
          <pc:docMk/>
          <pc:sldMk cId="815576415" sldId="3397"/>
        </pc:sldMkLst>
      </pc:sldChg>
      <pc:sldChg chg="del">
        <pc:chgData name="Ledesma Arista, Alan" userId="88ae10eb-1237-4844-8282-0a3d09a45791" providerId="ADAL" clId="{7DCDA91F-3365-4187-9D56-EC620977234F}" dt="2023-03-21T21:55:06.547" v="282" actId="47"/>
        <pc:sldMkLst>
          <pc:docMk/>
          <pc:sldMk cId="2423836755" sldId="3398"/>
        </pc:sldMkLst>
      </pc:sldChg>
      <pc:sldChg chg="del">
        <pc:chgData name="Ledesma Arista, Alan" userId="88ae10eb-1237-4844-8282-0a3d09a45791" providerId="ADAL" clId="{7DCDA91F-3365-4187-9D56-EC620977234F}" dt="2023-03-21T21:55:06.547" v="282" actId="47"/>
        <pc:sldMkLst>
          <pc:docMk/>
          <pc:sldMk cId="1814906190" sldId="3404"/>
        </pc:sldMkLst>
      </pc:sldChg>
      <pc:sldChg chg="addSp delSp modSp mod">
        <pc:chgData name="Ledesma Arista, Alan" userId="88ae10eb-1237-4844-8282-0a3d09a45791" providerId="ADAL" clId="{7DCDA91F-3365-4187-9D56-EC620977234F}" dt="2023-03-21T22:01:38.945" v="344" actId="1035"/>
        <pc:sldMkLst>
          <pc:docMk/>
          <pc:sldMk cId="3031649452" sldId="3406"/>
        </pc:sldMkLst>
        <pc:spChg chg="mod">
          <ac:chgData name="Ledesma Arista, Alan" userId="88ae10eb-1237-4844-8282-0a3d09a45791" providerId="ADAL" clId="{7DCDA91F-3365-4187-9D56-EC620977234F}" dt="2023-03-21T22:00:20.897" v="304" actId="20577"/>
          <ac:spMkLst>
            <pc:docMk/>
            <pc:sldMk cId="3031649452" sldId="3406"/>
            <ac:spMk id="2" creationId="{00000000-0000-0000-0000-000000000000}"/>
          </ac:spMkLst>
        </pc:spChg>
        <pc:spChg chg="del">
          <ac:chgData name="Ledesma Arista, Alan" userId="88ae10eb-1237-4844-8282-0a3d09a45791" providerId="ADAL" clId="{7DCDA91F-3365-4187-9D56-EC620977234F}" dt="2023-03-21T21:59:32.643" v="292" actId="478"/>
          <ac:spMkLst>
            <pc:docMk/>
            <pc:sldMk cId="3031649452" sldId="3406"/>
            <ac:spMk id="6" creationId="{00000000-0000-0000-0000-000000000000}"/>
          </ac:spMkLst>
        </pc:spChg>
        <pc:spChg chg="del mod">
          <ac:chgData name="Ledesma Arista, Alan" userId="88ae10eb-1237-4844-8282-0a3d09a45791" providerId="ADAL" clId="{7DCDA91F-3365-4187-9D56-EC620977234F}" dt="2023-03-21T21:59:43.997" v="296" actId="478"/>
          <ac:spMkLst>
            <pc:docMk/>
            <pc:sldMk cId="3031649452" sldId="3406"/>
            <ac:spMk id="9" creationId="{CD295C83-5123-ABBA-2513-F9C6831CAD38}"/>
          </ac:spMkLst>
        </pc:spChg>
        <pc:spChg chg="add del mod">
          <ac:chgData name="Ledesma Arista, Alan" userId="88ae10eb-1237-4844-8282-0a3d09a45791" providerId="ADAL" clId="{7DCDA91F-3365-4187-9D56-EC620977234F}" dt="2023-03-21T22:00:36.266" v="305" actId="478"/>
          <ac:spMkLst>
            <pc:docMk/>
            <pc:sldMk cId="3031649452" sldId="3406"/>
            <ac:spMk id="10" creationId="{1A427424-9676-41B9-9AFE-553F400CC0BC}"/>
          </ac:spMkLst>
        </pc:spChg>
        <pc:spChg chg="del">
          <ac:chgData name="Ledesma Arista, Alan" userId="88ae10eb-1237-4844-8282-0a3d09a45791" providerId="ADAL" clId="{7DCDA91F-3365-4187-9D56-EC620977234F}" dt="2023-03-21T21:59:42.005" v="294" actId="478"/>
          <ac:spMkLst>
            <pc:docMk/>
            <pc:sldMk cId="3031649452" sldId="3406"/>
            <ac:spMk id="16" creationId="{878BB19A-BF4E-EF96-E29E-4AE89AC3D9D3}"/>
          </ac:spMkLst>
        </pc:spChg>
        <pc:spChg chg="del">
          <ac:chgData name="Ledesma Arista, Alan" userId="88ae10eb-1237-4844-8282-0a3d09a45791" providerId="ADAL" clId="{7DCDA91F-3365-4187-9D56-EC620977234F}" dt="2023-03-21T21:59:45.421" v="297" actId="478"/>
          <ac:spMkLst>
            <pc:docMk/>
            <pc:sldMk cId="3031649452" sldId="3406"/>
            <ac:spMk id="17" creationId="{E0B21B1D-86F8-9EF7-6C3C-B203998D7D1E}"/>
          </ac:spMkLst>
        </pc:spChg>
        <pc:spChg chg="add del mod">
          <ac:chgData name="Ledesma Arista, Alan" userId="88ae10eb-1237-4844-8282-0a3d09a45791" providerId="ADAL" clId="{7DCDA91F-3365-4187-9D56-EC620977234F}" dt="2023-03-21T22:00:38.709" v="306" actId="478"/>
          <ac:spMkLst>
            <pc:docMk/>
            <pc:sldMk cId="3031649452" sldId="3406"/>
            <ac:spMk id="19" creationId="{FDFE8021-3CA3-4410-B518-E42A53EC3DE5}"/>
          </ac:spMkLst>
        </pc:spChg>
        <pc:spChg chg="del">
          <ac:chgData name="Ledesma Arista, Alan" userId="88ae10eb-1237-4844-8282-0a3d09a45791" providerId="ADAL" clId="{7DCDA91F-3365-4187-9D56-EC620977234F}" dt="2023-03-21T21:59:36.784" v="293" actId="478"/>
          <ac:spMkLst>
            <pc:docMk/>
            <pc:sldMk cId="3031649452" sldId="3406"/>
            <ac:spMk id="21" creationId="{A740B425-AA00-FC90-836A-66F1075C8AE7}"/>
          </ac:spMkLst>
        </pc:spChg>
        <pc:spChg chg="del">
          <ac:chgData name="Ledesma Arista, Alan" userId="88ae10eb-1237-4844-8282-0a3d09a45791" providerId="ADAL" clId="{7DCDA91F-3365-4187-9D56-EC620977234F}" dt="2023-03-21T21:59:36.784" v="293" actId="478"/>
          <ac:spMkLst>
            <pc:docMk/>
            <pc:sldMk cId="3031649452" sldId="3406"/>
            <ac:spMk id="22" creationId="{30760FAF-8402-06D2-580C-1560001E6773}"/>
          </ac:spMkLst>
        </pc:spChg>
        <pc:spChg chg="add mod">
          <ac:chgData name="Ledesma Arista, Alan" userId="88ae10eb-1237-4844-8282-0a3d09a45791" providerId="ADAL" clId="{7DCDA91F-3365-4187-9D56-EC620977234F}" dt="2023-03-21T22:01:14.984" v="325" actId="14100"/>
          <ac:spMkLst>
            <pc:docMk/>
            <pc:sldMk cId="3031649452" sldId="3406"/>
            <ac:spMk id="27" creationId="{A3B776AB-E2B7-46BA-8478-FA74999EF33A}"/>
          </ac:spMkLst>
        </pc:spChg>
        <pc:spChg chg="add mod">
          <ac:chgData name="Ledesma Arista, Alan" userId="88ae10eb-1237-4844-8282-0a3d09a45791" providerId="ADAL" clId="{7DCDA91F-3365-4187-9D56-EC620977234F}" dt="2023-03-21T22:01:21.966" v="331" actId="1036"/>
          <ac:spMkLst>
            <pc:docMk/>
            <pc:sldMk cId="3031649452" sldId="3406"/>
            <ac:spMk id="28" creationId="{1176EE37-1D94-4AFE-B706-99BBF0D4A422}"/>
          </ac:spMkLst>
        </pc:spChg>
        <pc:spChg chg="add mod">
          <ac:chgData name="Ledesma Arista, Alan" userId="88ae10eb-1237-4844-8282-0a3d09a45791" providerId="ADAL" clId="{7DCDA91F-3365-4187-9D56-EC620977234F}" dt="2023-03-21T22:01:31.941" v="333" actId="14100"/>
          <ac:spMkLst>
            <pc:docMk/>
            <pc:sldMk cId="3031649452" sldId="3406"/>
            <ac:spMk id="30" creationId="{02A6EB02-275F-481C-A614-B5DE147DE568}"/>
          </ac:spMkLst>
        </pc:spChg>
        <pc:spChg chg="add mod">
          <ac:chgData name="Ledesma Arista, Alan" userId="88ae10eb-1237-4844-8282-0a3d09a45791" providerId="ADAL" clId="{7DCDA91F-3365-4187-9D56-EC620977234F}" dt="2023-03-21T22:01:38.945" v="344" actId="1035"/>
          <ac:spMkLst>
            <pc:docMk/>
            <pc:sldMk cId="3031649452" sldId="3406"/>
            <ac:spMk id="31" creationId="{9DAC18FC-0984-4684-9C50-ACE6662EBA0E}"/>
          </ac:spMkLst>
        </pc:spChg>
        <pc:picChg chg="del">
          <ac:chgData name="Ledesma Arista, Alan" userId="88ae10eb-1237-4844-8282-0a3d09a45791" providerId="ADAL" clId="{7DCDA91F-3365-4187-9D56-EC620977234F}" dt="2023-03-21T21:59:36.784" v="293" actId="478"/>
          <ac:picMkLst>
            <pc:docMk/>
            <pc:sldMk cId="3031649452" sldId="3406"/>
            <ac:picMk id="14" creationId="{A475F482-289F-D851-F8D9-2DBA588033C6}"/>
          </ac:picMkLst>
        </pc:picChg>
        <pc:picChg chg="del">
          <ac:chgData name="Ledesma Arista, Alan" userId="88ae10eb-1237-4844-8282-0a3d09a45791" providerId="ADAL" clId="{7DCDA91F-3365-4187-9D56-EC620977234F}" dt="2023-03-21T21:59:36.784" v="293" actId="478"/>
          <ac:picMkLst>
            <pc:docMk/>
            <pc:sldMk cId="3031649452" sldId="3406"/>
            <ac:picMk id="15" creationId="{BB386697-1D5D-9737-4679-06D7A7441B4D}"/>
          </ac:picMkLst>
        </pc:picChg>
        <pc:picChg chg="del">
          <ac:chgData name="Ledesma Arista, Alan" userId="88ae10eb-1237-4844-8282-0a3d09a45791" providerId="ADAL" clId="{7DCDA91F-3365-4187-9D56-EC620977234F}" dt="2023-03-21T21:59:36.784" v="293" actId="478"/>
          <ac:picMkLst>
            <pc:docMk/>
            <pc:sldMk cId="3031649452" sldId="3406"/>
            <ac:picMk id="23" creationId="{0DEA3BD9-0B6F-AA65-4F7B-17879CA5126D}"/>
          </ac:picMkLst>
        </pc:picChg>
        <pc:picChg chg="del">
          <ac:chgData name="Ledesma Arista, Alan" userId="88ae10eb-1237-4844-8282-0a3d09a45791" providerId="ADAL" clId="{7DCDA91F-3365-4187-9D56-EC620977234F}" dt="2023-03-21T21:59:36.784" v="293" actId="478"/>
          <ac:picMkLst>
            <pc:docMk/>
            <pc:sldMk cId="3031649452" sldId="3406"/>
            <ac:picMk id="26" creationId="{FBC9B248-5C0F-3A3C-B3A8-F9C811174C0A}"/>
          </ac:picMkLst>
        </pc:picChg>
        <pc:picChg chg="del">
          <ac:chgData name="Ledesma Arista, Alan" userId="88ae10eb-1237-4844-8282-0a3d09a45791" providerId="ADAL" clId="{7DCDA91F-3365-4187-9D56-EC620977234F}" dt="2023-03-21T21:59:36.784" v="293" actId="478"/>
          <ac:picMkLst>
            <pc:docMk/>
            <pc:sldMk cId="3031649452" sldId="3406"/>
            <ac:picMk id="29" creationId="{B9C38C98-AC8B-9935-BCC4-9BEC7E38E239}"/>
          </ac:picMkLst>
        </pc:picChg>
        <pc:cxnChg chg="del">
          <ac:chgData name="Ledesma Arista, Alan" userId="88ae10eb-1237-4844-8282-0a3d09a45791" providerId="ADAL" clId="{7DCDA91F-3365-4187-9D56-EC620977234F}" dt="2023-03-21T21:59:36.784" v="293" actId="478"/>
          <ac:cxnSpMkLst>
            <pc:docMk/>
            <pc:sldMk cId="3031649452" sldId="3406"/>
            <ac:cxnSpMk id="7" creationId="{1275E7F3-4A39-9FDB-2F26-366AFC40214B}"/>
          </ac:cxnSpMkLst>
        </pc:cxnChg>
        <pc:cxnChg chg="del">
          <ac:chgData name="Ledesma Arista, Alan" userId="88ae10eb-1237-4844-8282-0a3d09a45791" providerId="ADAL" clId="{7DCDA91F-3365-4187-9D56-EC620977234F}" dt="2023-03-21T21:59:36.784" v="293" actId="478"/>
          <ac:cxnSpMkLst>
            <pc:docMk/>
            <pc:sldMk cId="3031649452" sldId="3406"/>
            <ac:cxnSpMk id="8" creationId="{8D4274DA-C4EA-51C4-CF6D-E996EAD45B81}"/>
          </ac:cxnSpMkLst>
        </pc:cxnChg>
        <pc:cxnChg chg="del">
          <ac:chgData name="Ledesma Arista, Alan" userId="88ae10eb-1237-4844-8282-0a3d09a45791" providerId="ADAL" clId="{7DCDA91F-3365-4187-9D56-EC620977234F}" dt="2023-03-21T21:59:36.784" v="293" actId="478"/>
          <ac:cxnSpMkLst>
            <pc:docMk/>
            <pc:sldMk cId="3031649452" sldId="3406"/>
            <ac:cxnSpMk id="11" creationId="{0B9428BC-2E40-7F53-C5E9-0AE246F83A12}"/>
          </ac:cxnSpMkLst>
        </pc:cxnChg>
        <pc:cxnChg chg="del">
          <ac:chgData name="Ledesma Arista, Alan" userId="88ae10eb-1237-4844-8282-0a3d09a45791" providerId="ADAL" clId="{7DCDA91F-3365-4187-9D56-EC620977234F}" dt="2023-03-21T21:59:36.784" v="293" actId="478"/>
          <ac:cxnSpMkLst>
            <pc:docMk/>
            <pc:sldMk cId="3031649452" sldId="3406"/>
            <ac:cxnSpMk id="12" creationId="{38165D91-8EBE-2173-1144-80FFDF3D55CA}"/>
          </ac:cxnSpMkLst>
        </pc:cxnChg>
        <pc:cxnChg chg="del">
          <ac:chgData name="Ledesma Arista, Alan" userId="88ae10eb-1237-4844-8282-0a3d09a45791" providerId="ADAL" clId="{7DCDA91F-3365-4187-9D56-EC620977234F}" dt="2023-03-21T21:59:36.784" v="293" actId="478"/>
          <ac:cxnSpMkLst>
            <pc:docMk/>
            <pc:sldMk cId="3031649452" sldId="3406"/>
            <ac:cxnSpMk id="18" creationId="{1E4BB2D7-C3F3-B681-758A-241A3E97A1CC}"/>
          </ac:cxnSpMkLst>
        </pc:cxnChg>
        <pc:cxnChg chg="del">
          <ac:chgData name="Ledesma Arista, Alan" userId="88ae10eb-1237-4844-8282-0a3d09a45791" providerId="ADAL" clId="{7DCDA91F-3365-4187-9D56-EC620977234F}" dt="2023-03-21T21:59:36.784" v="293" actId="478"/>
          <ac:cxnSpMkLst>
            <pc:docMk/>
            <pc:sldMk cId="3031649452" sldId="3406"/>
            <ac:cxnSpMk id="20" creationId="{AC0B3A1D-5954-ACDE-5BFD-F5771750E440}"/>
          </ac:cxnSpMkLst>
        </pc:cxnChg>
        <pc:cxnChg chg="del">
          <ac:chgData name="Ledesma Arista, Alan" userId="88ae10eb-1237-4844-8282-0a3d09a45791" providerId="ADAL" clId="{7DCDA91F-3365-4187-9D56-EC620977234F}" dt="2023-03-21T21:59:36.784" v="293" actId="478"/>
          <ac:cxnSpMkLst>
            <pc:docMk/>
            <pc:sldMk cId="3031649452" sldId="3406"/>
            <ac:cxnSpMk id="24" creationId="{7EBCE24C-929D-B757-DC59-DB77D5D67733}"/>
          </ac:cxnSpMkLst>
        </pc:cxnChg>
      </pc:sldChg>
      <pc:sldChg chg="del">
        <pc:chgData name="Ledesma Arista, Alan" userId="88ae10eb-1237-4844-8282-0a3d09a45791" providerId="ADAL" clId="{7DCDA91F-3365-4187-9D56-EC620977234F}" dt="2023-03-21T22:12:43.851" v="404" actId="47"/>
        <pc:sldMkLst>
          <pc:docMk/>
          <pc:sldMk cId="2536142949" sldId="3407"/>
        </pc:sldMkLst>
      </pc:sldChg>
      <pc:sldChg chg="del">
        <pc:chgData name="Ledesma Arista, Alan" userId="88ae10eb-1237-4844-8282-0a3d09a45791" providerId="ADAL" clId="{7DCDA91F-3365-4187-9D56-EC620977234F}" dt="2023-03-21T21:55:06.547" v="282" actId="47"/>
        <pc:sldMkLst>
          <pc:docMk/>
          <pc:sldMk cId="2705902254" sldId="3409"/>
        </pc:sldMkLst>
      </pc:sldChg>
      <pc:sldChg chg="del">
        <pc:chgData name="Ledesma Arista, Alan" userId="88ae10eb-1237-4844-8282-0a3d09a45791" providerId="ADAL" clId="{7DCDA91F-3365-4187-9D56-EC620977234F}" dt="2023-03-21T21:55:06.547" v="282" actId="47"/>
        <pc:sldMkLst>
          <pc:docMk/>
          <pc:sldMk cId="536677948" sldId="3410"/>
        </pc:sldMkLst>
      </pc:sldChg>
      <pc:sldChg chg="del">
        <pc:chgData name="Ledesma Arista, Alan" userId="88ae10eb-1237-4844-8282-0a3d09a45791" providerId="ADAL" clId="{7DCDA91F-3365-4187-9D56-EC620977234F}" dt="2023-03-21T21:55:06.547" v="282" actId="47"/>
        <pc:sldMkLst>
          <pc:docMk/>
          <pc:sldMk cId="1129690483" sldId="3411"/>
        </pc:sldMkLst>
      </pc:sldChg>
      <pc:sldChg chg="del">
        <pc:chgData name="Ledesma Arista, Alan" userId="88ae10eb-1237-4844-8282-0a3d09a45791" providerId="ADAL" clId="{7DCDA91F-3365-4187-9D56-EC620977234F}" dt="2023-03-21T21:55:06.547" v="282" actId="47"/>
        <pc:sldMkLst>
          <pc:docMk/>
          <pc:sldMk cId="2132214062" sldId="3412"/>
        </pc:sldMkLst>
      </pc:sldChg>
      <pc:sldChg chg="del">
        <pc:chgData name="Ledesma Arista, Alan" userId="88ae10eb-1237-4844-8282-0a3d09a45791" providerId="ADAL" clId="{7DCDA91F-3365-4187-9D56-EC620977234F}" dt="2023-03-21T21:55:06.547" v="282" actId="47"/>
        <pc:sldMkLst>
          <pc:docMk/>
          <pc:sldMk cId="4171627911" sldId="3413"/>
        </pc:sldMkLst>
      </pc:sldChg>
      <pc:sldChg chg="del">
        <pc:chgData name="Ledesma Arista, Alan" userId="88ae10eb-1237-4844-8282-0a3d09a45791" providerId="ADAL" clId="{7DCDA91F-3365-4187-9D56-EC620977234F}" dt="2023-03-21T21:55:06.547" v="282" actId="47"/>
        <pc:sldMkLst>
          <pc:docMk/>
          <pc:sldMk cId="2783172065" sldId="3414"/>
        </pc:sldMkLst>
      </pc:sldChg>
      <pc:sldChg chg="del">
        <pc:chgData name="Ledesma Arista, Alan" userId="88ae10eb-1237-4844-8282-0a3d09a45791" providerId="ADAL" clId="{7DCDA91F-3365-4187-9D56-EC620977234F}" dt="2023-03-21T21:55:06.547" v="282" actId="47"/>
        <pc:sldMkLst>
          <pc:docMk/>
          <pc:sldMk cId="4122532225" sldId="3415"/>
        </pc:sldMkLst>
      </pc:sldChg>
      <pc:sldChg chg="del">
        <pc:chgData name="Ledesma Arista, Alan" userId="88ae10eb-1237-4844-8282-0a3d09a45791" providerId="ADAL" clId="{7DCDA91F-3365-4187-9D56-EC620977234F}" dt="2023-03-21T21:55:06.547" v="282" actId="47"/>
        <pc:sldMkLst>
          <pc:docMk/>
          <pc:sldMk cId="2488166931" sldId="3416"/>
        </pc:sldMkLst>
      </pc:sldChg>
      <pc:sldChg chg="del">
        <pc:chgData name="Ledesma Arista, Alan" userId="88ae10eb-1237-4844-8282-0a3d09a45791" providerId="ADAL" clId="{7DCDA91F-3365-4187-9D56-EC620977234F}" dt="2023-03-21T21:55:06.547" v="282" actId="47"/>
        <pc:sldMkLst>
          <pc:docMk/>
          <pc:sldMk cId="685607631" sldId="3417"/>
        </pc:sldMkLst>
      </pc:sldChg>
      <pc:sldChg chg="del">
        <pc:chgData name="Ledesma Arista, Alan" userId="88ae10eb-1237-4844-8282-0a3d09a45791" providerId="ADAL" clId="{7DCDA91F-3365-4187-9D56-EC620977234F}" dt="2023-03-21T21:55:06.547" v="282" actId="47"/>
        <pc:sldMkLst>
          <pc:docMk/>
          <pc:sldMk cId="3013491099" sldId="3418"/>
        </pc:sldMkLst>
      </pc:sldChg>
      <pc:sldChg chg="del">
        <pc:chgData name="Ledesma Arista, Alan" userId="88ae10eb-1237-4844-8282-0a3d09a45791" providerId="ADAL" clId="{7DCDA91F-3365-4187-9D56-EC620977234F}" dt="2023-03-21T21:55:06.547" v="282" actId="47"/>
        <pc:sldMkLst>
          <pc:docMk/>
          <pc:sldMk cId="1314382451" sldId="3419"/>
        </pc:sldMkLst>
      </pc:sldChg>
      <pc:sldChg chg="del">
        <pc:chgData name="Ledesma Arista, Alan" userId="88ae10eb-1237-4844-8282-0a3d09a45791" providerId="ADAL" clId="{7DCDA91F-3365-4187-9D56-EC620977234F}" dt="2023-03-21T21:55:06.547" v="282" actId="47"/>
        <pc:sldMkLst>
          <pc:docMk/>
          <pc:sldMk cId="3727051260" sldId="3421"/>
        </pc:sldMkLst>
      </pc:sldChg>
      <pc:sldChg chg="del">
        <pc:chgData name="Ledesma Arista, Alan" userId="88ae10eb-1237-4844-8282-0a3d09a45791" providerId="ADAL" clId="{7DCDA91F-3365-4187-9D56-EC620977234F}" dt="2023-03-21T21:55:06.547" v="282" actId="47"/>
        <pc:sldMkLst>
          <pc:docMk/>
          <pc:sldMk cId="4154042512" sldId="3422"/>
        </pc:sldMkLst>
      </pc:sldChg>
      <pc:sldChg chg="del">
        <pc:chgData name="Ledesma Arista, Alan" userId="88ae10eb-1237-4844-8282-0a3d09a45791" providerId="ADAL" clId="{7DCDA91F-3365-4187-9D56-EC620977234F}" dt="2023-03-21T21:55:06.547" v="282" actId="47"/>
        <pc:sldMkLst>
          <pc:docMk/>
          <pc:sldMk cId="1043018907" sldId="3423"/>
        </pc:sldMkLst>
      </pc:sldChg>
      <pc:sldChg chg="del">
        <pc:chgData name="Ledesma Arista, Alan" userId="88ae10eb-1237-4844-8282-0a3d09a45791" providerId="ADAL" clId="{7DCDA91F-3365-4187-9D56-EC620977234F}" dt="2023-03-21T21:55:06.547" v="282" actId="47"/>
        <pc:sldMkLst>
          <pc:docMk/>
          <pc:sldMk cId="2463153467" sldId="3424"/>
        </pc:sldMkLst>
      </pc:sldChg>
      <pc:sldChg chg="del">
        <pc:chgData name="Ledesma Arista, Alan" userId="88ae10eb-1237-4844-8282-0a3d09a45791" providerId="ADAL" clId="{7DCDA91F-3365-4187-9D56-EC620977234F}" dt="2023-03-21T21:55:06.547" v="282" actId="47"/>
        <pc:sldMkLst>
          <pc:docMk/>
          <pc:sldMk cId="4087561494" sldId="3425"/>
        </pc:sldMkLst>
      </pc:sldChg>
      <pc:sldChg chg="modSp add mod">
        <pc:chgData name="Ledesma Arista, Alan" userId="88ae10eb-1237-4844-8282-0a3d09a45791" providerId="ADAL" clId="{7DCDA91F-3365-4187-9D56-EC620977234F}" dt="2023-03-21T21:54:35.278" v="278" actId="113"/>
        <pc:sldMkLst>
          <pc:docMk/>
          <pc:sldMk cId="907728548" sldId="3428"/>
        </pc:sldMkLst>
        <pc:spChg chg="mod">
          <ac:chgData name="Ledesma Arista, Alan" userId="88ae10eb-1237-4844-8282-0a3d09a45791" providerId="ADAL" clId="{7DCDA91F-3365-4187-9D56-EC620977234F}" dt="2023-03-21T21:54:35.278" v="278" actId="113"/>
          <ac:spMkLst>
            <pc:docMk/>
            <pc:sldMk cId="907728548" sldId="3428"/>
            <ac:spMk id="3" creationId="{00000000-0000-0000-0000-000000000000}"/>
          </ac:spMkLst>
        </pc:spChg>
      </pc:sldChg>
      <pc:sldChg chg="modSp add mod">
        <pc:chgData name="Ledesma Arista, Alan" userId="88ae10eb-1237-4844-8282-0a3d09a45791" providerId="ADAL" clId="{7DCDA91F-3365-4187-9D56-EC620977234F}" dt="2023-03-21T21:54:50.318" v="281" actId="113"/>
        <pc:sldMkLst>
          <pc:docMk/>
          <pc:sldMk cId="2645258912" sldId="3429"/>
        </pc:sldMkLst>
        <pc:spChg chg="mod">
          <ac:chgData name="Ledesma Arista, Alan" userId="88ae10eb-1237-4844-8282-0a3d09a45791" providerId="ADAL" clId="{7DCDA91F-3365-4187-9D56-EC620977234F}" dt="2023-03-21T21:54:50.318" v="281" actId="113"/>
          <ac:spMkLst>
            <pc:docMk/>
            <pc:sldMk cId="2645258912" sldId="3429"/>
            <ac:spMk id="3" creationId="{00000000-0000-0000-0000-000000000000}"/>
          </ac:spMkLst>
        </pc:spChg>
      </pc:sldChg>
      <pc:sldChg chg="add">
        <pc:chgData name="Ledesma Arista, Alan" userId="88ae10eb-1237-4844-8282-0a3d09a45791" providerId="ADAL" clId="{7DCDA91F-3365-4187-9D56-EC620977234F}" dt="2023-03-21T21:55:20.188" v="283"/>
        <pc:sldMkLst>
          <pc:docMk/>
          <pc:sldMk cId="523188154" sldId="3430"/>
        </pc:sldMkLst>
      </pc:sldChg>
      <pc:sldChg chg="addSp delSp modSp add mod">
        <pc:chgData name="Ledesma Arista, Alan" userId="88ae10eb-1237-4844-8282-0a3d09a45791" providerId="ADAL" clId="{7DCDA91F-3365-4187-9D56-EC620977234F}" dt="2023-03-21T22:04:16.944" v="359" actId="115"/>
        <pc:sldMkLst>
          <pc:docMk/>
          <pc:sldMk cId="3691059996" sldId="3431"/>
        </pc:sldMkLst>
        <pc:spChg chg="mod">
          <ac:chgData name="Ledesma Arista, Alan" userId="88ae10eb-1237-4844-8282-0a3d09a45791" providerId="ADAL" clId="{7DCDA91F-3365-4187-9D56-EC620977234F}" dt="2023-03-21T22:03:20.071" v="348"/>
          <ac:spMkLst>
            <pc:docMk/>
            <pc:sldMk cId="3691059996" sldId="3431"/>
            <ac:spMk id="2" creationId="{00000000-0000-0000-0000-000000000000}"/>
          </ac:spMkLst>
        </pc:spChg>
        <pc:spChg chg="add mod">
          <ac:chgData name="Ledesma Arista, Alan" userId="88ae10eb-1237-4844-8282-0a3d09a45791" providerId="ADAL" clId="{7DCDA91F-3365-4187-9D56-EC620977234F}" dt="2023-03-21T22:03:37.372" v="352" actId="14100"/>
          <ac:spMkLst>
            <pc:docMk/>
            <pc:sldMk cId="3691059996" sldId="3431"/>
            <ac:spMk id="9" creationId="{12D2C05D-0754-4078-BF6E-586ABB006709}"/>
          </ac:spMkLst>
        </pc:spChg>
        <pc:spChg chg="add mod">
          <ac:chgData name="Ledesma Arista, Alan" userId="88ae10eb-1237-4844-8282-0a3d09a45791" providerId="ADAL" clId="{7DCDA91F-3365-4187-9D56-EC620977234F}" dt="2023-03-21T22:04:16.944" v="359" actId="115"/>
          <ac:spMkLst>
            <pc:docMk/>
            <pc:sldMk cId="3691059996" sldId="3431"/>
            <ac:spMk id="10" creationId="{91DADEF9-A97D-48AE-9557-D613AC1BF269}"/>
          </ac:spMkLst>
        </pc:spChg>
        <pc:spChg chg="del">
          <ac:chgData name="Ledesma Arista, Alan" userId="88ae10eb-1237-4844-8282-0a3d09a45791" providerId="ADAL" clId="{7DCDA91F-3365-4187-9D56-EC620977234F}" dt="2023-03-21T22:03:04.381" v="346" actId="478"/>
          <ac:spMkLst>
            <pc:docMk/>
            <pc:sldMk cId="3691059996" sldId="3431"/>
            <ac:spMk id="27" creationId="{A3B776AB-E2B7-46BA-8478-FA74999EF33A}"/>
          </ac:spMkLst>
        </pc:spChg>
        <pc:spChg chg="del">
          <ac:chgData name="Ledesma Arista, Alan" userId="88ae10eb-1237-4844-8282-0a3d09a45791" providerId="ADAL" clId="{7DCDA91F-3365-4187-9D56-EC620977234F}" dt="2023-03-21T22:03:04.381" v="346" actId="478"/>
          <ac:spMkLst>
            <pc:docMk/>
            <pc:sldMk cId="3691059996" sldId="3431"/>
            <ac:spMk id="28" creationId="{1176EE37-1D94-4AFE-B706-99BBF0D4A422}"/>
          </ac:spMkLst>
        </pc:spChg>
        <pc:spChg chg="del">
          <ac:chgData name="Ledesma Arista, Alan" userId="88ae10eb-1237-4844-8282-0a3d09a45791" providerId="ADAL" clId="{7DCDA91F-3365-4187-9D56-EC620977234F}" dt="2023-03-21T22:03:04.381" v="346" actId="478"/>
          <ac:spMkLst>
            <pc:docMk/>
            <pc:sldMk cId="3691059996" sldId="3431"/>
            <ac:spMk id="30" creationId="{02A6EB02-275F-481C-A614-B5DE147DE568}"/>
          </ac:spMkLst>
        </pc:spChg>
        <pc:spChg chg="del">
          <ac:chgData name="Ledesma Arista, Alan" userId="88ae10eb-1237-4844-8282-0a3d09a45791" providerId="ADAL" clId="{7DCDA91F-3365-4187-9D56-EC620977234F}" dt="2023-03-21T22:03:04.381" v="346" actId="478"/>
          <ac:spMkLst>
            <pc:docMk/>
            <pc:sldMk cId="3691059996" sldId="3431"/>
            <ac:spMk id="31" creationId="{9DAC18FC-0984-4684-9C50-ACE6662EBA0E}"/>
          </ac:spMkLst>
        </pc:spChg>
      </pc:sldChg>
      <pc:sldChg chg="addSp delSp modSp add mod">
        <pc:chgData name="Ledesma Arista, Alan" userId="88ae10eb-1237-4844-8282-0a3d09a45791" providerId="ADAL" clId="{7DCDA91F-3365-4187-9D56-EC620977234F}" dt="2023-03-21T22:05:27.676" v="365" actId="1076"/>
        <pc:sldMkLst>
          <pc:docMk/>
          <pc:sldMk cId="1948068794" sldId="3432"/>
        </pc:sldMkLst>
        <pc:spChg chg="mod">
          <ac:chgData name="Ledesma Arista, Alan" userId="88ae10eb-1237-4844-8282-0a3d09a45791" providerId="ADAL" clId="{7DCDA91F-3365-4187-9D56-EC620977234F}" dt="2023-03-21T22:05:10.080" v="361"/>
          <ac:spMkLst>
            <pc:docMk/>
            <pc:sldMk cId="1948068794" sldId="3432"/>
            <ac:spMk id="9" creationId="{12D2C05D-0754-4078-BF6E-586ABB006709}"/>
          </ac:spMkLst>
        </pc:spChg>
        <pc:spChg chg="del">
          <ac:chgData name="Ledesma Arista, Alan" userId="88ae10eb-1237-4844-8282-0a3d09a45791" providerId="ADAL" clId="{7DCDA91F-3365-4187-9D56-EC620977234F}" dt="2023-03-21T22:05:18.069" v="362" actId="478"/>
          <ac:spMkLst>
            <pc:docMk/>
            <pc:sldMk cId="1948068794" sldId="3432"/>
            <ac:spMk id="10" creationId="{91DADEF9-A97D-48AE-9557-D613AC1BF269}"/>
          </ac:spMkLst>
        </pc:spChg>
        <pc:picChg chg="add mod">
          <ac:chgData name="Ledesma Arista, Alan" userId="88ae10eb-1237-4844-8282-0a3d09a45791" providerId="ADAL" clId="{7DCDA91F-3365-4187-9D56-EC620977234F}" dt="2023-03-21T22:05:27.676" v="365" actId="1076"/>
          <ac:picMkLst>
            <pc:docMk/>
            <pc:sldMk cId="1948068794" sldId="3432"/>
            <ac:picMk id="7" creationId="{1CF6FBE8-6DF2-437D-92C6-F03C26DA68BE}"/>
          </ac:picMkLst>
        </pc:picChg>
      </pc:sldChg>
      <pc:sldChg chg="addSp delSp modSp add mod">
        <pc:chgData name="Ledesma Arista, Alan" userId="88ae10eb-1237-4844-8282-0a3d09a45791" providerId="ADAL" clId="{7DCDA91F-3365-4187-9D56-EC620977234F}" dt="2023-03-21T22:09:57.276" v="388" actId="1076"/>
        <pc:sldMkLst>
          <pc:docMk/>
          <pc:sldMk cId="3331396113" sldId="3433"/>
        </pc:sldMkLst>
        <pc:spChg chg="mod">
          <ac:chgData name="Ledesma Arista, Alan" userId="88ae10eb-1237-4844-8282-0a3d09a45791" providerId="ADAL" clId="{7DCDA91F-3365-4187-9D56-EC620977234F}" dt="2023-03-21T22:09:36.286" v="384" actId="20577"/>
          <ac:spMkLst>
            <pc:docMk/>
            <pc:sldMk cId="3331396113" sldId="3433"/>
            <ac:spMk id="2" creationId="{00000000-0000-0000-0000-000000000000}"/>
          </ac:spMkLst>
        </pc:spChg>
        <pc:spChg chg="mod">
          <ac:chgData name="Ledesma Arista, Alan" userId="88ae10eb-1237-4844-8282-0a3d09a45791" providerId="ADAL" clId="{7DCDA91F-3365-4187-9D56-EC620977234F}" dt="2023-03-21T22:09:45.134" v="385"/>
          <ac:spMkLst>
            <pc:docMk/>
            <pc:sldMk cId="3331396113" sldId="3433"/>
            <ac:spMk id="9" creationId="{12D2C05D-0754-4078-BF6E-586ABB006709}"/>
          </ac:spMkLst>
        </pc:spChg>
        <pc:spChg chg="mod">
          <ac:chgData name="Ledesma Arista, Alan" userId="88ae10eb-1237-4844-8282-0a3d09a45791" providerId="ADAL" clId="{7DCDA91F-3365-4187-9D56-EC620977234F}" dt="2023-03-21T22:09:52.723" v="387"/>
          <ac:spMkLst>
            <pc:docMk/>
            <pc:sldMk cId="3331396113" sldId="3433"/>
            <ac:spMk id="10" creationId="{23ECF173-524B-4936-B232-A66F201BDBDC}"/>
          </ac:spMkLst>
        </pc:spChg>
        <pc:spChg chg="mod">
          <ac:chgData name="Ledesma Arista, Alan" userId="88ae10eb-1237-4844-8282-0a3d09a45791" providerId="ADAL" clId="{7DCDA91F-3365-4187-9D56-EC620977234F}" dt="2023-03-21T22:09:52.723" v="387"/>
          <ac:spMkLst>
            <pc:docMk/>
            <pc:sldMk cId="3331396113" sldId="3433"/>
            <ac:spMk id="11" creationId="{8865EF0F-080B-4672-BAF8-969E1B1397FE}"/>
          </ac:spMkLst>
        </pc:spChg>
        <pc:spChg chg="mod">
          <ac:chgData name="Ledesma Arista, Alan" userId="88ae10eb-1237-4844-8282-0a3d09a45791" providerId="ADAL" clId="{7DCDA91F-3365-4187-9D56-EC620977234F}" dt="2023-03-21T22:09:52.723" v="387"/>
          <ac:spMkLst>
            <pc:docMk/>
            <pc:sldMk cId="3331396113" sldId="3433"/>
            <ac:spMk id="12" creationId="{1534AE1A-25B3-47CB-864A-19729DC37F1E}"/>
          </ac:spMkLst>
        </pc:spChg>
        <pc:spChg chg="mod">
          <ac:chgData name="Ledesma Arista, Alan" userId="88ae10eb-1237-4844-8282-0a3d09a45791" providerId="ADAL" clId="{7DCDA91F-3365-4187-9D56-EC620977234F}" dt="2023-03-21T22:09:52.723" v="387"/>
          <ac:spMkLst>
            <pc:docMk/>
            <pc:sldMk cId="3331396113" sldId="3433"/>
            <ac:spMk id="13" creationId="{14F99295-A3ED-4681-A2F3-3DA996049BB8}"/>
          </ac:spMkLst>
        </pc:spChg>
        <pc:spChg chg="mod">
          <ac:chgData name="Ledesma Arista, Alan" userId="88ae10eb-1237-4844-8282-0a3d09a45791" providerId="ADAL" clId="{7DCDA91F-3365-4187-9D56-EC620977234F}" dt="2023-03-21T22:09:52.723" v="387"/>
          <ac:spMkLst>
            <pc:docMk/>
            <pc:sldMk cId="3331396113" sldId="3433"/>
            <ac:spMk id="14" creationId="{CD0FCEAD-6AFC-4083-AE39-1A2B1FDF0E9C}"/>
          </ac:spMkLst>
        </pc:spChg>
        <pc:spChg chg="mod">
          <ac:chgData name="Ledesma Arista, Alan" userId="88ae10eb-1237-4844-8282-0a3d09a45791" providerId="ADAL" clId="{7DCDA91F-3365-4187-9D56-EC620977234F}" dt="2023-03-21T22:09:52.723" v="387"/>
          <ac:spMkLst>
            <pc:docMk/>
            <pc:sldMk cId="3331396113" sldId="3433"/>
            <ac:spMk id="15" creationId="{777A4791-688F-4FC2-966E-8DCB1FCFC44B}"/>
          </ac:spMkLst>
        </pc:spChg>
        <pc:spChg chg="mod">
          <ac:chgData name="Ledesma Arista, Alan" userId="88ae10eb-1237-4844-8282-0a3d09a45791" providerId="ADAL" clId="{7DCDA91F-3365-4187-9D56-EC620977234F}" dt="2023-03-21T22:09:52.723" v="387"/>
          <ac:spMkLst>
            <pc:docMk/>
            <pc:sldMk cId="3331396113" sldId="3433"/>
            <ac:spMk id="16" creationId="{9FC24772-C5CE-4A39-906B-DBAB5376FE1F}"/>
          </ac:spMkLst>
        </pc:spChg>
        <pc:spChg chg="mod">
          <ac:chgData name="Ledesma Arista, Alan" userId="88ae10eb-1237-4844-8282-0a3d09a45791" providerId="ADAL" clId="{7DCDA91F-3365-4187-9D56-EC620977234F}" dt="2023-03-21T22:09:52.723" v="387"/>
          <ac:spMkLst>
            <pc:docMk/>
            <pc:sldMk cId="3331396113" sldId="3433"/>
            <ac:spMk id="17" creationId="{E4C035BF-0C7C-42F4-841E-059DAA41F7E3}"/>
          </ac:spMkLst>
        </pc:spChg>
        <pc:spChg chg="mod">
          <ac:chgData name="Ledesma Arista, Alan" userId="88ae10eb-1237-4844-8282-0a3d09a45791" providerId="ADAL" clId="{7DCDA91F-3365-4187-9D56-EC620977234F}" dt="2023-03-21T22:09:52.723" v="387"/>
          <ac:spMkLst>
            <pc:docMk/>
            <pc:sldMk cId="3331396113" sldId="3433"/>
            <ac:spMk id="18" creationId="{2552E153-7371-4B82-BC6F-90BDB01055D4}"/>
          </ac:spMkLst>
        </pc:spChg>
        <pc:spChg chg="mod">
          <ac:chgData name="Ledesma Arista, Alan" userId="88ae10eb-1237-4844-8282-0a3d09a45791" providerId="ADAL" clId="{7DCDA91F-3365-4187-9D56-EC620977234F}" dt="2023-03-21T22:09:52.723" v="387"/>
          <ac:spMkLst>
            <pc:docMk/>
            <pc:sldMk cId="3331396113" sldId="3433"/>
            <ac:spMk id="19" creationId="{EC99FAE5-D300-4E33-BE2F-CA583375A9E3}"/>
          </ac:spMkLst>
        </pc:spChg>
        <pc:spChg chg="mod">
          <ac:chgData name="Ledesma Arista, Alan" userId="88ae10eb-1237-4844-8282-0a3d09a45791" providerId="ADAL" clId="{7DCDA91F-3365-4187-9D56-EC620977234F}" dt="2023-03-21T22:09:52.723" v="387"/>
          <ac:spMkLst>
            <pc:docMk/>
            <pc:sldMk cId="3331396113" sldId="3433"/>
            <ac:spMk id="20" creationId="{94F0E95D-2290-4965-8FB5-1A21B34073AE}"/>
          </ac:spMkLst>
        </pc:spChg>
        <pc:spChg chg="mod">
          <ac:chgData name="Ledesma Arista, Alan" userId="88ae10eb-1237-4844-8282-0a3d09a45791" providerId="ADAL" clId="{7DCDA91F-3365-4187-9D56-EC620977234F}" dt="2023-03-21T22:09:52.723" v="387"/>
          <ac:spMkLst>
            <pc:docMk/>
            <pc:sldMk cId="3331396113" sldId="3433"/>
            <ac:spMk id="21" creationId="{08F758FD-730F-4A0D-BB31-DD5488F01059}"/>
          </ac:spMkLst>
        </pc:spChg>
        <pc:spChg chg="mod">
          <ac:chgData name="Ledesma Arista, Alan" userId="88ae10eb-1237-4844-8282-0a3d09a45791" providerId="ADAL" clId="{7DCDA91F-3365-4187-9D56-EC620977234F}" dt="2023-03-21T22:09:52.723" v="387"/>
          <ac:spMkLst>
            <pc:docMk/>
            <pc:sldMk cId="3331396113" sldId="3433"/>
            <ac:spMk id="22" creationId="{430AC27C-DD85-4499-9127-B4E85B3CA674}"/>
          </ac:spMkLst>
        </pc:spChg>
        <pc:spChg chg="mod">
          <ac:chgData name="Ledesma Arista, Alan" userId="88ae10eb-1237-4844-8282-0a3d09a45791" providerId="ADAL" clId="{7DCDA91F-3365-4187-9D56-EC620977234F}" dt="2023-03-21T22:09:52.723" v="387"/>
          <ac:spMkLst>
            <pc:docMk/>
            <pc:sldMk cId="3331396113" sldId="3433"/>
            <ac:spMk id="23" creationId="{25C4A3E4-93EE-44B3-B179-3E881F01E4B1}"/>
          </ac:spMkLst>
        </pc:spChg>
        <pc:spChg chg="mod">
          <ac:chgData name="Ledesma Arista, Alan" userId="88ae10eb-1237-4844-8282-0a3d09a45791" providerId="ADAL" clId="{7DCDA91F-3365-4187-9D56-EC620977234F}" dt="2023-03-21T22:09:52.723" v="387"/>
          <ac:spMkLst>
            <pc:docMk/>
            <pc:sldMk cId="3331396113" sldId="3433"/>
            <ac:spMk id="24" creationId="{1178F147-7408-4ABF-8F8A-BDF56AE01320}"/>
          </ac:spMkLst>
        </pc:spChg>
        <pc:spChg chg="mod">
          <ac:chgData name="Ledesma Arista, Alan" userId="88ae10eb-1237-4844-8282-0a3d09a45791" providerId="ADAL" clId="{7DCDA91F-3365-4187-9D56-EC620977234F}" dt="2023-03-21T22:09:52.723" v="387"/>
          <ac:spMkLst>
            <pc:docMk/>
            <pc:sldMk cId="3331396113" sldId="3433"/>
            <ac:spMk id="25" creationId="{52136CE1-2F5A-49D8-9340-42486D07A3D0}"/>
          </ac:spMkLst>
        </pc:spChg>
        <pc:spChg chg="mod">
          <ac:chgData name="Ledesma Arista, Alan" userId="88ae10eb-1237-4844-8282-0a3d09a45791" providerId="ADAL" clId="{7DCDA91F-3365-4187-9D56-EC620977234F}" dt="2023-03-21T22:09:52.723" v="387"/>
          <ac:spMkLst>
            <pc:docMk/>
            <pc:sldMk cId="3331396113" sldId="3433"/>
            <ac:spMk id="26" creationId="{B505EE98-C49F-4D00-908C-54164E01CC80}"/>
          </ac:spMkLst>
        </pc:spChg>
        <pc:spChg chg="mod">
          <ac:chgData name="Ledesma Arista, Alan" userId="88ae10eb-1237-4844-8282-0a3d09a45791" providerId="ADAL" clId="{7DCDA91F-3365-4187-9D56-EC620977234F}" dt="2023-03-21T22:09:52.723" v="387"/>
          <ac:spMkLst>
            <pc:docMk/>
            <pc:sldMk cId="3331396113" sldId="3433"/>
            <ac:spMk id="27" creationId="{41E42406-751C-4F07-8262-9F841AC31EEF}"/>
          </ac:spMkLst>
        </pc:spChg>
        <pc:spChg chg="mod">
          <ac:chgData name="Ledesma Arista, Alan" userId="88ae10eb-1237-4844-8282-0a3d09a45791" providerId="ADAL" clId="{7DCDA91F-3365-4187-9D56-EC620977234F}" dt="2023-03-21T22:09:52.723" v="387"/>
          <ac:spMkLst>
            <pc:docMk/>
            <pc:sldMk cId="3331396113" sldId="3433"/>
            <ac:spMk id="28" creationId="{9845187B-A924-43B6-80DD-F6300EC55C02}"/>
          </ac:spMkLst>
        </pc:spChg>
        <pc:spChg chg="mod">
          <ac:chgData name="Ledesma Arista, Alan" userId="88ae10eb-1237-4844-8282-0a3d09a45791" providerId="ADAL" clId="{7DCDA91F-3365-4187-9D56-EC620977234F}" dt="2023-03-21T22:09:52.723" v="387"/>
          <ac:spMkLst>
            <pc:docMk/>
            <pc:sldMk cId="3331396113" sldId="3433"/>
            <ac:spMk id="31" creationId="{6BA9DDB9-7226-4E92-B9FA-09AC3E84E392}"/>
          </ac:spMkLst>
        </pc:spChg>
        <pc:spChg chg="mod">
          <ac:chgData name="Ledesma Arista, Alan" userId="88ae10eb-1237-4844-8282-0a3d09a45791" providerId="ADAL" clId="{7DCDA91F-3365-4187-9D56-EC620977234F}" dt="2023-03-21T22:09:52.723" v="387"/>
          <ac:spMkLst>
            <pc:docMk/>
            <pc:sldMk cId="3331396113" sldId="3433"/>
            <ac:spMk id="32" creationId="{1C72C74E-012E-47AC-8788-72CF0501946F}"/>
          </ac:spMkLst>
        </pc:spChg>
        <pc:grpChg chg="add mod">
          <ac:chgData name="Ledesma Arista, Alan" userId="88ae10eb-1237-4844-8282-0a3d09a45791" providerId="ADAL" clId="{7DCDA91F-3365-4187-9D56-EC620977234F}" dt="2023-03-21T22:09:57.276" v="388" actId="1076"/>
          <ac:grpSpMkLst>
            <pc:docMk/>
            <pc:sldMk cId="3331396113" sldId="3433"/>
            <ac:grpSpMk id="8" creationId="{C276F9FE-CBA0-4654-B9F0-5AD4428A60D0}"/>
          </ac:grpSpMkLst>
        </pc:grpChg>
        <pc:picChg chg="del">
          <ac:chgData name="Ledesma Arista, Alan" userId="88ae10eb-1237-4844-8282-0a3d09a45791" providerId="ADAL" clId="{7DCDA91F-3365-4187-9D56-EC620977234F}" dt="2023-03-21T22:09:47.109" v="386" actId="478"/>
          <ac:picMkLst>
            <pc:docMk/>
            <pc:sldMk cId="3331396113" sldId="3433"/>
            <ac:picMk id="7" creationId="{1CF6FBE8-6DF2-437D-92C6-F03C26DA68BE}"/>
          </ac:picMkLst>
        </pc:picChg>
        <pc:cxnChg chg="mod">
          <ac:chgData name="Ledesma Arista, Alan" userId="88ae10eb-1237-4844-8282-0a3d09a45791" providerId="ADAL" clId="{7DCDA91F-3365-4187-9D56-EC620977234F}" dt="2023-03-21T22:09:52.723" v="387"/>
          <ac:cxnSpMkLst>
            <pc:docMk/>
            <pc:sldMk cId="3331396113" sldId="3433"/>
            <ac:cxnSpMk id="29" creationId="{306A2ED7-38FE-4EFA-A4E2-4EB679084159}"/>
          </ac:cxnSpMkLst>
        </pc:cxnChg>
        <pc:cxnChg chg="mod">
          <ac:chgData name="Ledesma Arista, Alan" userId="88ae10eb-1237-4844-8282-0a3d09a45791" providerId="ADAL" clId="{7DCDA91F-3365-4187-9D56-EC620977234F}" dt="2023-03-21T22:09:52.723" v="387"/>
          <ac:cxnSpMkLst>
            <pc:docMk/>
            <pc:sldMk cId="3331396113" sldId="3433"/>
            <ac:cxnSpMk id="30" creationId="{5426F160-8205-41F7-9E77-D235B304DE52}"/>
          </ac:cxnSpMkLst>
        </pc:cxnChg>
      </pc:sldChg>
      <pc:sldChg chg="addSp delSp modSp add mod ord">
        <pc:chgData name="Ledesma Arista, Alan" userId="88ae10eb-1237-4844-8282-0a3d09a45791" providerId="ADAL" clId="{7DCDA91F-3365-4187-9D56-EC620977234F}" dt="2023-03-21T22:12:36.638" v="403"/>
        <pc:sldMkLst>
          <pc:docMk/>
          <pc:sldMk cId="636885376" sldId="3434"/>
        </pc:sldMkLst>
        <pc:grpChg chg="del">
          <ac:chgData name="Ledesma Arista, Alan" userId="88ae10eb-1237-4844-8282-0a3d09a45791" providerId="ADAL" clId="{7DCDA91F-3365-4187-9D56-EC620977234F}" dt="2023-03-21T22:11:07.243" v="390" actId="478"/>
          <ac:grpSpMkLst>
            <pc:docMk/>
            <pc:sldMk cId="636885376" sldId="3434"/>
            <ac:grpSpMk id="8" creationId="{C276F9FE-CBA0-4654-B9F0-5AD4428A60D0}"/>
          </ac:grpSpMkLst>
        </pc:grpChg>
        <pc:picChg chg="add mod">
          <ac:chgData name="Ledesma Arista, Alan" userId="88ae10eb-1237-4844-8282-0a3d09a45791" providerId="ADAL" clId="{7DCDA91F-3365-4187-9D56-EC620977234F}" dt="2023-03-21T22:11:23.806" v="401" actId="1037"/>
          <ac:picMkLst>
            <pc:docMk/>
            <pc:sldMk cId="636885376" sldId="3434"/>
            <ac:picMk id="6" creationId="{F1F429C7-B4A6-42C8-9242-7E69DE908FD9}"/>
          </ac:picMkLst>
        </pc:picChg>
        <pc:cxnChg chg="mod">
          <ac:chgData name="Ledesma Arista, Alan" userId="88ae10eb-1237-4844-8282-0a3d09a45791" providerId="ADAL" clId="{7DCDA91F-3365-4187-9D56-EC620977234F}" dt="2023-03-21T22:11:07.243" v="390" actId="478"/>
          <ac:cxnSpMkLst>
            <pc:docMk/>
            <pc:sldMk cId="636885376" sldId="3434"/>
            <ac:cxnSpMk id="29" creationId="{306A2ED7-38FE-4EFA-A4E2-4EB679084159}"/>
          </ac:cxnSpMkLst>
        </pc:cxnChg>
      </pc:sldChg>
    </pc:docChg>
  </pc:docChgLst>
  <pc:docChgLst>
    <pc:chgData name="Ledesma Arista, Alan" userId="88ae10eb-1237-4844-8282-0a3d09a45791" providerId="ADAL" clId="{55851076-6C90-41B2-BF76-13E27623E4CA}"/>
    <pc:docChg chg="custSel modSld">
      <pc:chgData name="Ledesma Arista, Alan" userId="88ae10eb-1237-4844-8282-0a3d09a45791" providerId="ADAL" clId="{55851076-6C90-41B2-BF76-13E27623E4CA}" dt="2024-03-21T19:05:02.074" v="69" actId="20577"/>
      <pc:docMkLst>
        <pc:docMk/>
      </pc:docMkLst>
      <pc:sldChg chg="modSp mod">
        <pc:chgData name="Ledesma Arista, Alan" userId="88ae10eb-1237-4844-8282-0a3d09a45791" providerId="ADAL" clId="{55851076-6C90-41B2-BF76-13E27623E4CA}" dt="2024-03-21T18:56:31.960" v="27" actId="20577"/>
        <pc:sldMkLst>
          <pc:docMk/>
          <pc:sldMk cId="1788707911" sldId="3390"/>
        </pc:sldMkLst>
        <pc:spChg chg="mod">
          <ac:chgData name="Ledesma Arista, Alan" userId="88ae10eb-1237-4844-8282-0a3d09a45791" providerId="ADAL" clId="{55851076-6C90-41B2-BF76-13E27623E4CA}" dt="2024-03-21T18:56:31.960" v="27" actId="20577"/>
          <ac:spMkLst>
            <pc:docMk/>
            <pc:sldMk cId="1788707911" sldId="3390"/>
            <ac:spMk id="6" creationId="{00000000-0000-0000-0000-000000000000}"/>
          </ac:spMkLst>
        </pc:spChg>
      </pc:sldChg>
      <pc:sldChg chg="addSp delSp modSp mod">
        <pc:chgData name="Ledesma Arista, Alan" userId="88ae10eb-1237-4844-8282-0a3d09a45791" providerId="ADAL" clId="{55851076-6C90-41B2-BF76-13E27623E4CA}" dt="2024-03-21T19:04:07.207" v="65" actId="1076"/>
        <pc:sldMkLst>
          <pc:docMk/>
          <pc:sldMk cId="1089048183" sldId="3395"/>
        </pc:sldMkLst>
        <pc:spChg chg="mod">
          <ac:chgData name="Ledesma Arista, Alan" userId="88ae10eb-1237-4844-8282-0a3d09a45791" providerId="ADAL" clId="{55851076-6C90-41B2-BF76-13E27623E4CA}" dt="2024-03-21T18:58:23.858" v="56" actId="20577"/>
          <ac:spMkLst>
            <pc:docMk/>
            <pc:sldMk cId="1089048183" sldId="3395"/>
            <ac:spMk id="6" creationId="{00000000-0000-0000-0000-000000000000}"/>
          </ac:spMkLst>
        </pc:spChg>
        <pc:picChg chg="del">
          <ac:chgData name="Ledesma Arista, Alan" userId="88ae10eb-1237-4844-8282-0a3d09a45791" providerId="ADAL" clId="{55851076-6C90-41B2-BF76-13E27623E4CA}" dt="2024-03-21T18:57:39.414" v="28" actId="478"/>
          <ac:picMkLst>
            <pc:docMk/>
            <pc:sldMk cId="1089048183" sldId="3395"/>
            <ac:picMk id="7" creationId="{5F460347-8F3F-5D63-8AE5-FAA6F1069FCE}"/>
          </ac:picMkLst>
        </pc:picChg>
        <pc:picChg chg="add del mod">
          <ac:chgData name="Ledesma Arista, Alan" userId="88ae10eb-1237-4844-8282-0a3d09a45791" providerId="ADAL" clId="{55851076-6C90-41B2-BF76-13E27623E4CA}" dt="2024-03-21T19:03:54.036" v="61" actId="478"/>
          <ac:picMkLst>
            <pc:docMk/>
            <pc:sldMk cId="1089048183" sldId="3395"/>
            <ac:picMk id="8" creationId="{A7F5DBD6-F9D0-8F87-0C9D-829EE9D5DA6A}"/>
          </ac:picMkLst>
        </pc:picChg>
        <pc:picChg chg="add mod">
          <ac:chgData name="Ledesma Arista, Alan" userId="88ae10eb-1237-4844-8282-0a3d09a45791" providerId="ADAL" clId="{55851076-6C90-41B2-BF76-13E27623E4CA}" dt="2024-03-21T19:04:07.207" v="65" actId="1076"/>
          <ac:picMkLst>
            <pc:docMk/>
            <pc:sldMk cId="1089048183" sldId="3395"/>
            <ac:picMk id="10" creationId="{82771678-4650-67DF-A1E4-2BA1FD7631AB}"/>
          </ac:picMkLst>
        </pc:picChg>
      </pc:sldChg>
      <pc:sldChg chg="modSp mod">
        <pc:chgData name="Ledesma Arista, Alan" userId="88ae10eb-1237-4844-8282-0a3d09a45791" providerId="ADAL" clId="{55851076-6C90-41B2-BF76-13E27623E4CA}" dt="2024-03-21T19:05:02.074" v="69" actId="20577"/>
        <pc:sldMkLst>
          <pc:docMk/>
          <pc:sldMk cId="523188154" sldId="3430"/>
        </pc:sldMkLst>
        <pc:spChg chg="mod">
          <ac:chgData name="Ledesma Arista, Alan" userId="88ae10eb-1237-4844-8282-0a3d09a45791" providerId="ADAL" clId="{55851076-6C90-41B2-BF76-13E27623E4CA}" dt="2024-03-21T19:05:02.074" v="69" actId="20577"/>
          <ac:spMkLst>
            <pc:docMk/>
            <pc:sldMk cId="523188154" sldId="3430"/>
            <ac:spMk id="3" creationId="{56252AAE-03BE-5DBC-8BF1-097EFFD8052E}"/>
          </ac:spMkLst>
        </pc:spChg>
        <pc:spChg chg="mod">
          <ac:chgData name="Ledesma Arista, Alan" userId="88ae10eb-1237-4844-8282-0a3d09a45791" providerId="ADAL" clId="{55851076-6C90-41B2-BF76-13E27623E4CA}" dt="2024-03-21T19:04:57.978" v="67" actId="20577"/>
          <ac:spMkLst>
            <pc:docMk/>
            <pc:sldMk cId="523188154" sldId="3430"/>
            <ac:spMk id="4" creationId="{00000000-0000-0000-0000-000000000000}"/>
          </ac:spMkLst>
        </pc:spChg>
      </pc:sldChg>
    </pc:docChg>
  </pc:docChgLst>
  <pc:docChgLst>
    <pc:chgData name="Ledesma Arista, Alan" userId="88ae10eb-1237-4844-8282-0a3d09a45791" providerId="ADAL" clId="{F179DD89-C567-4CD7-93E3-0C1AE6DCC5E0}"/>
    <pc:docChg chg="undo custSel modSld">
      <pc:chgData name="Ledesma Arista, Alan" userId="88ae10eb-1237-4844-8282-0a3d09a45791" providerId="ADAL" clId="{F179DD89-C567-4CD7-93E3-0C1AE6DCC5E0}" dt="2024-03-01T14:57:56.878" v="61" actId="1076"/>
      <pc:docMkLst>
        <pc:docMk/>
      </pc:docMkLst>
      <pc:sldChg chg="modSp mod">
        <pc:chgData name="Ledesma Arista, Alan" userId="88ae10eb-1237-4844-8282-0a3d09a45791" providerId="ADAL" clId="{F179DD89-C567-4CD7-93E3-0C1AE6DCC5E0}" dt="2024-03-01T14:55:28.080" v="3" actId="20577"/>
        <pc:sldMkLst>
          <pc:docMk/>
          <pc:sldMk cId="817167365" sldId="256"/>
        </pc:sldMkLst>
        <pc:spChg chg="mod">
          <ac:chgData name="Ledesma Arista, Alan" userId="88ae10eb-1237-4844-8282-0a3d09a45791" providerId="ADAL" clId="{F179DD89-C567-4CD7-93E3-0C1AE6DCC5E0}" dt="2024-03-01T14:55:22.829" v="1" actId="20577"/>
          <ac:spMkLst>
            <pc:docMk/>
            <pc:sldMk cId="817167365" sldId="256"/>
            <ac:spMk id="3" creationId="{56252AAE-03BE-5DBC-8BF1-097EFFD8052E}"/>
          </ac:spMkLst>
        </pc:spChg>
        <pc:spChg chg="mod">
          <ac:chgData name="Ledesma Arista, Alan" userId="88ae10eb-1237-4844-8282-0a3d09a45791" providerId="ADAL" clId="{F179DD89-C567-4CD7-93E3-0C1AE6DCC5E0}" dt="2024-03-01T14:55:28.080" v="3" actId="20577"/>
          <ac:spMkLst>
            <pc:docMk/>
            <pc:sldMk cId="817167365" sldId="256"/>
            <ac:spMk id="4" creationId="{00000000-0000-0000-0000-000000000000}"/>
          </ac:spMkLst>
        </pc:spChg>
      </pc:sldChg>
      <pc:sldChg chg="addSp delSp modSp mod">
        <pc:chgData name="Ledesma Arista, Alan" userId="88ae10eb-1237-4844-8282-0a3d09a45791" providerId="ADAL" clId="{F179DD89-C567-4CD7-93E3-0C1AE6DCC5E0}" dt="2024-03-01T14:57:56.878" v="61" actId="1076"/>
        <pc:sldMkLst>
          <pc:docMk/>
          <pc:sldMk cId="1089048183" sldId="3395"/>
        </pc:sldMkLst>
        <pc:spChg chg="mod">
          <ac:chgData name="Ledesma Arista, Alan" userId="88ae10eb-1237-4844-8282-0a3d09a45791" providerId="ADAL" clId="{F179DD89-C567-4CD7-93E3-0C1AE6DCC5E0}" dt="2024-03-01T14:57:52.765" v="60" actId="14100"/>
          <ac:spMkLst>
            <pc:docMk/>
            <pc:sldMk cId="1089048183" sldId="3395"/>
            <ac:spMk id="6" creationId="{00000000-0000-0000-0000-000000000000}"/>
          </ac:spMkLst>
        </pc:spChg>
        <pc:picChg chg="add mod">
          <ac:chgData name="Ledesma Arista, Alan" userId="88ae10eb-1237-4844-8282-0a3d09a45791" providerId="ADAL" clId="{F179DD89-C567-4CD7-93E3-0C1AE6DCC5E0}" dt="2024-03-01T14:57:56.878" v="61" actId="1076"/>
          <ac:picMkLst>
            <pc:docMk/>
            <pc:sldMk cId="1089048183" sldId="3395"/>
            <ac:picMk id="7" creationId="{5F460347-8F3F-5D63-8AE5-FAA6F1069FCE}"/>
          </ac:picMkLst>
        </pc:picChg>
        <pc:picChg chg="del">
          <ac:chgData name="Ledesma Arista, Alan" userId="88ae10eb-1237-4844-8282-0a3d09a45791" providerId="ADAL" clId="{F179DD89-C567-4CD7-93E3-0C1AE6DCC5E0}" dt="2024-03-01T14:57:40.625" v="57" actId="478"/>
          <ac:picMkLst>
            <pc:docMk/>
            <pc:sldMk cId="1089048183" sldId="3395"/>
            <ac:picMk id="9" creationId="{88A1009B-7E6F-4BB4-A866-0B3A958C5F8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6"/>
            <a:ext cx="2971800" cy="498057"/>
          </a:xfrm>
          <a:prstGeom prst="rect">
            <a:avLst/>
          </a:prstGeom>
        </p:spPr>
        <p:txBody>
          <a:bodyPr vert="horz" lIns="92714" tIns="46357" rIns="92714" bIns="46357" rtlCol="0"/>
          <a:lstStyle>
            <a:lvl1pPr algn="l">
              <a:defRPr sz="1200"/>
            </a:lvl1pPr>
          </a:lstStyle>
          <a:p>
            <a:endParaRPr lang="es-PE"/>
          </a:p>
        </p:txBody>
      </p:sp>
      <p:sp>
        <p:nvSpPr>
          <p:cNvPr id="3" name="Marcador de fecha 2"/>
          <p:cNvSpPr>
            <a:spLocks noGrp="1"/>
          </p:cNvSpPr>
          <p:nvPr>
            <p:ph type="dt" idx="1"/>
          </p:nvPr>
        </p:nvSpPr>
        <p:spPr>
          <a:xfrm>
            <a:off x="3884614" y="6"/>
            <a:ext cx="2971800" cy="498057"/>
          </a:xfrm>
          <a:prstGeom prst="rect">
            <a:avLst/>
          </a:prstGeom>
        </p:spPr>
        <p:txBody>
          <a:bodyPr vert="horz" lIns="92714" tIns="46357" rIns="92714" bIns="46357" rtlCol="0"/>
          <a:lstStyle>
            <a:lvl1pPr algn="r">
              <a:defRPr sz="1200"/>
            </a:lvl1pPr>
          </a:lstStyle>
          <a:p>
            <a:fld id="{D631C8C2-1392-426E-B415-A23C6F7DB8E5}" type="datetimeFigureOut">
              <a:rPr lang="es-PE" smtClean="0"/>
              <a:t>2025-03-26</a:t>
            </a:fld>
            <a:endParaRPr lang="es-PE"/>
          </a:p>
        </p:txBody>
      </p:sp>
      <p:sp>
        <p:nvSpPr>
          <p:cNvPr id="4" name="Marcador de imagen de diapositiva 3"/>
          <p:cNvSpPr>
            <a:spLocks noGrp="1" noRot="1" noChangeAspect="1"/>
          </p:cNvSpPr>
          <p:nvPr>
            <p:ph type="sldImg" idx="2"/>
          </p:nvPr>
        </p:nvSpPr>
        <p:spPr>
          <a:xfrm>
            <a:off x="452438" y="1239838"/>
            <a:ext cx="5953125" cy="3349625"/>
          </a:xfrm>
          <a:prstGeom prst="rect">
            <a:avLst/>
          </a:prstGeom>
          <a:noFill/>
          <a:ln w="12700">
            <a:solidFill>
              <a:prstClr val="black"/>
            </a:solidFill>
          </a:ln>
        </p:spPr>
        <p:txBody>
          <a:bodyPr vert="horz" lIns="92714" tIns="46357" rIns="92714" bIns="46357" rtlCol="0" anchor="ctr"/>
          <a:lstStyle/>
          <a:p>
            <a:endParaRPr lang="es-PE"/>
          </a:p>
        </p:txBody>
      </p:sp>
      <p:sp>
        <p:nvSpPr>
          <p:cNvPr id="5" name="Marcador de notas 4"/>
          <p:cNvSpPr>
            <a:spLocks noGrp="1"/>
          </p:cNvSpPr>
          <p:nvPr>
            <p:ph type="body" sz="quarter" idx="3"/>
          </p:nvPr>
        </p:nvSpPr>
        <p:spPr>
          <a:xfrm>
            <a:off x="685801" y="4777195"/>
            <a:ext cx="5486400" cy="3908616"/>
          </a:xfrm>
          <a:prstGeom prst="rect">
            <a:avLst/>
          </a:prstGeom>
        </p:spPr>
        <p:txBody>
          <a:bodyPr vert="horz" lIns="92714" tIns="46357" rIns="92714" bIns="46357"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9428584"/>
            <a:ext cx="2971800" cy="498056"/>
          </a:xfrm>
          <a:prstGeom prst="rect">
            <a:avLst/>
          </a:prstGeom>
        </p:spPr>
        <p:txBody>
          <a:bodyPr vert="horz" lIns="92714" tIns="46357" rIns="92714" bIns="46357"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4" y="9428584"/>
            <a:ext cx="2971800" cy="498056"/>
          </a:xfrm>
          <a:prstGeom prst="rect">
            <a:avLst/>
          </a:prstGeom>
        </p:spPr>
        <p:txBody>
          <a:bodyPr vert="horz" lIns="92714" tIns="46357" rIns="92714" bIns="46357" rtlCol="0" anchor="b"/>
          <a:lstStyle>
            <a:lvl1pPr algn="r">
              <a:defRPr sz="1200"/>
            </a:lvl1pPr>
          </a:lstStyle>
          <a:p>
            <a:fld id="{BE2B7552-AFAB-40C0-9BA7-A59C2E321556}" type="slidenum">
              <a:rPr lang="es-PE" smtClean="0"/>
              <a:t>‹Nº›</a:t>
            </a:fld>
            <a:endParaRPr lang="es-PE"/>
          </a:p>
        </p:txBody>
      </p:sp>
    </p:spTree>
    <p:extLst>
      <p:ext uri="{BB962C8B-B14F-4D97-AF65-F5344CB8AC3E}">
        <p14:creationId xmlns:p14="http://schemas.microsoft.com/office/powerpoint/2010/main" val="428546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52438" y="1239838"/>
            <a:ext cx="5953125" cy="334962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E2B7552-AFAB-40C0-9BA7-A59C2E321556}" type="slidenum">
              <a:rPr lang="es-PE" smtClean="0"/>
              <a:t>1</a:t>
            </a:fld>
            <a:endParaRPr lang="es-PE"/>
          </a:p>
        </p:txBody>
      </p:sp>
    </p:spTree>
    <p:extLst>
      <p:ext uri="{BB962C8B-B14F-4D97-AF65-F5344CB8AC3E}">
        <p14:creationId xmlns:p14="http://schemas.microsoft.com/office/powerpoint/2010/main" val="171408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52438" y="1239838"/>
            <a:ext cx="5953125" cy="334962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E2B7552-AFAB-40C0-9BA7-A59C2E321556}" type="slidenum">
              <a:rPr lang="es-PE" smtClean="0"/>
              <a:t>14</a:t>
            </a:fld>
            <a:endParaRPr lang="es-PE"/>
          </a:p>
        </p:txBody>
      </p:sp>
    </p:spTree>
    <p:extLst>
      <p:ext uri="{BB962C8B-B14F-4D97-AF65-F5344CB8AC3E}">
        <p14:creationId xmlns:p14="http://schemas.microsoft.com/office/powerpoint/2010/main" val="2926080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46056"/>
            <a:ext cx="10363200" cy="1263913"/>
          </a:xfrm>
        </p:spPr>
        <p:txBody>
          <a:bodyPr anchor="b">
            <a:normAutofit/>
          </a:bodyPr>
          <a:lstStyle>
            <a:lvl1pPr algn="ctr" defTabSz="882650" rtl="0" eaLnBrk="1" fontAlgn="base" hangingPunct="1">
              <a:lnSpc>
                <a:spcPct val="90000"/>
              </a:lnSpc>
              <a:spcBef>
                <a:spcPct val="0"/>
              </a:spcBef>
              <a:spcAft>
                <a:spcPct val="0"/>
              </a:spcAft>
              <a:defRPr lang="en-US" sz="3500" b="1" kern="0" dirty="0">
                <a:solidFill>
                  <a:srgbClr val="00467A"/>
                </a:solidFill>
                <a:effectLst/>
                <a:latin typeface="Calibri" panose="020F0502020204030204" pitchFamily="34" charset="0"/>
                <a:ea typeface="+mj-ea"/>
                <a:cs typeface="+mj-cs"/>
              </a:defRPr>
            </a:lvl1pPr>
          </a:lstStyle>
          <a:p>
            <a:r>
              <a:rPr lang="es-ES"/>
              <a:t>Haga clic para modificar el estilo de título del patrón</a:t>
            </a:r>
            <a:endParaRPr lang="en-US"/>
          </a:p>
        </p:txBody>
      </p:sp>
      <p:grpSp>
        <p:nvGrpSpPr>
          <p:cNvPr id="9" name="20 Grupo"/>
          <p:cNvGrpSpPr>
            <a:grpSpLocks/>
          </p:cNvGrpSpPr>
          <p:nvPr userDrawn="1"/>
        </p:nvGrpSpPr>
        <p:grpSpPr bwMode="auto">
          <a:xfrm>
            <a:off x="0" y="6030920"/>
            <a:ext cx="12192000" cy="835025"/>
            <a:chOff x="-32" y="3626201"/>
            <a:chExt cx="9144064" cy="1160121"/>
          </a:xfrm>
        </p:grpSpPr>
        <p:pic>
          <p:nvPicPr>
            <p:cNvPr id="10" name="15 Imagen"/>
            <p:cNvPicPr>
              <a:picLocks noChangeAspect="1"/>
            </p:cNvPicPr>
            <p:nvPr/>
          </p:nvPicPr>
          <p:blipFill>
            <a:blip r:embed="rId2">
              <a:lum bright="-10000" contrast="-10000"/>
              <a:extLst>
                <a:ext uri="{28A0092B-C50C-407E-A947-70E740481C1C}">
                  <a14:useLocalDpi xmlns:a14="http://schemas.microsoft.com/office/drawing/2010/main" val="0"/>
                </a:ext>
              </a:extLst>
            </a:blip>
            <a:srcRect/>
            <a:stretch>
              <a:fillRect/>
            </a:stretch>
          </p:blipFill>
          <p:spPr bwMode="auto">
            <a:xfrm>
              <a:off x="-32" y="3626201"/>
              <a:ext cx="1911670" cy="116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16 Imagen"/>
            <p:cNvPicPr>
              <a:picLocks noChangeAspect="1"/>
            </p:cNvPicPr>
            <p:nvPr/>
          </p:nvPicPr>
          <p:blipFill>
            <a:blip r:embed="rId3">
              <a:lum bright="-10000" contrast="-10000"/>
              <a:extLst>
                <a:ext uri="{28A0092B-C50C-407E-A947-70E740481C1C}">
                  <a14:useLocalDpi xmlns:a14="http://schemas.microsoft.com/office/drawing/2010/main" val="0"/>
                </a:ext>
              </a:extLst>
            </a:blip>
            <a:srcRect/>
            <a:stretch>
              <a:fillRect/>
            </a:stretch>
          </p:blipFill>
          <p:spPr bwMode="auto">
            <a:xfrm>
              <a:off x="1658324" y="3628075"/>
              <a:ext cx="1913544" cy="115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17 Imagen"/>
            <p:cNvPicPr>
              <a:picLocks noChangeAspect="1"/>
            </p:cNvPicPr>
            <p:nvPr/>
          </p:nvPicPr>
          <p:blipFill>
            <a:blip r:embed="rId4">
              <a:lum bright="-10000" contrast="-10000"/>
              <a:extLst>
                <a:ext uri="{28A0092B-C50C-407E-A947-70E740481C1C}">
                  <a14:useLocalDpi xmlns:a14="http://schemas.microsoft.com/office/drawing/2010/main" val="0"/>
                </a:ext>
              </a:extLst>
            </a:blip>
            <a:srcRect/>
            <a:stretch>
              <a:fillRect/>
            </a:stretch>
          </p:blipFill>
          <p:spPr bwMode="auto">
            <a:xfrm>
              <a:off x="3517586" y="3628075"/>
              <a:ext cx="1911670" cy="115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18 Imagen"/>
            <p:cNvPicPr>
              <a:picLocks noChangeAspect="1"/>
            </p:cNvPicPr>
            <p:nvPr/>
          </p:nvPicPr>
          <p:blipFill>
            <a:blip r:embed="rId5">
              <a:lum bright="-10000" contrast="-10000"/>
              <a:extLst>
                <a:ext uri="{28A0092B-C50C-407E-A947-70E740481C1C}">
                  <a14:useLocalDpi xmlns:a14="http://schemas.microsoft.com/office/drawing/2010/main" val="0"/>
                </a:ext>
              </a:extLst>
            </a:blip>
            <a:srcRect/>
            <a:stretch>
              <a:fillRect/>
            </a:stretch>
          </p:blipFill>
          <p:spPr bwMode="auto">
            <a:xfrm>
              <a:off x="5373100" y="3629949"/>
              <a:ext cx="1913544" cy="115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19 Imagen"/>
            <p:cNvPicPr>
              <a:picLocks noChangeAspect="1"/>
            </p:cNvPicPr>
            <p:nvPr/>
          </p:nvPicPr>
          <p:blipFill>
            <a:blip r:embed="rId6">
              <a:lum bright="-10000" contrast="-10000"/>
              <a:extLst>
                <a:ext uri="{28A0092B-C50C-407E-A947-70E740481C1C}">
                  <a14:useLocalDpi xmlns:a14="http://schemas.microsoft.com/office/drawing/2010/main" val="0"/>
                </a:ext>
              </a:extLst>
            </a:blip>
            <a:srcRect/>
            <a:stretch>
              <a:fillRect/>
            </a:stretch>
          </p:blipFill>
          <p:spPr bwMode="auto">
            <a:xfrm>
              <a:off x="7228614" y="3629949"/>
              <a:ext cx="1915418" cy="115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5 Imagen"/>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4"/>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778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Diapositiva de contenido">
    <p:spTree>
      <p:nvGrpSpPr>
        <p:cNvPr id="1" name=""/>
        <p:cNvGrpSpPr/>
        <p:nvPr/>
      </p:nvGrpSpPr>
      <p:grpSpPr>
        <a:xfrm>
          <a:off x="0" y="0"/>
          <a:ext cx="0" cy="0"/>
          <a:chOff x="0" y="0"/>
          <a:chExt cx="0" cy="0"/>
        </a:xfrm>
      </p:grpSpPr>
      <p:sp>
        <p:nvSpPr>
          <p:cNvPr id="3" name="Rectángulo 2"/>
          <p:cNvSpPr/>
          <p:nvPr userDrawn="1"/>
        </p:nvSpPr>
        <p:spPr>
          <a:xfrm>
            <a:off x="5" y="6566818"/>
            <a:ext cx="11221375" cy="291189"/>
          </a:xfrm>
          <a:prstGeom prst="rect">
            <a:avLst/>
          </a:prstGeom>
          <a:solidFill>
            <a:srgbClr val="004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2" name="Marcador de texto 7"/>
          <p:cNvSpPr>
            <a:spLocks noGrp="1" noChangeAspect="1"/>
          </p:cNvSpPr>
          <p:nvPr>
            <p:ph type="body" sz="quarter" idx="14"/>
          </p:nvPr>
        </p:nvSpPr>
        <p:spPr>
          <a:xfrm>
            <a:off x="5" y="6566811"/>
            <a:ext cx="11221375" cy="289416"/>
          </a:xfrm>
          <a:prstGeom prst="rect">
            <a:avLst/>
          </a:prstGeom>
          <a:noFill/>
        </p:spPr>
        <p:txBody>
          <a:bodyPr>
            <a:noAutofit/>
          </a:bodyPr>
          <a:lstStyle>
            <a:lvl1pPr marL="0" indent="0">
              <a:buNone/>
              <a:defRPr sz="1400" b="1">
                <a:solidFill>
                  <a:schemeClr val="bg1"/>
                </a:solidFill>
              </a:defRPr>
            </a:lvl1pPr>
          </a:lstStyle>
          <a:p>
            <a:pPr lvl="0"/>
            <a:r>
              <a:rPr lang="es-ES"/>
              <a:t>Haga clic para modificar el estilo de texto del patrón</a:t>
            </a:r>
          </a:p>
        </p:txBody>
      </p:sp>
    </p:spTree>
    <p:extLst>
      <p:ext uri="{BB962C8B-B14F-4D97-AF65-F5344CB8AC3E}">
        <p14:creationId xmlns:p14="http://schemas.microsoft.com/office/powerpoint/2010/main" val="382035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EABFF71-97C7-48C7-8AF5-7AA2D433E312}" type="datetime1">
              <a:rPr lang="es-PE" smtClean="0"/>
              <a:t>2025-03-26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343203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istado de Conteni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400"/>
            </a:lvl1pPr>
          </a:lstStyle>
          <a:p>
            <a:r>
              <a:rPr lang="es-PE" altLang="es-PE" sz="3600" b="1">
                <a:solidFill>
                  <a:srgbClr val="00467A"/>
                </a:solidFill>
                <a:latin typeface="Arial Narrow" panose="020B0606020202030204" pitchFamily="34" charset="0"/>
              </a:rPr>
              <a:t>Haga clic para editar texto</a:t>
            </a:r>
            <a:endParaRPr lang="en-US"/>
          </a:p>
        </p:txBody>
      </p:sp>
      <p:sp>
        <p:nvSpPr>
          <p:cNvPr id="3" name="Content Placeholder 2"/>
          <p:cNvSpPr>
            <a:spLocks noGrp="1"/>
          </p:cNvSpPr>
          <p:nvPr>
            <p:ph idx="1"/>
          </p:nvPr>
        </p:nvSpPr>
        <p:spPr>
          <a:xfrm>
            <a:off x="838200" y="1825625"/>
            <a:ext cx="10515600" cy="4351338"/>
          </a:xfrm>
          <a:prstGeom prst="rect">
            <a:avLst/>
          </a:prstGeom>
        </p:spPr>
        <p:txBody>
          <a:bodyPr>
            <a:normAutofit/>
          </a:bodyPr>
          <a:lstStyle>
            <a:lvl1pPr marL="514350" indent="-514350">
              <a:buFont typeface="+mj-lt"/>
              <a:buAutoNum type="arabicPeriod"/>
              <a:defRPr sz="2400"/>
            </a:lvl1pPr>
          </a:lstStyle>
          <a:p>
            <a:pPr lvl="0"/>
            <a:r>
              <a:rPr lang="es-ES"/>
              <a:t>Haga clic para modificar el estilo de texto del patrón</a:t>
            </a:r>
          </a:p>
        </p:txBody>
      </p:sp>
    </p:spTree>
    <p:extLst>
      <p:ext uri="{BB962C8B-B14F-4D97-AF65-F5344CB8AC3E}">
        <p14:creationId xmlns:p14="http://schemas.microsoft.com/office/powerpoint/2010/main" val="305766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 contenido">
    <p:spTree>
      <p:nvGrpSpPr>
        <p:cNvPr id="1" name=""/>
        <p:cNvGrpSpPr/>
        <p:nvPr/>
      </p:nvGrpSpPr>
      <p:grpSpPr>
        <a:xfrm>
          <a:off x="0" y="0"/>
          <a:ext cx="0" cy="0"/>
          <a:chOff x="0" y="0"/>
          <a:chExt cx="0" cy="0"/>
        </a:xfrm>
      </p:grpSpPr>
      <p:sp>
        <p:nvSpPr>
          <p:cNvPr id="3" name="Rectángulo 2"/>
          <p:cNvSpPr/>
          <p:nvPr userDrawn="1"/>
        </p:nvSpPr>
        <p:spPr>
          <a:xfrm>
            <a:off x="5" y="6566818"/>
            <a:ext cx="11221375" cy="291189"/>
          </a:xfrm>
          <a:prstGeom prst="rect">
            <a:avLst/>
          </a:prstGeom>
          <a:solidFill>
            <a:srgbClr val="004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
        <p:nvSpPr>
          <p:cNvPr id="2" name="Title 1"/>
          <p:cNvSpPr>
            <a:spLocks noGrp="1" noChangeAspect="1"/>
          </p:cNvSpPr>
          <p:nvPr>
            <p:ph type="title"/>
          </p:nvPr>
        </p:nvSpPr>
        <p:spPr>
          <a:xfrm>
            <a:off x="8877674" y="81042"/>
            <a:ext cx="2982897" cy="353965"/>
          </a:xfrm>
          <a:ln>
            <a:solidFill>
              <a:schemeClr val="tx1"/>
            </a:solidFill>
          </a:ln>
        </p:spPr>
        <p:txBody>
          <a:bodyPr>
            <a:noAutofit/>
          </a:bodyPr>
          <a:lstStyle>
            <a:lvl1pPr algn="ctr">
              <a:defRPr sz="1400" b="1">
                <a:solidFill>
                  <a:schemeClr val="tx1"/>
                </a:solidFill>
              </a:defRPr>
            </a:lvl1pPr>
          </a:lstStyle>
          <a:p>
            <a:r>
              <a:rPr lang="es-ES"/>
              <a:t>Haga clic para modificar el estilo de título del patrón</a:t>
            </a:r>
            <a:endParaRPr lang="en-US"/>
          </a:p>
        </p:txBody>
      </p:sp>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12" name="Marcador de texto 7"/>
          <p:cNvSpPr>
            <a:spLocks noGrp="1" noChangeAspect="1"/>
          </p:cNvSpPr>
          <p:nvPr>
            <p:ph type="body" sz="quarter" idx="14"/>
          </p:nvPr>
        </p:nvSpPr>
        <p:spPr>
          <a:xfrm>
            <a:off x="5" y="6566811"/>
            <a:ext cx="11221375" cy="289416"/>
          </a:xfrm>
          <a:prstGeom prst="rect">
            <a:avLst/>
          </a:prstGeom>
          <a:noFill/>
        </p:spPr>
        <p:txBody>
          <a:bodyPr>
            <a:noAutofit/>
          </a:bodyPr>
          <a:lstStyle>
            <a:lvl1pPr marL="0" indent="0">
              <a:buNone/>
              <a:defRPr sz="1400" b="1">
                <a:solidFill>
                  <a:schemeClr val="bg1"/>
                </a:solidFill>
              </a:defRPr>
            </a:lvl1pPr>
          </a:lstStyle>
          <a:p>
            <a:pPr lvl="0"/>
            <a:r>
              <a:rPr lang="es-ES"/>
              <a:t>Haga clic para modificar el estilo de texto del patrón</a:t>
            </a:r>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259294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apositiva de contenido">
    <p:spTree>
      <p:nvGrpSpPr>
        <p:cNvPr id="1" name=""/>
        <p:cNvGrpSpPr/>
        <p:nvPr/>
      </p:nvGrpSpPr>
      <p:grpSpPr>
        <a:xfrm>
          <a:off x="0" y="0"/>
          <a:ext cx="0" cy="0"/>
          <a:chOff x="0" y="0"/>
          <a:chExt cx="0" cy="0"/>
        </a:xfrm>
      </p:grpSpPr>
      <p:sp>
        <p:nvSpPr>
          <p:cNvPr id="3" name="Rectángulo 2"/>
          <p:cNvSpPr/>
          <p:nvPr userDrawn="1"/>
        </p:nvSpPr>
        <p:spPr>
          <a:xfrm>
            <a:off x="5" y="6566818"/>
            <a:ext cx="11221375" cy="291189"/>
          </a:xfrm>
          <a:prstGeom prst="rect">
            <a:avLst/>
          </a:prstGeom>
          <a:solidFill>
            <a:srgbClr val="004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12" name="Marcador de texto 7"/>
          <p:cNvSpPr>
            <a:spLocks noGrp="1" noChangeAspect="1"/>
          </p:cNvSpPr>
          <p:nvPr>
            <p:ph type="body" sz="quarter" idx="14"/>
          </p:nvPr>
        </p:nvSpPr>
        <p:spPr>
          <a:xfrm>
            <a:off x="5" y="6566811"/>
            <a:ext cx="11221375" cy="289416"/>
          </a:xfrm>
          <a:prstGeom prst="rect">
            <a:avLst/>
          </a:prstGeom>
          <a:noFill/>
        </p:spPr>
        <p:txBody>
          <a:bodyPr>
            <a:noAutofit/>
          </a:bodyPr>
          <a:lstStyle>
            <a:lvl1pPr marL="0" indent="0">
              <a:buNone/>
              <a:defRPr sz="1400" b="1">
                <a:solidFill>
                  <a:schemeClr val="bg1"/>
                </a:solidFill>
              </a:defRPr>
            </a:lvl1pPr>
          </a:lstStyle>
          <a:p>
            <a:pPr lvl="0"/>
            <a:r>
              <a:rPr lang="es-ES"/>
              <a:t>Haga clic para modificar el estilo de texto del patrón</a:t>
            </a:r>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248397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iapositiva de contenido">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8877674" y="81042"/>
            <a:ext cx="2982897" cy="353965"/>
          </a:xfrm>
          <a:ln>
            <a:solidFill>
              <a:schemeClr val="tx1"/>
            </a:solidFill>
          </a:ln>
        </p:spPr>
        <p:txBody>
          <a:bodyPr>
            <a:noAutofit/>
          </a:bodyPr>
          <a:lstStyle>
            <a:lvl1pPr algn="ctr">
              <a:defRPr sz="1400" b="1">
                <a:solidFill>
                  <a:schemeClr val="tx1"/>
                </a:solidFill>
              </a:defRPr>
            </a:lvl1pPr>
          </a:lstStyle>
          <a:p>
            <a:r>
              <a:rPr lang="es-ES"/>
              <a:t>Haga clic para modificar el estilo de título del patrón</a:t>
            </a:r>
            <a:endParaRPr lang="en-US"/>
          </a:p>
        </p:txBody>
      </p:sp>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1033528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Diapositiva de contenido">
    <p:spTree>
      <p:nvGrpSpPr>
        <p:cNvPr id="1" name=""/>
        <p:cNvGrpSpPr/>
        <p:nvPr/>
      </p:nvGrpSpPr>
      <p:grpSpPr>
        <a:xfrm>
          <a:off x="0" y="0"/>
          <a:ext cx="0" cy="0"/>
          <a:chOff x="0" y="0"/>
          <a:chExt cx="0" cy="0"/>
        </a:xfrm>
      </p:grpSpPr>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152822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a de contenido">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372593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a de conteni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01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apositiva de contenido" preserve="1">
  <p:cSld name="4_Diapositiva de contenido">
    <p:spTree>
      <p:nvGrpSpPr>
        <p:cNvPr id="1" name="Shape 22"/>
        <p:cNvGrpSpPr/>
        <p:nvPr/>
      </p:nvGrpSpPr>
      <p:grpSpPr>
        <a:xfrm>
          <a:off x="0" y="0"/>
          <a:ext cx="0" cy="0"/>
          <a:chOff x="0" y="0"/>
          <a:chExt cx="0" cy="0"/>
        </a:xfrm>
      </p:grpSpPr>
      <p:sp>
        <p:nvSpPr>
          <p:cNvPr id="23" name="Google Shape;23;p10"/>
          <p:cNvSpPr/>
          <p:nvPr/>
        </p:nvSpPr>
        <p:spPr>
          <a:xfrm>
            <a:off x="2" y="6566814"/>
            <a:ext cx="11221375" cy="291189"/>
          </a:xfrm>
          <a:prstGeom prst="rect">
            <a:avLst/>
          </a:prstGeom>
          <a:solidFill>
            <a:srgbClr val="00467A"/>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10"/>
          <p:cNvSpPr txBox="1">
            <a:spLocks noGrp="1"/>
          </p:cNvSpPr>
          <p:nvPr>
            <p:ph type="title"/>
          </p:nvPr>
        </p:nvSpPr>
        <p:spPr>
          <a:xfrm>
            <a:off x="8877672" y="81042"/>
            <a:ext cx="2982897" cy="35396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400"/>
              <a:buFont typeface="Arial Narrow"/>
              <a:buNone/>
              <a:defRPr sz="14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332319" y="541340"/>
            <a:ext cx="11527367" cy="710413"/>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00467A"/>
              </a:buClr>
              <a:buSzPts val="1800"/>
              <a:buFont typeface="Arial"/>
              <a:buNone/>
              <a:defRPr sz="1800" b="1" i="0" u="none" strike="noStrike" cap="none">
                <a:solidFill>
                  <a:srgbClr val="00467A"/>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10"/>
          <p:cNvSpPr txBox="1">
            <a:spLocks noGrp="1"/>
          </p:cNvSpPr>
          <p:nvPr>
            <p:ph type="body" idx="2"/>
          </p:nvPr>
        </p:nvSpPr>
        <p:spPr>
          <a:xfrm>
            <a:off x="2" y="6566811"/>
            <a:ext cx="11221375" cy="28941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400"/>
              <a:buFont typeface="Arial"/>
              <a:buNone/>
              <a:defRPr sz="1400" b="1" i="0" u="none" strike="noStrike" cap="none">
                <a:solidFill>
                  <a:schemeClr val="lt1"/>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54852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887" y="560436"/>
            <a:ext cx="11507680" cy="487130"/>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5" name="Footer Placeholder 4"/>
          <p:cNvSpPr>
            <a:spLocks noGrp="1"/>
          </p:cNvSpPr>
          <p:nvPr>
            <p:ph type="ftr" sz="quarter" idx="3"/>
          </p:nvPr>
        </p:nvSpPr>
        <p:spPr>
          <a:xfrm>
            <a:off x="0" y="6566818"/>
            <a:ext cx="11185864" cy="291189"/>
          </a:xfrm>
          <a:prstGeom prst="rect">
            <a:avLst/>
          </a:prstGeom>
          <a:solidFill>
            <a:srgbClr val="00467A"/>
          </a:solidFill>
        </p:spPr>
        <p:txBody>
          <a:bodyPr vert="horz" lIns="91440" tIns="45720" rIns="91440" bIns="45720" rtlCol="0" anchor="ctr"/>
          <a:lstStyle>
            <a:lvl1pPr algn="l">
              <a:defRPr sz="1050" b="1">
                <a:solidFill>
                  <a:schemeClr val="bg1"/>
                </a:solidFill>
                <a:latin typeface="Arial Narrow" panose="020B0606020202030204" pitchFamily="34" charset="0"/>
              </a:defRPr>
            </a:lvl1pPr>
          </a:lstStyle>
          <a:p>
            <a:endParaRPr lang="es-PE"/>
          </a:p>
        </p:txBody>
      </p:sp>
      <p:sp>
        <p:nvSpPr>
          <p:cNvPr id="6" name="Slide Number Placeholder 5"/>
          <p:cNvSpPr>
            <a:spLocks noGrp="1"/>
          </p:cNvSpPr>
          <p:nvPr>
            <p:ph type="sldNum" sz="quarter" idx="4"/>
          </p:nvPr>
        </p:nvSpPr>
        <p:spPr>
          <a:xfrm>
            <a:off x="11600160" y="6566819"/>
            <a:ext cx="520825" cy="253903"/>
          </a:xfrm>
          <a:prstGeom prst="rect">
            <a:avLst/>
          </a:prstGeom>
          <a:ln>
            <a:solidFill>
              <a:schemeClr val="tx1"/>
            </a:solidFill>
          </a:ln>
        </p:spPr>
        <p:txBody>
          <a:bodyPr vert="horz" lIns="91440" tIns="45720" rIns="91440" bIns="45720" rtlCol="0" anchor="ctr"/>
          <a:lstStyle>
            <a:lvl1pPr algn="r">
              <a:defRPr sz="1000">
                <a:solidFill>
                  <a:schemeClr val="tx1">
                    <a:tint val="75000"/>
                  </a:schemeClr>
                </a:solidFill>
                <a:latin typeface="Arial Narrow" panose="020B0606020202030204" pitchFamily="34" charset="0"/>
              </a:defRPr>
            </a:lvl1pPr>
          </a:lstStyle>
          <a:p>
            <a:fld id="{9689B800-DEDD-4FB7-B691-65E8BD6A49AA}" type="slidenum">
              <a:rPr lang="es-PE" smtClean="0"/>
              <a:pPr/>
              <a:t>‹Nº›</a:t>
            </a:fld>
            <a:endParaRPr lang="es-PE"/>
          </a:p>
        </p:txBody>
      </p:sp>
    </p:spTree>
    <p:extLst>
      <p:ext uri="{BB962C8B-B14F-4D97-AF65-F5344CB8AC3E}">
        <p14:creationId xmlns:p14="http://schemas.microsoft.com/office/powerpoint/2010/main" val="42865937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74"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1800" b="1" kern="1200">
          <a:solidFill>
            <a:srgbClr val="00467A"/>
          </a:solidFill>
          <a:latin typeface="Arial Narrow" panose="020B0606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09800" y="1182834"/>
            <a:ext cx="7772400" cy="1263913"/>
          </a:xfrm>
        </p:spPr>
        <p:txBody>
          <a:bodyPr>
            <a:normAutofit/>
          </a:bodyPr>
          <a:lstStyle/>
          <a:p>
            <a:r>
              <a:rPr lang="es-PE" sz="3200" dirty="0"/>
              <a:t>Política Monetaria y Aplicaciones</a:t>
            </a:r>
            <a:endParaRPr lang="es-PE" dirty="0"/>
          </a:p>
        </p:txBody>
      </p:sp>
      <p:sp>
        <p:nvSpPr>
          <p:cNvPr id="4" name="Rectangle 4"/>
          <p:cNvSpPr>
            <a:spLocks noChangeArrowheads="1"/>
          </p:cNvSpPr>
          <p:nvPr/>
        </p:nvSpPr>
        <p:spPr bwMode="auto">
          <a:xfrm>
            <a:off x="0" y="4470919"/>
            <a:ext cx="4090351" cy="1815882"/>
          </a:xfrm>
          <a:prstGeom prst="rect">
            <a:avLst/>
          </a:prstGeom>
          <a:noFill/>
          <a:ln w="9525">
            <a:noFill/>
            <a:miter lim="800000"/>
            <a:headEnd/>
            <a:tailEnd/>
          </a:ln>
          <a:effectLst/>
        </p:spPr>
        <p:txBody>
          <a:bodyPr wrap="none" lIns="91440" tIns="45720" rIns="91440" bIns="45720" anchor="t">
            <a:spAutoFit/>
          </a:bodyPr>
          <a:lstStyle/>
          <a:p>
            <a:pPr>
              <a:defRPr/>
            </a:pPr>
            <a:r>
              <a:rPr lang="es-PE" sz="1600" b="1" dirty="0">
                <a:solidFill>
                  <a:srgbClr val="00467A"/>
                </a:solidFill>
              </a:rPr>
              <a:t>Banco Central de Reserva del Perú</a:t>
            </a:r>
          </a:p>
          <a:p>
            <a:pPr>
              <a:defRPr/>
            </a:pPr>
            <a:r>
              <a:rPr lang="es-PE" sz="1600" b="1" dirty="0">
                <a:solidFill>
                  <a:srgbClr val="00467A"/>
                </a:solidFill>
              </a:rPr>
              <a:t>Gerencia Central de Estudios Económicos</a:t>
            </a:r>
          </a:p>
          <a:p>
            <a:pPr>
              <a:defRPr/>
            </a:pPr>
            <a:r>
              <a:rPr lang="es-PE" sz="1600" b="1" dirty="0">
                <a:solidFill>
                  <a:srgbClr val="00467A"/>
                </a:solidFill>
              </a:rPr>
              <a:t>Gerencia de Política Monetaria</a:t>
            </a:r>
          </a:p>
          <a:p>
            <a:pPr>
              <a:defRPr/>
            </a:pPr>
            <a:r>
              <a:rPr lang="es-PE" sz="1600" b="1" dirty="0">
                <a:solidFill>
                  <a:srgbClr val="00467A"/>
                </a:solidFill>
              </a:rPr>
              <a:t>Subgerencia de diseño de política monetaria</a:t>
            </a:r>
          </a:p>
          <a:p>
            <a:pPr>
              <a:defRPr/>
            </a:pPr>
            <a:r>
              <a:rPr lang="es-PE" sz="1600" b="1" dirty="0">
                <a:solidFill>
                  <a:srgbClr val="00467A"/>
                </a:solidFill>
              </a:rPr>
              <a:t>Departamento de Modelos Macroeconómicos</a:t>
            </a:r>
          </a:p>
          <a:p>
            <a:pPr>
              <a:defRPr/>
            </a:pPr>
            <a:r>
              <a:rPr lang="es-PE" sz="1600" dirty="0">
                <a:solidFill>
                  <a:srgbClr val="00467A"/>
                </a:solidFill>
              </a:rPr>
              <a:t>Marzo de 2025</a:t>
            </a:r>
          </a:p>
          <a:p>
            <a:pPr>
              <a:defRPr/>
            </a:pPr>
            <a:endParaRPr lang="es-PE" sz="1600" b="1" dirty="0">
              <a:solidFill>
                <a:srgbClr val="00467A"/>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56252AAE-03BE-5DBC-8BF1-097EFFD8052E}"/>
              </a:ext>
            </a:extLst>
          </p:cNvPr>
          <p:cNvSpPr txBox="1">
            <a:spLocks noChangeArrowheads="1"/>
          </p:cNvSpPr>
          <p:nvPr/>
        </p:nvSpPr>
        <p:spPr bwMode="auto">
          <a:xfrm>
            <a:off x="2209800" y="3013622"/>
            <a:ext cx="7772400" cy="1143000"/>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eaLnBrk="1" hangingPunct="1">
              <a:defRPr/>
            </a:pPr>
            <a:r>
              <a:rPr lang="es-PE" sz="2000" kern="0" dirty="0">
                <a:solidFill>
                  <a:srgbClr val="00467A"/>
                </a:solidFill>
                <a:effectLst/>
                <a:latin typeface="Arial Narrow" panose="020B0606020202030204" pitchFamily="34" charset="0"/>
              </a:rPr>
              <a:t>Alan Ledesma</a:t>
            </a:r>
          </a:p>
          <a:p>
            <a:pPr eaLnBrk="1" hangingPunct="1">
              <a:defRPr/>
            </a:pPr>
            <a:r>
              <a:rPr lang="es-PE" sz="2000" kern="0" dirty="0">
                <a:solidFill>
                  <a:srgbClr val="00467A"/>
                </a:solidFill>
                <a:effectLst/>
                <a:latin typeface="Arial Narrow" panose="020B0606020202030204" pitchFamily="34" charset="0"/>
              </a:rPr>
              <a:t>Curso de Extensión de Economía Avanzada - 2025</a:t>
            </a:r>
          </a:p>
        </p:txBody>
      </p:sp>
      <p:sp>
        <p:nvSpPr>
          <p:cNvPr id="5" name="Rectangle 2">
            <a:extLst>
              <a:ext uri="{FF2B5EF4-FFF2-40B4-BE49-F238E27FC236}">
                <a16:creationId xmlns:a16="http://schemas.microsoft.com/office/drawing/2014/main" id="{47642E8B-92DF-7603-376B-CF5EEC450EF5}"/>
              </a:ext>
            </a:extLst>
          </p:cNvPr>
          <p:cNvSpPr txBox="1">
            <a:spLocks noChangeArrowheads="1"/>
          </p:cNvSpPr>
          <p:nvPr/>
        </p:nvSpPr>
        <p:spPr bwMode="auto">
          <a:xfrm>
            <a:off x="8233352" y="4723497"/>
            <a:ext cx="3958648" cy="956418"/>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algn="just" eaLnBrk="1" hangingPunct="1">
              <a:defRPr/>
            </a:pPr>
            <a:r>
              <a:rPr lang="es-MX" sz="1400" b="0" kern="0">
                <a:solidFill>
                  <a:srgbClr val="00467A"/>
                </a:solidFill>
                <a:effectLst/>
                <a:latin typeface="Arial Narrow" panose="020B0606020202030204" pitchFamily="34" charset="0"/>
              </a:rPr>
              <a:t>Las opiniones expresadas en estas diapositivas y durante la presentación son de exclusiva responsabilidad del autor y no reflejan necesariamente los puntos de vista del Banco Central de Reserva del Perú.</a:t>
            </a:r>
            <a:endParaRPr lang="en-US" sz="1400" b="0" kern="0">
              <a:solidFill>
                <a:srgbClr val="00467A"/>
              </a:solidFill>
              <a:effectLst/>
              <a:latin typeface="Arial Narrow" panose="020B0606020202030204" pitchFamily="34" charset="0"/>
            </a:endParaRPr>
          </a:p>
        </p:txBody>
      </p:sp>
    </p:spTree>
    <p:extLst>
      <p:ext uri="{BB962C8B-B14F-4D97-AF65-F5344CB8AC3E}">
        <p14:creationId xmlns:p14="http://schemas.microsoft.com/office/powerpoint/2010/main" val="817167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pPr algn="ctr"/>
            <a:r>
              <a:rPr lang="es-MX" sz="1400" b="1" dirty="0">
                <a:latin typeface="Arial" panose="020B0604020202020204" pitchFamily="34" charset="0"/>
                <a:cs typeface="Arial" panose="020B0604020202020204" pitchFamily="34" charset="0"/>
              </a:rPr>
              <a:t>Gerencia Central de Estudios Económicos</a:t>
            </a:r>
            <a:endParaRPr lang="es-PE" sz="1400"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10</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9" name="CuadroTexto 8">
            <a:extLst>
              <a:ext uri="{FF2B5EF4-FFF2-40B4-BE49-F238E27FC236}">
                <a16:creationId xmlns:a16="http://schemas.microsoft.com/office/drawing/2014/main" id="{12D2C05D-0754-4078-BF6E-586ABB006709}"/>
              </a:ext>
            </a:extLst>
          </p:cNvPr>
          <p:cNvSpPr txBox="1"/>
          <p:nvPr/>
        </p:nvSpPr>
        <p:spPr>
          <a:xfrm>
            <a:off x="442765" y="601073"/>
            <a:ext cx="11382651" cy="369332"/>
          </a:xfrm>
          <a:prstGeom prst="rect">
            <a:avLst/>
          </a:prstGeom>
          <a:noFill/>
        </p:spPr>
        <p:txBody>
          <a:bodyPr wrap="square" lIns="36000" rtlCol="0">
            <a:spAutoFit/>
          </a:bodyPr>
          <a:lstStyle/>
          <a:p>
            <a:pPr lvl="0" algn="just"/>
            <a:r>
              <a:rPr lang="es-MX" b="1" dirty="0">
                <a:solidFill>
                  <a:srgbClr val="002060"/>
                </a:solidFill>
                <a:latin typeface="Arial" panose="020B0604020202020204" pitchFamily="34" charset="0"/>
                <a:cs typeface="Arial" panose="020B0604020202020204" pitchFamily="34" charset="0"/>
              </a:rPr>
              <a:t>La Gerencia Central de Estudios Económicos (GCEE) está compuesta por tres Gerencias</a:t>
            </a:r>
          </a:p>
        </p:txBody>
      </p:sp>
      <p:pic>
        <p:nvPicPr>
          <p:cNvPr id="7" name="Imagen 6">
            <a:extLst>
              <a:ext uri="{FF2B5EF4-FFF2-40B4-BE49-F238E27FC236}">
                <a16:creationId xmlns:a16="http://schemas.microsoft.com/office/drawing/2014/main" id="{1CF6FBE8-6DF2-437D-92C6-F03C26DA68BE}"/>
              </a:ext>
            </a:extLst>
          </p:cNvPr>
          <p:cNvPicPr>
            <a:picLocks noChangeAspect="1"/>
          </p:cNvPicPr>
          <p:nvPr/>
        </p:nvPicPr>
        <p:blipFill>
          <a:blip r:embed="rId2"/>
          <a:stretch>
            <a:fillRect/>
          </a:stretch>
        </p:blipFill>
        <p:spPr>
          <a:xfrm>
            <a:off x="1562829" y="1700120"/>
            <a:ext cx="9144000" cy="3287545"/>
          </a:xfrm>
          <a:prstGeom prst="rect">
            <a:avLst/>
          </a:prstGeom>
        </p:spPr>
      </p:pic>
    </p:spTree>
    <p:extLst>
      <p:ext uri="{BB962C8B-B14F-4D97-AF65-F5344CB8AC3E}">
        <p14:creationId xmlns:p14="http://schemas.microsoft.com/office/powerpoint/2010/main" val="194806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pPr algn="ctr"/>
            <a:r>
              <a:rPr lang="es-MX" sz="1400" b="1" dirty="0">
                <a:latin typeface="Arial" panose="020B0604020202020204" pitchFamily="34" charset="0"/>
                <a:cs typeface="Arial" panose="020B0604020202020204" pitchFamily="34" charset="0"/>
              </a:rPr>
              <a:t>Política Monetaria</a:t>
            </a:r>
            <a:endParaRPr lang="es-PE" sz="1400"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11</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9" name="CuadroTexto 8">
            <a:extLst>
              <a:ext uri="{FF2B5EF4-FFF2-40B4-BE49-F238E27FC236}">
                <a16:creationId xmlns:a16="http://schemas.microsoft.com/office/drawing/2014/main" id="{12D2C05D-0754-4078-BF6E-586ABB006709}"/>
              </a:ext>
            </a:extLst>
          </p:cNvPr>
          <p:cNvSpPr txBox="1"/>
          <p:nvPr/>
        </p:nvSpPr>
        <p:spPr>
          <a:xfrm>
            <a:off x="442765" y="601073"/>
            <a:ext cx="11382651" cy="369332"/>
          </a:xfrm>
          <a:prstGeom prst="rect">
            <a:avLst/>
          </a:prstGeom>
          <a:noFill/>
        </p:spPr>
        <p:txBody>
          <a:bodyPr wrap="square" lIns="36000" rtlCol="0">
            <a:spAutoFit/>
          </a:bodyPr>
          <a:lstStyle/>
          <a:p>
            <a:pPr marL="0" lvl="1" indent="0" defTabSz="882628" eaLnBrk="0" hangingPunct="0">
              <a:buNone/>
              <a:defRPr/>
            </a:pPr>
            <a:r>
              <a:rPr lang="es-PE" sz="1800" b="1"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Proceso de decisión de política monetaria</a:t>
            </a:r>
          </a:p>
        </p:txBody>
      </p:sp>
      <p:grpSp>
        <p:nvGrpSpPr>
          <p:cNvPr id="8" name="Grupo 7">
            <a:extLst>
              <a:ext uri="{FF2B5EF4-FFF2-40B4-BE49-F238E27FC236}">
                <a16:creationId xmlns:a16="http://schemas.microsoft.com/office/drawing/2014/main" id="{C276F9FE-CBA0-4654-B9F0-5AD4428A60D0}"/>
              </a:ext>
            </a:extLst>
          </p:cNvPr>
          <p:cNvGrpSpPr/>
          <p:nvPr/>
        </p:nvGrpSpPr>
        <p:grpSpPr>
          <a:xfrm>
            <a:off x="1779814" y="1220601"/>
            <a:ext cx="8632371" cy="4712288"/>
            <a:chOff x="54431" y="1258259"/>
            <a:chExt cx="8632371" cy="4984977"/>
          </a:xfrm>
        </p:grpSpPr>
        <p:sp>
          <p:nvSpPr>
            <p:cNvPr id="10" name="Rectángulo redondeado 4">
              <a:extLst>
                <a:ext uri="{FF2B5EF4-FFF2-40B4-BE49-F238E27FC236}">
                  <a16:creationId xmlns:a16="http://schemas.microsoft.com/office/drawing/2014/main" id="{23ECF173-524B-4936-B232-A66F201BDBDC}"/>
                </a:ext>
              </a:extLst>
            </p:cNvPr>
            <p:cNvSpPr/>
            <p:nvPr/>
          </p:nvSpPr>
          <p:spPr>
            <a:xfrm>
              <a:off x="150676" y="1422205"/>
              <a:ext cx="2016224" cy="9202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Punto Inicial</a:t>
              </a:r>
              <a:endParaRPr lang="es-PE" sz="1400" dirty="0">
                <a:solidFill>
                  <a:schemeClr val="accent1">
                    <a:lumMod val="50000"/>
                  </a:schemeClr>
                </a:solidFill>
                <a:latin typeface="Arial" panose="020B0604020202020204" pitchFamily="34" charset="0"/>
                <a:cs typeface="Arial" panose="020B0604020202020204" pitchFamily="34" charset="0"/>
              </a:endParaRPr>
            </a:p>
          </p:txBody>
        </p:sp>
        <p:sp>
          <p:nvSpPr>
            <p:cNvPr id="11" name="Rectángulo redondeado 5">
              <a:extLst>
                <a:ext uri="{FF2B5EF4-FFF2-40B4-BE49-F238E27FC236}">
                  <a16:creationId xmlns:a16="http://schemas.microsoft.com/office/drawing/2014/main" id="{8865EF0F-080B-4672-BAF8-969E1B1397FE}"/>
                </a:ext>
              </a:extLst>
            </p:cNvPr>
            <p:cNvSpPr/>
            <p:nvPr/>
          </p:nvSpPr>
          <p:spPr>
            <a:xfrm>
              <a:off x="150676" y="2620779"/>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Información</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Entidades del gobierno</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Empresas privadas</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Organismos internacionales</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2" name="Rectángulo redondeado 6">
              <a:extLst>
                <a:ext uri="{FF2B5EF4-FFF2-40B4-BE49-F238E27FC236}">
                  <a16:creationId xmlns:a16="http://schemas.microsoft.com/office/drawing/2014/main" id="{1534AE1A-25B3-47CB-864A-19729DC37F1E}"/>
                </a:ext>
              </a:extLst>
            </p:cNvPr>
            <p:cNvSpPr/>
            <p:nvPr/>
          </p:nvSpPr>
          <p:spPr>
            <a:xfrm>
              <a:off x="150676" y="3807692"/>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Variables exógenas</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Relativas al Perú </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Relativas al resto del mundo</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14F99295-A3ED-4681-A2F3-3DA996049BB8}"/>
                </a:ext>
              </a:extLst>
            </p:cNvPr>
            <p:cNvSpPr/>
            <p:nvPr/>
          </p:nvSpPr>
          <p:spPr>
            <a:xfrm>
              <a:off x="54431" y="1258259"/>
              <a:ext cx="2250580" cy="3810000"/>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solidFill>
                  <a:schemeClr val="bg1"/>
                </a:solidFill>
                <a:latin typeface="Arial" panose="020B0604020202020204" pitchFamily="34" charset="0"/>
                <a:cs typeface="Arial" panose="020B0604020202020204" pitchFamily="34" charset="0"/>
              </a:endParaRPr>
            </a:p>
          </p:txBody>
        </p:sp>
        <p:sp>
          <p:nvSpPr>
            <p:cNvPr id="14" name="Rectángulo redondeado 7">
              <a:extLst>
                <a:ext uri="{FF2B5EF4-FFF2-40B4-BE49-F238E27FC236}">
                  <a16:creationId xmlns:a16="http://schemas.microsoft.com/office/drawing/2014/main" id="{CD0FCEAD-6AFC-4083-AE39-1A2B1FDF0E9C}"/>
                </a:ext>
              </a:extLst>
            </p:cNvPr>
            <p:cNvSpPr/>
            <p:nvPr/>
          </p:nvSpPr>
          <p:spPr>
            <a:xfrm>
              <a:off x="2588784" y="2627908"/>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Proyección</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2 años hacia adelante</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Se consolida y evalúa consistencia</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5" name="Rectángulo redondeado 8">
              <a:extLst>
                <a:ext uri="{FF2B5EF4-FFF2-40B4-BE49-F238E27FC236}">
                  <a16:creationId xmlns:a16="http://schemas.microsoft.com/office/drawing/2014/main" id="{777A4791-688F-4FC2-966E-8DCB1FCFC44B}"/>
                </a:ext>
              </a:extLst>
            </p:cNvPr>
            <p:cNvSpPr/>
            <p:nvPr/>
          </p:nvSpPr>
          <p:spPr>
            <a:xfrm>
              <a:off x="2588784" y="3838043"/>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Investigación </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Temas relevantes de política monetaria</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6" name="Rectángulo redondeado 9">
              <a:extLst>
                <a:ext uri="{FF2B5EF4-FFF2-40B4-BE49-F238E27FC236}">
                  <a16:creationId xmlns:a16="http://schemas.microsoft.com/office/drawing/2014/main" id="{9FC24772-C5CE-4A39-906B-DBAB5376FE1F}"/>
                </a:ext>
              </a:extLst>
            </p:cNvPr>
            <p:cNvSpPr/>
            <p:nvPr/>
          </p:nvSpPr>
          <p:spPr>
            <a:xfrm>
              <a:off x="2571707" y="1435317"/>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Evaluación de Coyuntura</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Situación reciente</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7" name="Rectángulo redondeado 10">
              <a:extLst>
                <a:ext uri="{FF2B5EF4-FFF2-40B4-BE49-F238E27FC236}">
                  <a16:creationId xmlns:a16="http://schemas.microsoft.com/office/drawing/2014/main" id="{E4C035BF-0C7C-42F4-841E-059DAA41F7E3}"/>
                </a:ext>
              </a:extLst>
            </p:cNvPr>
            <p:cNvSpPr/>
            <p:nvPr/>
          </p:nvSpPr>
          <p:spPr>
            <a:xfrm>
              <a:off x="4921237" y="2620779"/>
              <a:ext cx="9352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GCEE</a:t>
              </a:r>
            </a:p>
          </p:txBody>
        </p:sp>
        <p:sp>
          <p:nvSpPr>
            <p:cNvPr id="18" name="Rectángulo redondeado 11">
              <a:extLst>
                <a:ext uri="{FF2B5EF4-FFF2-40B4-BE49-F238E27FC236}">
                  <a16:creationId xmlns:a16="http://schemas.microsoft.com/office/drawing/2014/main" id="{2552E153-7371-4B82-BC6F-90BDB01055D4}"/>
                </a:ext>
              </a:extLst>
            </p:cNvPr>
            <p:cNvSpPr/>
            <p:nvPr/>
          </p:nvSpPr>
          <p:spPr>
            <a:xfrm>
              <a:off x="6034637" y="2620779"/>
              <a:ext cx="1237022"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Directorio BCRP</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9" name="Rectángulo redondeado 12">
              <a:extLst>
                <a:ext uri="{FF2B5EF4-FFF2-40B4-BE49-F238E27FC236}">
                  <a16:creationId xmlns:a16="http://schemas.microsoft.com/office/drawing/2014/main" id="{EC99FAE5-D300-4E33-BE2F-CA583375A9E3}"/>
                </a:ext>
              </a:extLst>
            </p:cNvPr>
            <p:cNvSpPr/>
            <p:nvPr/>
          </p:nvSpPr>
          <p:spPr>
            <a:xfrm>
              <a:off x="7449780" y="2627908"/>
              <a:ext cx="1237022"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Público en general</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20" name="Rectángulo redondeado 13">
              <a:extLst>
                <a:ext uri="{FF2B5EF4-FFF2-40B4-BE49-F238E27FC236}">
                  <a16:creationId xmlns:a16="http://schemas.microsoft.com/office/drawing/2014/main" id="{94F0E95D-2290-4965-8FB5-1A21B34073AE}"/>
                </a:ext>
              </a:extLst>
            </p:cNvPr>
            <p:cNvSpPr/>
            <p:nvPr/>
          </p:nvSpPr>
          <p:spPr>
            <a:xfrm>
              <a:off x="7423955" y="3807692"/>
              <a:ext cx="1186542" cy="10384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050" b="1" dirty="0">
                  <a:solidFill>
                    <a:schemeClr val="accent1">
                      <a:lumMod val="50000"/>
                    </a:schemeClr>
                  </a:solidFill>
                  <a:latin typeface="Arial" panose="020B0604020202020204" pitchFamily="34" charset="0"/>
                  <a:cs typeface="Arial" panose="020B0604020202020204" pitchFamily="34" charset="0"/>
                </a:rPr>
                <a:t>Publicación del documento</a:t>
              </a:r>
              <a:endParaRPr lang="es-PE" sz="500" dirty="0">
                <a:solidFill>
                  <a:schemeClr val="accent1">
                    <a:lumMod val="50000"/>
                  </a:schemeClr>
                </a:solidFill>
                <a:latin typeface="Arial" panose="020B0604020202020204" pitchFamily="34" charset="0"/>
                <a:cs typeface="Arial" panose="020B0604020202020204" pitchFamily="34" charset="0"/>
              </a:endParaRPr>
            </a:p>
          </p:txBody>
        </p:sp>
        <p:sp>
          <p:nvSpPr>
            <p:cNvPr id="21" name="Rectángulo redondeado 15">
              <a:extLst>
                <a:ext uri="{FF2B5EF4-FFF2-40B4-BE49-F238E27FC236}">
                  <a16:creationId xmlns:a16="http://schemas.microsoft.com/office/drawing/2014/main" id="{08F758FD-730F-4A0D-BB31-DD5488F01059}"/>
                </a:ext>
              </a:extLst>
            </p:cNvPr>
            <p:cNvSpPr/>
            <p:nvPr/>
          </p:nvSpPr>
          <p:spPr>
            <a:xfrm>
              <a:off x="7398130" y="5027531"/>
              <a:ext cx="1288672" cy="12157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050" b="1" dirty="0">
                  <a:solidFill>
                    <a:schemeClr val="accent1">
                      <a:lumMod val="50000"/>
                    </a:schemeClr>
                  </a:solidFill>
                  <a:latin typeface="Arial" panose="020B0604020202020204" pitchFamily="34" charset="0"/>
                  <a:cs typeface="Arial" panose="020B0604020202020204" pitchFamily="34" charset="0"/>
                </a:rPr>
                <a:t>Difusión</a:t>
              </a:r>
            </a:p>
            <a:p>
              <a:pPr>
                <a:buFont typeface="Arial" panose="020B0604020202020204" pitchFamily="34" charset="0"/>
                <a:buChar char="•"/>
                <a:tabLst>
                  <a:tab pos="0" algn="l"/>
                </a:tabLst>
              </a:pPr>
              <a:r>
                <a:rPr lang="es-PE" sz="700" b="1" dirty="0">
                  <a:solidFill>
                    <a:schemeClr val="accent1">
                      <a:lumMod val="50000"/>
                    </a:schemeClr>
                  </a:solidFill>
                  <a:latin typeface="Arial" panose="020B0604020202020204" pitchFamily="34" charset="0"/>
                  <a:cs typeface="Arial" panose="020B0604020202020204" pitchFamily="34" charset="0"/>
                </a:rPr>
                <a:t>Conferencias (Tesoreros, Analistas, Periodistas)</a:t>
              </a:r>
            </a:p>
            <a:p>
              <a:pPr>
                <a:buFont typeface="Arial" panose="020B0604020202020204" pitchFamily="34" charset="0"/>
                <a:buChar char="•"/>
              </a:pPr>
              <a:r>
                <a:rPr lang="es-PE" sz="700" b="1" dirty="0">
                  <a:solidFill>
                    <a:schemeClr val="accent1">
                      <a:lumMod val="50000"/>
                    </a:schemeClr>
                  </a:solidFill>
                  <a:latin typeface="Arial" panose="020B0604020202020204" pitchFamily="34" charset="0"/>
                  <a:cs typeface="Arial" panose="020B0604020202020204" pitchFamily="34" charset="0"/>
                </a:rPr>
                <a:t>Con apoyo de Sucursales: Academia y Gremios</a:t>
              </a:r>
              <a:endParaRPr lang="es-PE" sz="700" dirty="0">
                <a:solidFill>
                  <a:schemeClr val="accent1">
                    <a:lumMod val="50000"/>
                  </a:schemeClr>
                </a:solidFill>
                <a:latin typeface="Arial" panose="020B0604020202020204" pitchFamily="34" charset="0"/>
                <a:cs typeface="Arial" panose="020B0604020202020204" pitchFamily="34" charset="0"/>
              </a:endParaRPr>
            </a:p>
          </p:txBody>
        </p:sp>
        <p:sp>
          <p:nvSpPr>
            <p:cNvPr id="22" name="Rectángulo 21">
              <a:extLst>
                <a:ext uri="{FF2B5EF4-FFF2-40B4-BE49-F238E27FC236}">
                  <a16:creationId xmlns:a16="http://schemas.microsoft.com/office/drawing/2014/main" id="{430AC27C-DD85-4499-9127-B4E85B3CA674}"/>
                </a:ext>
              </a:extLst>
            </p:cNvPr>
            <p:cNvSpPr/>
            <p:nvPr/>
          </p:nvSpPr>
          <p:spPr>
            <a:xfrm>
              <a:off x="2450674" y="1258259"/>
              <a:ext cx="2292442" cy="3810000"/>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solidFill>
                  <a:schemeClr val="bg1"/>
                </a:solidFill>
                <a:latin typeface="Arial" panose="020B0604020202020204" pitchFamily="34" charset="0"/>
                <a:cs typeface="Arial" panose="020B0604020202020204" pitchFamily="34" charset="0"/>
              </a:endParaRPr>
            </a:p>
          </p:txBody>
        </p:sp>
        <p:sp>
          <p:nvSpPr>
            <p:cNvPr id="23" name="Flecha derecha 18">
              <a:extLst>
                <a:ext uri="{FF2B5EF4-FFF2-40B4-BE49-F238E27FC236}">
                  <a16:creationId xmlns:a16="http://schemas.microsoft.com/office/drawing/2014/main" id="{25C4A3E4-93EE-44B3-B179-3E881F01E4B1}"/>
                </a:ext>
              </a:extLst>
            </p:cNvPr>
            <p:cNvSpPr/>
            <p:nvPr/>
          </p:nvSpPr>
          <p:spPr>
            <a:xfrm>
              <a:off x="4743116" y="3080655"/>
              <a:ext cx="178121"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4" name="Flecha derecha 19">
              <a:extLst>
                <a:ext uri="{FF2B5EF4-FFF2-40B4-BE49-F238E27FC236}">
                  <a16:creationId xmlns:a16="http://schemas.microsoft.com/office/drawing/2014/main" id="{1178F147-7408-4ABF-8F8A-BDF56AE01320}"/>
                </a:ext>
              </a:extLst>
            </p:cNvPr>
            <p:cNvSpPr/>
            <p:nvPr/>
          </p:nvSpPr>
          <p:spPr>
            <a:xfrm>
              <a:off x="2294795" y="3055764"/>
              <a:ext cx="178121"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5" name="Flecha derecha 20">
              <a:extLst>
                <a:ext uri="{FF2B5EF4-FFF2-40B4-BE49-F238E27FC236}">
                  <a16:creationId xmlns:a16="http://schemas.microsoft.com/office/drawing/2014/main" id="{52136CE1-2F5A-49D8-9340-42486D07A3D0}"/>
                </a:ext>
              </a:extLst>
            </p:cNvPr>
            <p:cNvSpPr/>
            <p:nvPr/>
          </p:nvSpPr>
          <p:spPr>
            <a:xfrm>
              <a:off x="5879881" y="3075903"/>
              <a:ext cx="178121"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6" name="Flecha derecha 21">
              <a:extLst>
                <a:ext uri="{FF2B5EF4-FFF2-40B4-BE49-F238E27FC236}">
                  <a16:creationId xmlns:a16="http://schemas.microsoft.com/office/drawing/2014/main" id="{B505EE98-C49F-4D00-908C-54164E01CC80}"/>
                </a:ext>
              </a:extLst>
            </p:cNvPr>
            <p:cNvSpPr/>
            <p:nvPr/>
          </p:nvSpPr>
          <p:spPr>
            <a:xfrm>
              <a:off x="7283829" y="3070460"/>
              <a:ext cx="178121"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7" name="Flecha derecha 22">
              <a:extLst>
                <a:ext uri="{FF2B5EF4-FFF2-40B4-BE49-F238E27FC236}">
                  <a16:creationId xmlns:a16="http://schemas.microsoft.com/office/drawing/2014/main" id="{41E42406-751C-4F07-8262-9F841AC31EEF}"/>
                </a:ext>
              </a:extLst>
            </p:cNvPr>
            <p:cNvSpPr/>
            <p:nvPr/>
          </p:nvSpPr>
          <p:spPr>
            <a:xfrm rot="5400000">
              <a:off x="7938935" y="3668634"/>
              <a:ext cx="152266" cy="106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8" name="Flecha derecha 23">
              <a:extLst>
                <a:ext uri="{FF2B5EF4-FFF2-40B4-BE49-F238E27FC236}">
                  <a16:creationId xmlns:a16="http://schemas.microsoft.com/office/drawing/2014/main" id="{9845187B-A924-43B6-80DD-F6300EC55C02}"/>
                </a:ext>
              </a:extLst>
            </p:cNvPr>
            <p:cNvSpPr/>
            <p:nvPr/>
          </p:nvSpPr>
          <p:spPr>
            <a:xfrm rot="5400000">
              <a:off x="7927074" y="4886315"/>
              <a:ext cx="171674" cy="110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cxnSp>
          <p:nvCxnSpPr>
            <p:cNvPr id="29" name="Conector angular 24">
              <a:extLst>
                <a:ext uri="{FF2B5EF4-FFF2-40B4-BE49-F238E27FC236}">
                  <a16:creationId xmlns:a16="http://schemas.microsoft.com/office/drawing/2014/main" id="{306A2ED7-38FE-4EFA-A4E2-4EB679084159}"/>
                </a:ext>
              </a:extLst>
            </p:cNvPr>
            <p:cNvCxnSpPr>
              <a:stCxn id="17" idx="2"/>
            </p:cNvCxnSpPr>
            <p:nvPr/>
          </p:nvCxnSpPr>
          <p:spPr>
            <a:xfrm rot="5400000">
              <a:off x="2524274" y="2284338"/>
              <a:ext cx="1520050" cy="4209156"/>
            </a:xfrm>
            <a:prstGeom prst="bentConnector3">
              <a:avLst>
                <a:gd name="adj1" fmla="val 115039"/>
              </a:avLst>
            </a:prstGeom>
            <a:ln w="3492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5">
              <a:extLst>
                <a:ext uri="{FF2B5EF4-FFF2-40B4-BE49-F238E27FC236}">
                  <a16:creationId xmlns:a16="http://schemas.microsoft.com/office/drawing/2014/main" id="{5426F160-8205-41F7-9E77-D235B304DE52}"/>
                </a:ext>
              </a:extLst>
            </p:cNvPr>
            <p:cNvCxnSpPr/>
            <p:nvPr/>
          </p:nvCxnSpPr>
          <p:spPr>
            <a:xfrm rot="5400000">
              <a:off x="5230005" y="3798185"/>
              <a:ext cx="1686686" cy="1368943"/>
            </a:xfrm>
            <a:prstGeom prst="bentConnector3">
              <a:avLst>
                <a:gd name="adj1" fmla="val 102922"/>
              </a:avLst>
            </a:prstGeom>
            <a:ln w="3492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6BA9DDB9-7226-4E92-B9FA-09AC3E84E392}"/>
                </a:ext>
              </a:extLst>
            </p:cNvPr>
            <p:cNvSpPr txBox="1"/>
            <p:nvPr/>
          </p:nvSpPr>
          <p:spPr>
            <a:xfrm>
              <a:off x="2166900" y="5474475"/>
              <a:ext cx="2154729" cy="276749"/>
            </a:xfrm>
            <a:prstGeom prst="rect">
              <a:avLst/>
            </a:prstGeom>
            <a:noFill/>
          </p:spPr>
          <p:txBody>
            <a:bodyPr wrap="square" rtlCol="0">
              <a:spAutoFit/>
            </a:bodyPr>
            <a:lstStyle/>
            <a:p>
              <a:pPr algn="ctr"/>
              <a:r>
                <a:rPr lang="es-PE" sz="1050" b="1" dirty="0">
                  <a:solidFill>
                    <a:srgbClr val="00B050"/>
                  </a:solidFill>
                  <a:latin typeface="Arial" panose="020B0604020202020204" pitchFamily="34" charset="0"/>
                  <a:cs typeface="Arial" panose="020B0604020202020204" pitchFamily="34" charset="0"/>
                </a:rPr>
                <a:t>Proceso de retroalimentación</a:t>
              </a:r>
            </a:p>
          </p:txBody>
        </p:sp>
        <p:sp>
          <p:nvSpPr>
            <p:cNvPr id="32" name="CuadroTexto 31">
              <a:extLst>
                <a:ext uri="{FF2B5EF4-FFF2-40B4-BE49-F238E27FC236}">
                  <a16:creationId xmlns:a16="http://schemas.microsoft.com/office/drawing/2014/main" id="{1C72C74E-012E-47AC-8788-72CF0501946F}"/>
                </a:ext>
              </a:extLst>
            </p:cNvPr>
            <p:cNvSpPr txBox="1"/>
            <p:nvPr/>
          </p:nvSpPr>
          <p:spPr>
            <a:xfrm>
              <a:off x="4995983" y="5474475"/>
              <a:ext cx="2154729" cy="276749"/>
            </a:xfrm>
            <a:prstGeom prst="rect">
              <a:avLst/>
            </a:prstGeom>
            <a:noFill/>
          </p:spPr>
          <p:txBody>
            <a:bodyPr wrap="square" rtlCol="0">
              <a:spAutoFit/>
            </a:bodyPr>
            <a:lstStyle/>
            <a:p>
              <a:pPr algn="ctr"/>
              <a:r>
                <a:rPr lang="es-PE" sz="1050" b="1" dirty="0">
                  <a:solidFill>
                    <a:srgbClr val="00B050"/>
                  </a:solidFill>
                  <a:latin typeface="Arial" panose="020B0604020202020204" pitchFamily="34" charset="0"/>
                  <a:cs typeface="Arial" panose="020B0604020202020204" pitchFamily="34" charset="0"/>
                </a:rPr>
                <a:t>Proceso de retroalimentación</a:t>
              </a:r>
            </a:p>
          </p:txBody>
        </p:sp>
      </p:grpSp>
    </p:spTree>
    <p:extLst>
      <p:ext uri="{BB962C8B-B14F-4D97-AF65-F5344CB8AC3E}">
        <p14:creationId xmlns:p14="http://schemas.microsoft.com/office/powerpoint/2010/main" val="333139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dirty="0"/>
              <a:t>Objetivos</a:t>
            </a:r>
          </a:p>
          <a:p>
            <a:pPr marL="357188" lvl="1" indent="-357188">
              <a:buFont typeface="Arial" panose="020B0604020202020204" pitchFamily="34" charset="0"/>
              <a:buAutoNum type="arabicPeriod"/>
            </a:pPr>
            <a:r>
              <a:rPr lang="es-PE" sz="2500" dirty="0"/>
              <a:t>Plan de trabajo</a:t>
            </a:r>
          </a:p>
          <a:p>
            <a:pPr marL="357188" lvl="1" indent="-357188">
              <a:buFont typeface="Arial" panose="020B0604020202020204" pitchFamily="34" charset="0"/>
              <a:buAutoNum type="arabicPeriod"/>
            </a:pPr>
            <a:r>
              <a:rPr lang="es-PE" sz="2500" dirty="0"/>
              <a:t>Proceso de decisión de política monetaria</a:t>
            </a:r>
          </a:p>
          <a:p>
            <a:pPr marL="357188" lvl="1" indent="-357188">
              <a:buFont typeface="Arial" panose="020B0604020202020204" pitchFamily="34" charset="0"/>
              <a:buAutoNum type="arabicPeriod"/>
            </a:pPr>
            <a:r>
              <a:rPr lang="es-PE" sz="2500" b="1" dirty="0"/>
              <a:t>Proyección consolidada en el BCRP</a:t>
            </a:r>
          </a:p>
          <a:p>
            <a:pPr marL="0" indent="0">
              <a:buNone/>
            </a:pPr>
            <a:endParaRPr lang="es-PE" dirty="0"/>
          </a:p>
        </p:txBody>
      </p:sp>
    </p:spTree>
    <p:extLst>
      <p:ext uri="{BB962C8B-B14F-4D97-AF65-F5344CB8AC3E}">
        <p14:creationId xmlns:p14="http://schemas.microsoft.com/office/powerpoint/2010/main" val="264525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pPr algn="ctr"/>
            <a:r>
              <a:rPr lang="es-MX" sz="1400" b="1" dirty="0">
                <a:latin typeface="Arial" panose="020B0604020202020204" pitchFamily="34" charset="0"/>
                <a:cs typeface="Arial" panose="020B0604020202020204" pitchFamily="34" charset="0"/>
              </a:rPr>
              <a:t>Política Monetaria</a:t>
            </a:r>
            <a:endParaRPr lang="es-PE" sz="1400"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13</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9" name="CuadroTexto 8">
            <a:extLst>
              <a:ext uri="{FF2B5EF4-FFF2-40B4-BE49-F238E27FC236}">
                <a16:creationId xmlns:a16="http://schemas.microsoft.com/office/drawing/2014/main" id="{12D2C05D-0754-4078-BF6E-586ABB006709}"/>
              </a:ext>
            </a:extLst>
          </p:cNvPr>
          <p:cNvSpPr txBox="1"/>
          <p:nvPr/>
        </p:nvSpPr>
        <p:spPr>
          <a:xfrm>
            <a:off x="442765" y="601073"/>
            <a:ext cx="11382651" cy="369332"/>
          </a:xfrm>
          <a:prstGeom prst="rect">
            <a:avLst/>
          </a:prstGeom>
          <a:noFill/>
        </p:spPr>
        <p:txBody>
          <a:bodyPr wrap="square" lIns="36000" rtlCol="0">
            <a:spAutoFit/>
          </a:bodyPr>
          <a:lstStyle/>
          <a:p>
            <a:pPr marL="0" lvl="1" indent="0" defTabSz="882628" eaLnBrk="0" hangingPunct="0">
              <a:buNone/>
              <a:defRPr/>
            </a:pPr>
            <a:r>
              <a:rPr lang="es-PE" sz="1800" b="1"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Proceso de decisión de política monetaria</a:t>
            </a:r>
          </a:p>
        </p:txBody>
      </p:sp>
      <p:pic>
        <p:nvPicPr>
          <p:cNvPr id="6" name="Imagen 5">
            <a:extLst>
              <a:ext uri="{FF2B5EF4-FFF2-40B4-BE49-F238E27FC236}">
                <a16:creationId xmlns:a16="http://schemas.microsoft.com/office/drawing/2014/main" id="{F1F429C7-B4A6-42C8-9242-7E69DE908FD9}"/>
              </a:ext>
            </a:extLst>
          </p:cNvPr>
          <p:cNvPicPr>
            <a:picLocks noChangeAspect="1"/>
          </p:cNvPicPr>
          <p:nvPr/>
        </p:nvPicPr>
        <p:blipFill>
          <a:blip r:embed="rId2"/>
          <a:stretch>
            <a:fillRect/>
          </a:stretch>
        </p:blipFill>
        <p:spPr>
          <a:xfrm>
            <a:off x="405693" y="1062858"/>
            <a:ext cx="11487199" cy="4868385"/>
          </a:xfrm>
          <a:prstGeom prst="rect">
            <a:avLst/>
          </a:prstGeom>
        </p:spPr>
      </p:pic>
    </p:spTree>
    <p:extLst>
      <p:ext uri="{BB962C8B-B14F-4D97-AF65-F5344CB8AC3E}">
        <p14:creationId xmlns:p14="http://schemas.microsoft.com/office/powerpoint/2010/main" val="63688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09800" y="1182834"/>
            <a:ext cx="7772400" cy="1263913"/>
          </a:xfrm>
        </p:spPr>
        <p:txBody>
          <a:bodyPr>
            <a:normAutofit/>
          </a:bodyPr>
          <a:lstStyle/>
          <a:p>
            <a:r>
              <a:rPr lang="es-PE" sz="3200" dirty="0"/>
              <a:t>Política Monetaria y Aplicaciones</a:t>
            </a:r>
            <a:endParaRPr lang="es-PE" dirty="0"/>
          </a:p>
        </p:txBody>
      </p:sp>
      <p:sp>
        <p:nvSpPr>
          <p:cNvPr id="4" name="Rectangle 4"/>
          <p:cNvSpPr>
            <a:spLocks noChangeArrowheads="1"/>
          </p:cNvSpPr>
          <p:nvPr/>
        </p:nvSpPr>
        <p:spPr bwMode="auto">
          <a:xfrm>
            <a:off x="0" y="4470919"/>
            <a:ext cx="4090351" cy="1815882"/>
          </a:xfrm>
          <a:prstGeom prst="rect">
            <a:avLst/>
          </a:prstGeom>
          <a:noFill/>
          <a:ln w="9525">
            <a:noFill/>
            <a:miter lim="800000"/>
            <a:headEnd/>
            <a:tailEnd/>
          </a:ln>
          <a:effectLst/>
        </p:spPr>
        <p:txBody>
          <a:bodyPr wrap="none" lIns="91440" tIns="45720" rIns="91440" bIns="45720" anchor="t">
            <a:spAutoFit/>
          </a:bodyPr>
          <a:lstStyle/>
          <a:p>
            <a:pPr>
              <a:defRPr/>
            </a:pPr>
            <a:r>
              <a:rPr lang="es-PE" sz="1600" b="1" dirty="0">
                <a:solidFill>
                  <a:srgbClr val="00467A"/>
                </a:solidFill>
              </a:rPr>
              <a:t>Banco Central de Reserva del Perú</a:t>
            </a:r>
          </a:p>
          <a:p>
            <a:pPr>
              <a:defRPr/>
            </a:pPr>
            <a:r>
              <a:rPr lang="es-PE" sz="1600" b="1" dirty="0">
                <a:solidFill>
                  <a:srgbClr val="00467A"/>
                </a:solidFill>
              </a:rPr>
              <a:t>Gerencia Central de Estudios Económicos</a:t>
            </a:r>
          </a:p>
          <a:p>
            <a:pPr>
              <a:defRPr/>
            </a:pPr>
            <a:r>
              <a:rPr lang="es-PE" sz="1600" b="1" dirty="0">
                <a:solidFill>
                  <a:srgbClr val="00467A"/>
                </a:solidFill>
              </a:rPr>
              <a:t>Gerencia de Política Monetaria</a:t>
            </a:r>
          </a:p>
          <a:p>
            <a:pPr>
              <a:defRPr/>
            </a:pPr>
            <a:r>
              <a:rPr lang="es-PE" sz="1600" b="1" dirty="0">
                <a:solidFill>
                  <a:srgbClr val="00467A"/>
                </a:solidFill>
              </a:rPr>
              <a:t>Subgerencia de diseño de política monetaria</a:t>
            </a:r>
          </a:p>
          <a:p>
            <a:pPr>
              <a:defRPr/>
            </a:pPr>
            <a:r>
              <a:rPr lang="es-PE" sz="1600" b="1" dirty="0">
                <a:solidFill>
                  <a:srgbClr val="00467A"/>
                </a:solidFill>
              </a:rPr>
              <a:t>Departamento de Modelos Macroeconómicos</a:t>
            </a:r>
          </a:p>
          <a:p>
            <a:pPr>
              <a:defRPr/>
            </a:pPr>
            <a:r>
              <a:rPr lang="es-PE" sz="1600" dirty="0">
                <a:solidFill>
                  <a:srgbClr val="00467A"/>
                </a:solidFill>
              </a:rPr>
              <a:t>Marzo </a:t>
            </a:r>
            <a:r>
              <a:rPr lang="es-PE" sz="1600">
                <a:solidFill>
                  <a:srgbClr val="00467A"/>
                </a:solidFill>
              </a:rPr>
              <a:t>de 2025</a:t>
            </a:r>
            <a:endParaRPr lang="es-PE" sz="1600" dirty="0">
              <a:solidFill>
                <a:srgbClr val="00467A"/>
              </a:solidFill>
            </a:endParaRPr>
          </a:p>
          <a:p>
            <a:pPr>
              <a:defRPr/>
            </a:pPr>
            <a:endParaRPr lang="es-PE" sz="1600" b="1" dirty="0">
              <a:solidFill>
                <a:srgbClr val="00467A"/>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56252AAE-03BE-5DBC-8BF1-097EFFD8052E}"/>
              </a:ext>
            </a:extLst>
          </p:cNvPr>
          <p:cNvSpPr txBox="1">
            <a:spLocks noChangeArrowheads="1"/>
          </p:cNvSpPr>
          <p:nvPr/>
        </p:nvSpPr>
        <p:spPr bwMode="auto">
          <a:xfrm>
            <a:off x="2209800" y="3013622"/>
            <a:ext cx="7772400" cy="1143000"/>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eaLnBrk="1" hangingPunct="1">
              <a:defRPr/>
            </a:pPr>
            <a:r>
              <a:rPr lang="es-PE" sz="2000" kern="0" dirty="0">
                <a:solidFill>
                  <a:srgbClr val="00467A"/>
                </a:solidFill>
                <a:effectLst/>
                <a:latin typeface="Arial Narrow" panose="020B0606020202030204" pitchFamily="34" charset="0"/>
              </a:rPr>
              <a:t>Alan Ledesma</a:t>
            </a:r>
          </a:p>
          <a:p>
            <a:pPr eaLnBrk="1" hangingPunct="1">
              <a:defRPr/>
            </a:pPr>
            <a:r>
              <a:rPr lang="es-PE" sz="2000" kern="0" dirty="0">
                <a:solidFill>
                  <a:srgbClr val="00467A"/>
                </a:solidFill>
                <a:effectLst/>
                <a:latin typeface="Arial Narrow" panose="020B0606020202030204" pitchFamily="34" charset="0"/>
              </a:rPr>
              <a:t>Curso de Extensión de Economía Avanzada </a:t>
            </a:r>
            <a:r>
              <a:rPr lang="es-PE" sz="2000" kern="0">
                <a:solidFill>
                  <a:srgbClr val="00467A"/>
                </a:solidFill>
                <a:effectLst/>
                <a:latin typeface="Arial Narrow" panose="020B0606020202030204" pitchFamily="34" charset="0"/>
              </a:rPr>
              <a:t>- 2025</a:t>
            </a:r>
            <a:endParaRPr lang="es-PE" sz="2000" kern="0" dirty="0">
              <a:solidFill>
                <a:srgbClr val="00467A"/>
              </a:solidFill>
              <a:effectLst/>
              <a:latin typeface="Arial Narrow" panose="020B0606020202030204" pitchFamily="34" charset="0"/>
            </a:endParaRPr>
          </a:p>
        </p:txBody>
      </p:sp>
      <p:sp>
        <p:nvSpPr>
          <p:cNvPr id="5" name="Rectangle 2">
            <a:extLst>
              <a:ext uri="{FF2B5EF4-FFF2-40B4-BE49-F238E27FC236}">
                <a16:creationId xmlns:a16="http://schemas.microsoft.com/office/drawing/2014/main" id="{47642E8B-92DF-7603-376B-CF5EEC450EF5}"/>
              </a:ext>
            </a:extLst>
          </p:cNvPr>
          <p:cNvSpPr txBox="1">
            <a:spLocks noChangeArrowheads="1"/>
          </p:cNvSpPr>
          <p:nvPr/>
        </p:nvSpPr>
        <p:spPr bwMode="auto">
          <a:xfrm>
            <a:off x="8233352" y="4723497"/>
            <a:ext cx="3958648" cy="956418"/>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algn="just" eaLnBrk="1" hangingPunct="1">
              <a:defRPr/>
            </a:pPr>
            <a:r>
              <a:rPr lang="es-MX" sz="1400" b="0" kern="0">
                <a:solidFill>
                  <a:srgbClr val="00467A"/>
                </a:solidFill>
                <a:effectLst/>
                <a:latin typeface="Arial Narrow" panose="020B0606020202030204" pitchFamily="34" charset="0"/>
              </a:rPr>
              <a:t>Las opiniones expresadas en estas diapositivas y durante la presentación son de exclusiva responsabilidad del autor y no reflejan necesariamente los puntos de vista del Banco Central de Reserva del Perú.</a:t>
            </a:r>
            <a:endParaRPr lang="en-US" sz="1400" b="0" kern="0">
              <a:solidFill>
                <a:srgbClr val="00467A"/>
              </a:solidFill>
              <a:effectLst/>
              <a:latin typeface="Arial Narrow" panose="020B0606020202030204" pitchFamily="34" charset="0"/>
            </a:endParaRPr>
          </a:p>
        </p:txBody>
      </p:sp>
    </p:spTree>
    <p:extLst>
      <p:ext uri="{BB962C8B-B14F-4D97-AF65-F5344CB8AC3E}">
        <p14:creationId xmlns:p14="http://schemas.microsoft.com/office/powerpoint/2010/main" val="52318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dirty="0"/>
              <a:t>Objetivos</a:t>
            </a:r>
          </a:p>
          <a:p>
            <a:pPr marL="357188" lvl="1" indent="-357188">
              <a:buFont typeface="Arial" panose="020B0604020202020204" pitchFamily="34" charset="0"/>
              <a:buAutoNum type="arabicPeriod"/>
            </a:pPr>
            <a:r>
              <a:rPr lang="es-PE" sz="2500" dirty="0"/>
              <a:t>Plan de trabajo</a:t>
            </a:r>
          </a:p>
          <a:p>
            <a:pPr marL="357188" lvl="1" indent="-357188">
              <a:buFont typeface="Arial" panose="020B0604020202020204" pitchFamily="34" charset="0"/>
              <a:buAutoNum type="arabicPeriod"/>
            </a:pPr>
            <a:r>
              <a:rPr lang="es-PE" sz="2500" dirty="0"/>
              <a:t>Proceso de decisión de política monetaria</a:t>
            </a:r>
          </a:p>
          <a:p>
            <a:pPr marL="357188" lvl="1" indent="-357188">
              <a:buFont typeface="Arial" panose="020B0604020202020204" pitchFamily="34" charset="0"/>
              <a:buAutoNum type="arabicPeriod"/>
            </a:pPr>
            <a:r>
              <a:rPr lang="es-PE" sz="2500" dirty="0"/>
              <a:t>Proyección consolidada en el BCRP</a:t>
            </a:r>
          </a:p>
          <a:p>
            <a:pPr marL="0" indent="0">
              <a:buNone/>
            </a:pPr>
            <a:endParaRPr lang="es-PE" dirty="0"/>
          </a:p>
        </p:txBody>
      </p:sp>
    </p:spTree>
    <p:extLst>
      <p:ext uri="{BB962C8B-B14F-4D97-AF65-F5344CB8AC3E}">
        <p14:creationId xmlns:p14="http://schemas.microsoft.com/office/powerpoint/2010/main" val="129304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b="1" dirty="0"/>
              <a:t>Objetivos</a:t>
            </a:r>
          </a:p>
          <a:p>
            <a:pPr marL="357188" lvl="1" indent="-357188">
              <a:buFont typeface="Arial" panose="020B0604020202020204" pitchFamily="34" charset="0"/>
              <a:buAutoNum type="arabicPeriod"/>
            </a:pPr>
            <a:r>
              <a:rPr lang="es-PE" sz="2500" dirty="0"/>
              <a:t>Plan de trabajo</a:t>
            </a:r>
          </a:p>
          <a:p>
            <a:pPr marL="357188" lvl="1" indent="-357188">
              <a:buFont typeface="Arial" panose="020B0604020202020204" pitchFamily="34" charset="0"/>
              <a:buAutoNum type="arabicPeriod"/>
            </a:pPr>
            <a:r>
              <a:rPr lang="es-PE" sz="2500" dirty="0"/>
              <a:t>Proceso de decisión de política monetaria</a:t>
            </a:r>
          </a:p>
          <a:p>
            <a:pPr marL="357188" lvl="1" indent="-357188">
              <a:buFont typeface="Arial" panose="020B0604020202020204" pitchFamily="34" charset="0"/>
              <a:buAutoNum type="arabicPeriod"/>
            </a:pPr>
            <a:r>
              <a:rPr lang="es-PE" sz="2500" dirty="0"/>
              <a:t>Proyección consolidada en el BCRP</a:t>
            </a:r>
          </a:p>
          <a:p>
            <a:pPr marL="0" indent="0">
              <a:buNone/>
            </a:pPr>
            <a:endParaRPr lang="es-PE" dirty="0"/>
          </a:p>
        </p:txBody>
      </p:sp>
    </p:spTree>
    <p:extLst>
      <p:ext uri="{BB962C8B-B14F-4D97-AF65-F5344CB8AC3E}">
        <p14:creationId xmlns:p14="http://schemas.microsoft.com/office/powerpoint/2010/main" val="11627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Objetivos</a:t>
            </a:r>
          </a:p>
        </p:txBody>
      </p:sp>
      <p:sp>
        <p:nvSpPr>
          <p:cNvPr id="6" name="Marcador de texto 5"/>
          <p:cNvSpPr>
            <a:spLocks noGrp="1"/>
          </p:cNvSpPr>
          <p:nvPr>
            <p:ph type="body" sz="quarter" idx="13"/>
          </p:nvPr>
        </p:nvSpPr>
        <p:spPr>
          <a:xfrm>
            <a:off x="331429" y="433916"/>
            <a:ext cx="11529141" cy="5878394"/>
          </a:xfrm>
        </p:spPr>
        <p:txBody>
          <a:bodyPr lIns="91440" tIns="45720" rIns="91440" bIns="45720" anchor="t">
            <a:noAutofit/>
          </a:bodyPr>
          <a:lstStyle/>
          <a:p>
            <a:pPr algn="just"/>
            <a:r>
              <a:rPr lang="es-PE" u="sng" dirty="0"/>
              <a:t>Sumilla</a:t>
            </a:r>
            <a:endParaRPr lang="es-PE" dirty="0"/>
          </a:p>
          <a:p>
            <a:pPr marL="285750" indent="-285750" algn="just">
              <a:buFont typeface="Arial" panose="020B0604020202020204" pitchFamily="34" charset="0"/>
              <a:buChar char="•"/>
            </a:pPr>
            <a:r>
              <a:rPr lang="es-MX" b="0" dirty="0"/>
              <a:t>Se estudia la dinámica económica agregada de corto y mediano plazo de acuerdo con lo cual se diseña e implementa la Política Monetaria (PM).</a:t>
            </a:r>
          </a:p>
          <a:p>
            <a:pPr marL="285750" indent="-285750" algn="just">
              <a:buFont typeface="Arial" panose="020B0604020202020204" pitchFamily="34" charset="0"/>
              <a:buChar char="•"/>
            </a:pPr>
            <a:r>
              <a:rPr lang="es-MX" b="0" dirty="0"/>
              <a:t>Se hace énfasis en los mecanismos de transmisión de la PM. Para ello, se realiza un análisis comparativo de reglas óptimas de política consistentes con el objetivo de estabilidad de precios en un contexto dolarización financiera parcial. </a:t>
            </a:r>
          </a:p>
          <a:p>
            <a:pPr marL="285750" indent="-285750" algn="just">
              <a:buFont typeface="Arial" panose="020B0604020202020204" pitchFamily="34" charset="0"/>
              <a:buChar char="•"/>
            </a:pPr>
            <a:r>
              <a:rPr lang="es-MX" b="0" dirty="0"/>
              <a:t>Éste es un curso esencialmente aplicado: John Aguirre se encargará de ilustrar los procedimientos diseñados a reproducir un ejercicio de toma de decisión de política monetaria. Para ello se simulan distintos choques macroeconómicos y las respuestas de política monetaria. Se utilizan librerías desarrolladas </a:t>
            </a:r>
            <a:r>
              <a:rPr lang="es-MX" b="0"/>
              <a:t>en Python.</a:t>
            </a:r>
            <a:endParaRPr lang="es-MX" b="0" dirty="0"/>
          </a:p>
          <a:p>
            <a:pPr algn="just"/>
            <a:endParaRPr lang="es-PE" dirty="0"/>
          </a:p>
          <a:p>
            <a:pPr algn="just"/>
            <a:r>
              <a:rPr lang="es-PE" dirty="0"/>
              <a:t>Objetivos</a:t>
            </a:r>
          </a:p>
          <a:p>
            <a:pPr marL="285750" indent="-285750" algn="just">
              <a:buFont typeface="Arial" panose="020B0604020202020204" pitchFamily="34" charset="0"/>
              <a:buChar char="•"/>
              <a:defRPr/>
            </a:pPr>
            <a:r>
              <a:rPr lang="es-MX" b="0" dirty="0"/>
              <a:t>Estandarizar los conocimientos sobre política monetaria en los participantes. </a:t>
            </a:r>
          </a:p>
          <a:p>
            <a:pPr marL="901700" lvl="1" indent="-215900" algn="just">
              <a:defRPr/>
            </a:pPr>
            <a:r>
              <a:rPr lang="es-MX" sz="1800" dirty="0">
                <a:solidFill>
                  <a:srgbClr val="00467A"/>
                </a:solidFill>
              </a:rPr>
              <a:t>En particular sobre su diseño ante distintos escenarios probables</a:t>
            </a:r>
          </a:p>
          <a:p>
            <a:pPr marL="285750" lvl="1" indent="-285750" algn="just">
              <a:defRPr/>
            </a:pPr>
            <a:r>
              <a:rPr lang="es-MX" sz="1800" dirty="0">
                <a:solidFill>
                  <a:srgbClr val="00467A"/>
                </a:solidFill>
              </a:rPr>
              <a:t>Simular un ejercicio completo de toma de decisiones de política monetaria:</a:t>
            </a:r>
            <a:endParaRPr lang="es-MX" sz="1600" dirty="0">
              <a:solidFill>
                <a:srgbClr val="00467A"/>
              </a:solidFill>
            </a:endParaRPr>
          </a:p>
          <a:p>
            <a:pPr marL="971550" lvl="1" indent="-285750" algn="just">
              <a:defRPr/>
            </a:pPr>
            <a:r>
              <a:rPr lang="es-PE" sz="1800" dirty="0">
                <a:solidFill>
                  <a:srgbClr val="00467A"/>
                </a:solidFill>
              </a:rPr>
              <a:t>Ello involucra:</a:t>
            </a:r>
          </a:p>
          <a:p>
            <a:pPr marL="1428750" lvl="2" indent="-285750" algn="just">
              <a:defRPr/>
            </a:pPr>
            <a:r>
              <a:rPr lang="es-PE" sz="1400" dirty="0">
                <a:solidFill>
                  <a:srgbClr val="00467A"/>
                </a:solidFill>
              </a:rPr>
              <a:t>Simular la economía ante distintos supuestos de proyección</a:t>
            </a:r>
          </a:p>
          <a:p>
            <a:pPr marL="1428750" lvl="2" indent="-285750" algn="just">
              <a:defRPr/>
            </a:pPr>
            <a:r>
              <a:rPr lang="es-PE" sz="1400" dirty="0">
                <a:solidFill>
                  <a:srgbClr val="00467A"/>
                </a:solidFill>
              </a:rPr>
              <a:t>Formular una propuesta de política económica</a:t>
            </a:r>
          </a:p>
          <a:p>
            <a:pPr marL="1428750" lvl="2" indent="-285750" algn="just">
              <a:defRPr/>
            </a:pPr>
            <a:r>
              <a:rPr lang="es-PE" sz="1400" dirty="0">
                <a:solidFill>
                  <a:srgbClr val="00467A"/>
                </a:solidFill>
              </a:rPr>
              <a:t>Diseñar una presentación para el directorio</a:t>
            </a:r>
          </a:p>
          <a:p>
            <a:pPr marL="1428750" lvl="2" indent="-285750" algn="just">
              <a:defRPr/>
            </a:pPr>
            <a:r>
              <a:rPr lang="es-PE" sz="1400" dirty="0">
                <a:solidFill>
                  <a:srgbClr val="00467A"/>
                </a:solidFill>
              </a:rPr>
              <a:t>Redactar el comunicado de política</a:t>
            </a:r>
          </a:p>
          <a:p>
            <a:pPr marL="285750" indent="-285750" algn="just">
              <a:buFont typeface="Arial" panose="020B0604020202020204" pitchFamily="34" charset="0"/>
              <a:buChar char="•"/>
              <a:defRPr/>
            </a:pPr>
            <a:r>
              <a:rPr lang="es-PE" b="0" dirty="0"/>
              <a:t>Familiarizarse con los instrumentos y uso de instrumentos de política del banco Central de reserva</a:t>
            </a:r>
            <a:endParaRPr lang="es-PE" sz="1200" b="0" dirty="0">
              <a:solidFill>
                <a:srgbClr val="00467A"/>
              </a:solidFill>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4</a:t>
            </a:fld>
            <a:endParaRPr lang="es-PE"/>
          </a:p>
        </p:txBody>
      </p:sp>
      <p:sp>
        <p:nvSpPr>
          <p:cNvPr id="5" name="Marcador de texto 4"/>
          <p:cNvSpPr>
            <a:spLocks noGrp="1"/>
          </p:cNvSpPr>
          <p:nvPr>
            <p:ph type="body" sz="quarter" idx="14"/>
          </p:nvPr>
        </p:nvSpPr>
        <p:spPr/>
        <p:txBody>
          <a:bodyPr/>
          <a:lstStyle/>
          <a:p>
            <a:r>
              <a:rPr lang="es-PE"/>
              <a:t>1. Plan de la presentación</a:t>
            </a:r>
          </a:p>
          <a:p>
            <a:endParaRPr lang="es-PE"/>
          </a:p>
        </p:txBody>
      </p:sp>
    </p:spTree>
    <p:extLst>
      <p:ext uri="{BB962C8B-B14F-4D97-AF65-F5344CB8AC3E}">
        <p14:creationId xmlns:p14="http://schemas.microsoft.com/office/powerpoint/2010/main" val="178870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dirty="0"/>
              <a:t>Objetivos</a:t>
            </a:r>
          </a:p>
          <a:p>
            <a:pPr marL="357188" lvl="1" indent="-357188">
              <a:buFont typeface="Arial" panose="020B0604020202020204" pitchFamily="34" charset="0"/>
              <a:buAutoNum type="arabicPeriod"/>
            </a:pPr>
            <a:r>
              <a:rPr lang="es-PE" sz="2500" b="1" dirty="0"/>
              <a:t>Plan de trabajo</a:t>
            </a:r>
          </a:p>
          <a:p>
            <a:pPr marL="357188" lvl="1" indent="-357188">
              <a:buFont typeface="Arial" panose="020B0604020202020204" pitchFamily="34" charset="0"/>
              <a:buAutoNum type="arabicPeriod"/>
            </a:pPr>
            <a:r>
              <a:rPr lang="es-PE" sz="2500" dirty="0"/>
              <a:t>Proceso de decisión de política monetaria</a:t>
            </a:r>
          </a:p>
          <a:p>
            <a:pPr marL="357188" lvl="1" indent="-357188">
              <a:buFont typeface="Arial" panose="020B0604020202020204" pitchFamily="34" charset="0"/>
              <a:buAutoNum type="arabicPeriod"/>
            </a:pPr>
            <a:r>
              <a:rPr lang="es-PE" sz="2500" dirty="0"/>
              <a:t>Proyección consolidada en el BCRP</a:t>
            </a:r>
          </a:p>
          <a:p>
            <a:pPr marL="0" indent="0">
              <a:buNone/>
            </a:pPr>
            <a:endParaRPr lang="es-PE" dirty="0"/>
          </a:p>
        </p:txBody>
      </p:sp>
    </p:spTree>
    <p:extLst>
      <p:ext uri="{BB962C8B-B14F-4D97-AF65-F5344CB8AC3E}">
        <p14:creationId xmlns:p14="http://schemas.microsoft.com/office/powerpoint/2010/main" val="238647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23393" y="81042"/>
            <a:ext cx="2237173" cy="464648"/>
          </a:xfrm>
        </p:spPr>
        <p:txBody>
          <a:bodyPr/>
          <a:lstStyle/>
          <a:p>
            <a:r>
              <a:rPr lang="es-PE" dirty="0"/>
              <a:t>Plan de trabajo</a:t>
            </a:r>
          </a:p>
        </p:txBody>
      </p:sp>
      <p:sp>
        <p:nvSpPr>
          <p:cNvPr id="6" name="Marcador de texto 5"/>
          <p:cNvSpPr>
            <a:spLocks noGrp="1"/>
          </p:cNvSpPr>
          <p:nvPr>
            <p:ph type="body" sz="quarter" idx="13"/>
          </p:nvPr>
        </p:nvSpPr>
        <p:spPr>
          <a:xfrm>
            <a:off x="8621328" y="433916"/>
            <a:ext cx="3265872" cy="5878394"/>
          </a:xfrm>
        </p:spPr>
        <p:txBody>
          <a:bodyPr lIns="91440" tIns="45720" rIns="91440" bIns="45720" anchor="t">
            <a:noAutofit/>
          </a:bodyPr>
          <a:lstStyle/>
          <a:p>
            <a:pPr algn="ctr"/>
            <a:endParaRPr lang="es-PE" b="0" dirty="0"/>
          </a:p>
          <a:p>
            <a:pPr algn="just"/>
            <a:r>
              <a:rPr lang="es-PE" dirty="0"/>
              <a:t>Jurado:</a:t>
            </a:r>
          </a:p>
          <a:p>
            <a:pPr marL="285750" indent="-285750">
              <a:buFont typeface="Arial" panose="020B0604020202020204" pitchFamily="34" charset="0"/>
              <a:buChar char="•"/>
            </a:pPr>
            <a:r>
              <a:rPr lang="es-PE" dirty="0" err="1"/>
              <a:t>Ph</a:t>
            </a:r>
            <a:r>
              <a:rPr lang="es-PE" dirty="0"/>
              <a:t>. D. Carlos Montoro</a:t>
            </a:r>
            <a:r>
              <a:rPr lang="es-PE" b="0" dirty="0"/>
              <a:t>: </a:t>
            </a:r>
            <a:br>
              <a:rPr lang="es-PE" b="0" dirty="0"/>
            </a:br>
            <a:r>
              <a:rPr lang="es-PE" sz="1600" b="0" dirty="0"/>
              <a:t>Gerente de Política Monetaria</a:t>
            </a:r>
          </a:p>
          <a:p>
            <a:pPr marL="285750" indent="-285750">
              <a:buFont typeface="Arial" panose="020B0604020202020204" pitchFamily="34" charset="0"/>
              <a:buChar char="•"/>
            </a:pPr>
            <a:r>
              <a:rPr lang="es-PE" dirty="0" err="1"/>
              <a:t>Ph</a:t>
            </a:r>
            <a:r>
              <a:rPr lang="es-PE" dirty="0"/>
              <a:t>. D. Marco Vega</a:t>
            </a:r>
            <a:br>
              <a:rPr lang="es-PE" dirty="0"/>
            </a:br>
            <a:r>
              <a:rPr lang="es-PE" sz="1600" b="0" dirty="0"/>
              <a:t>Subgerente de Investigación</a:t>
            </a:r>
            <a:endParaRPr lang="es-PE" dirty="0"/>
          </a:p>
          <a:p>
            <a:pPr marL="285750" indent="-285750">
              <a:buFont typeface="Arial" panose="020B0604020202020204" pitchFamily="34" charset="0"/>
              <a:buChar char="•"/>
            </a:pPr>
            <a:r>
              <a:rPr lang="es-PE" dirty="0" err="1"/>
              <a:t>Ph</a:t>
            </a:r>
            <a:r>
              <a:rPr lang="es-PE" dirty="0"/>
              <a:t>. D. Gonzalo Llosa</a:t>
            </a:r>
            <a:br>
              <a:rPr lang="es-PE" dirty="0"/>
            </a:br>
            <a:r>
              <a:rPr lang="es-PE" sz="1600" b="0" dirty="0"/>
              <a:t>Supervisor líder de Investigación económica</a:t>
            </a:r>
          </a:p>
          <a:p>
            <a:pPr marL="285750" indent="-285750">
              <a:buFont typeface="Arial" panose="020B0604020202020204" pitchFamily="34" charset="0"/>
              <a:buChar char="•"/>
            </a:pPr>
            <a:r>
              <a:rPr lang="es-PE" dirty="0" err="1"/>
              <a:t>Ph</a:t>
            </a:r>
            <a:r>
              <a:rPr lang="es-PE" dirty="0"/>
              <a:t>. D. Alan Ledesma</a:t>
            </a:r>
            <a:br>
              <a:rPr lang="es-PE" dirty="0"/>
            </a:br>
            <a:r>
              <a:rPr lang="es-PE" sz="1600" b="0" dirty="0"/>
              <a:t>Jefe de Departamento de Modelos Macroeconómicos</a:t>
            </a:r>
            <a:endParaRPr lang="es-PE" sz="1600" dirty="0"/>
          </a:p>
          <a:p>
            <a:pPr marL="971550" lvl="1" indent="-285750" algn="just"/>
            <a:endParaRPr lang="es-PE" b="0" dirty="0"/>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6</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pic>
        <p:nvPicPr>
          <p:cNvPr id="8" name="Imagen 7">
            <a:extLst>
              <a:ext uri="{FF2B5EF4-FFF2-40B4-BE49-F238E27FC236}">
                <a16:creationId xmlns:a16="http://schemas.microsoft.com/office/drawing/2014/main" id="{3EB67840-51D5-729C-0BDA-6D7B4CF0B529}"/>
              </a:ext>
            </a:extLst>
          </p:cNvPr>
          <p:cNvPicPr>
            <a:picLocks noChangeAspect="1"/>
          </p:cNvPicPr>
          <p:nvPr/>
        </p:nvPicPr>
        <p:blipFill>
          <a:blip r:embed="rId2"/>
          <a:stretch>
            <a:fillRect/>
          </a:stretch>
        </p:blipFill>
        <p:spPr>
          <a:xfrm>
            <a:off x="203277" y="313366"/>
            <a:ext cx="8418051" cy="5878394"/>
          </a:xfrm>
          <a:prstGeom prst="rect">
            <a:avLst/>
          </a:prstGeom>
        </p:spPr>
      </p:pic>
    </p:spTree>
    <p:extLst>
      <p:ext uri="{BB962C8B-B14F-4D97-AF65-F5344CB8AC3E}">
        <p14:creationId xmlns:p14="http://schemas.microsoft.com/office/powerpoint/2010/main" val="108904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dirty="0"/>
              <a:t>Objetivos</a:t>
            </a:r>
          </a:p>
          <a:p>
            <a:pPr marL="357188" lvl="1" indent="-357188">
              <a:buFont typeface="Arial" panose="020B0604020202020204" pitchFamily="34" charset="0"/>
              <a:buAutoNum type="arabicPeriod"/>
            </a:pPr>
            <a:r>
              <a:rPr lang="es-PE" sz="2500" dirty="0"/>
              <a:t>Plan de trabajo</a:t>
            </a:r>
          </a:p>
          <a:p>
            <a:pPr marL="357188" lvl="1" indent="-357188">
              <a:buFont typeface="Arial" panose="020B0604020202020204" pitchFamily="34" charset="0"/>
              <a:buAutoNum type="arabicPeriod"/>
            </a:pPr>
            <a:r>
              <a:rPr lang="es-PE" sz="2500" b="1" dirty="0"/>
              <a:t>Proceso de decisión de política monetaria</a:t>
            </a:r>
          </a:p>
          <a:p>
            <a:pPr marL="357188" lvl="1" indent="-357188">
              <a:buFont typeface="Arial" panose="020B0604020202020204" pitchFamily="34" charset="0"/>
              <a:buAutoNum type="arabicPeriod"/>
            </a:pPr>
            <a:r>
              <a:rPr lang="es-PE" sz="2500" dirty="0"/>
              <a:t>Proyección consolidada en el BCRP</a:t>
            </a:r>
          </a:p>
          <a:p>
            <a:pPr marL="0" indent="0">
              <a:buNone/>
            </a:pPr>
            <a:endParaRPr lang="es-PE" dirty="0"/>
          </a:p>
        </p:txBody>
      </p:sp>
    </p:spTree>
    <p:extLst>
      <p:ext uri="{BB962C8B-B14F-4D97-AF65-F5344CB8AC3E}">
        <p14:creationId xmlns:p14="http://schemas.microsoft.com/office/powerpoint/2010/main" val="90772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r>
              <a:rPr lang="es-MX" sz="1400" b="1" dirty="0">
                <a:latin typeface="Arial" panose="020B0604020202020204" pitchFamily="34" charset="0"/>
                <a:cs typeface="Arial" panose="020B0604020202020204" pitchFamily="34" charset="0"/>
              </a:rPr>
              <a:t>Constitución Política del Perú</a:t>
            </a:r>
            <a:endParaRPr lang="es-PE" dirty="0"/>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8</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27" name="CuadroTexto 26">
            <a:extLst>
              <a:ext uri="{FF2B5EF4-FFF2-40B4-BE49-F238E27FC236}">
                <a16:creationId xmlns:a16="http://schemas.microsoft.com/office/drawing/2014/main" id="{A3B776AB-E2B7-46BA-8478-FA74999EF33A}"/>
              </a:ext>
            </a:extLst>
          </p:cNvPr>
          <p:cNvSpPr txBox="1"/>
          <p:nvPr/>
        </p:nvSpPr>
        <p:spPr>
          <a:xfrm>
            <a:off x="475174" y="494645"/>
            <a:ext cx="11350242" cy="400110"/>
          </a:xfrm>
          <a:prstGeom prst="rect">
            <a:avLst/>
          </a:prstGeom>
          <a:noFill/>
        </p:spPr>
        <p:txBody>
          <a:bodyPr wrap="square" lIns="36000" rtlCol="0">
            <a:spAutoFit/>
          </a:bodyPr>
          <a:lstStyle/>
          <a:p>
            <a:r>
              <a:rPr lang="es-PE" sz="2000" b="1" dirty="0">
                <a:solidFill>
                  <a:srgbClr val="002060"/>
                </a:solidFill>
                <a:latin typeface="Arial" panose="020B0604020202020204" pitchFamily="34" charset="0"/>
                <a:cs typeface="Arial" panose="020B0604020202020204" pitchFamily="34" charset="0"/>
              </a:rPr>
              <a:t>La Constitución Política del Perú señala:</a:t>
            </a:r>
          </a:p>
        </p:txBody>
      </p:sp>
      <p:sp>
        <p:nvSpPr>
          <p:cNvPr id="28" name="Título 1">
            <a:extLst>
              <a:ext uri="{FF2B5EF4-FFF2-40B4-BE49-F238E27FC236}">
                <a16:creationId xmlns:a16="http://schemas.microsoft.com/office/drawing/2014/main" id="{1176EE37-1D94-4AFE-B706-99BBF0D4A422}"/>
              </a:ext>
            </a:extLst>
          </p:cNvPr>
          <p:cNvSpPr txBox="1">
            <a:spLocks/>
          </p:cNvSpPr>
          <p:nvPr/>
        </p:nvSpPr>
        <p:spPr>
          <a:xfrm>
            <a:off x="475174" y="923942"/>
            <a:ext cx="11350242" cy="2315680"/>
          </a:xfrm>
          <a:prstGeom prst="rect">
            <a:avLst/>
          </a:prstGeom>
        </p:spPr>
        <p:txBody>
          <a:bodyPr vert="horz" lIns="91440" tIns="45720" rIns="91440" bIns="45720" rtlCol="0" anchor="t"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just"/>
            <a:r>
              <a:rPr lang="es-PE" sz="1800" b="1" i="1" u="sng" dirty="0">
                <a:solidFill>
                  <a:schemeClr val="tx2">
                    <a:lumMod val="50000"/>
                  </a:schemeClr>
                </a:solidFill>
                <a:latin typeface="Arial" panose="020B0604020202020204" pitchFamily="34" charset="0"/>
                <a:cs typeface="Arial" panose="020B0604020202020204" pitchFamily="34" charset="0"/>
              </a:rPr>
              <a:t>Artículo 84º:</a:t>
            </a:r>
            <a:r>
              <a:rPr lang="es-PE" sz="1800" b="1" i="1" dirty="0">
                <a:solidFill>
                  <a:schemeClr val="tx2">
                    <a:lumMod val="50000"/>
                  </a:schemeClr>
                </a:solidFill>
                <a:latin typeface="Arial" panose="020B0604020202020204" pitchFamily="34" charset="0"/>
                <a:cs typeface="Arial" panose="020B0604020202020204" pitchFamily="34" charset="0"/>
              </a:rPr>
              <a:t>  ….</a:t>
            </a:r>
            <a:r>
              <a:rPr lang="es-PE" sz="1800" i="1" dirty="0">
                <a:solidFill>
                  <a:schemeClr val="tx2">
                    <a:lumMod val="50000"/>
                  </a:schemeClr>
                </a:solidFill>
                <a:latin typeface="Arial" panose="020B0604020202020204" pitchFamily="34" charset="0"/>
                <a:cs typeface="Arial" panose="020B0604020202020204" pitchFamily="34" charset="0"/>
              </a:rPr>
              <a:t> La finalidad del Banco Central es </a:t>
            </a:r>
            <a:r>
              <a:rPr lang="es-PE" sz="1800" i="1" u="sng" dirty="0">
                <a:solidFill>
                  <a:schemeClr val="tx2">
                    <a:lumMod val="50000"/>
                  </a:schemeClr>
                </a:solidFill>
                <a:latin typeface="Arial" panose="020B0604020202020204" pitchFamily="34" charset="0"/>
                <a:cs typeface="Arial" panose="020B0604020202020204" pitchFamily="34" charset="0"/>
              </a:rPr>
              <a:t>preservar la estabilidad monetaria</a:t>
            </a:r>
            <a:r>
              <a:rPr lang="es-PE" sz="1800" i="1" dirty="0">
                <a:solidFill>
                  <a:schemeClr val="tx2">
                    <a:lumMod val="50000"/>
                  </a:schemeClr>
                </a:solidFill>
                <a:latin typeface="Arial" panose="020B0604020202020204" pitchFamily="34" charset="0"/>
                <a:cs typeface="Arial" panose="020B0604020202020204" pitchFamily="34" charset="0"/>
              </a:rPr>
              <a:t>. Sus funciones son: regular la moneda y el crédito del sistema financiero, administrar las reservas internacionales a su cargo, y las demás funciones que señala su Ley Orgánica.</a:t>
            </a:r>
          </a:p>
          <a:p>
            <a:pPr algn="just"/>
            <a:br>
              <a:rPr lang="es-PE" sz="1800" i="1" dirty="0">
                <a:solidFill>
                  <a:schemeClr val="tx2">
                    <a:lumMod val="50000"/>
                  </a:schemeClr>
                </a:solidFill>
                <a:latin typeface="Arial" panose="020B0604020202020204" pitchFamily="34" charset="0"/>
                <a:cs typeface="Arial" panose="020B0604020202020204" pitchFamily="34" charset="0"/>
              </a:rPr>
            </a:br>
            <a:r>
              <a:rPr lang="es-PE" sz="1800" i="1" dirty="0">
                <a:solidFill>
                  <a:schemeClr val="tx2">
                    <a:lumMod val="50000"/>
                  </a:schemeClr>
                </a:solidFill>
                <a:latin typeface="Arial" panose="020B0604020202020204" pitchFamily="34" charset="0"/>
                <a:cs typeface="Arial" panose="020B0604020202020204" pitchFamily="34" charset="0"/>
              </a:rPr>
              <a:t>El Banco </a:t>
            </a:r>
            <a:r>
              <a:rPr lang="es-PE" sz="1800" i="1" u="sng" dirty="0">
                <a:solidFill>
                  <a:schemeClr val="tx2">
                    <a:lumMod val="50000"/>
                  </a:schemeClr>
                </a:solidFill>
                <a:latin typeface="Arial" panose="020B0604020202020204" pitchFamily="34" charset="0"/>
                <a:cs typeface="Arial" panose="020B0604020202020204" pitchFamily="34" charset="0"/>
              </a:rPr>
              <a:t>informa</a:t>
            </a:r>
            <a:r>
              <a:rPr lang="es-PE" sz="1800" i="1" dirty="0">
                <a:solidFill>
                  <a:schemeClr val="tx2">
                    <a:lumMod val="50000"/>
                  </a:schemeClr>
                </a:solidFill>
                <a:latin typeface="Arial" panose="020B0604020202020204" pitchFamily="34" charset="0"/>
                <a:cs typeface="Arial" panose="020B0604020202020204" pitchFamily="34" charset="0"/>
              </a:rPr>
              <a:t> al país, exacta y periódicamente, sobre </a:t>
            </a:r>
            <a:r>
              <a:rPr lang="es-PE" sz="1800" i="1" u="sng" dirty="0">
                <a:solidFill>
                  <a:schemeClr val="tx2">
                    <a:lumMod val="50000"/>
                  </a:schemeClr>
                </a:solidFill>
                <a:latin typeface="Arial" panose="020B0604020202020204" pitchFamily="34" charset="0"/>
                <a:cs typeface="Arial" panose="020B0604020202020204" pitchFamily="34" charset="0"/>
              </a:rPr>
              <a:t>el estado de las finanzas nacionales</a:t>
            </a:r>
            <a:r>
              <a:rPr lang="es-PE" sz="1800" i="1" dirty="0">
                <a:solidFill>
                  <a:schemeClr val="tx2">
                    <a:lumMod val="50000"/>
                  </a:schemeClr>
                </a:solidFill>
                <a:latin typeface="Arial" panose="020B0604020202020204" pitchFamily="34" charset="0"/>
                <a:cs typeface="Arial" panose="020B0604020202020204" pitchFamily="34" charset="0"/>
              </a:rPr>
              <a:t>, bajo responsabilidad de su Directorio.</a:t>
            </a:r>
            <a:endParaRPr lang="es-PE" sz="2400" dirty="0"/>
          </a:p>
        </p:txBody>
      </p:sp>
      <p:sp>
        <p:nvSpPr>
          <p:cNvPr id="30" name="CuadroTexto 29">
            <a:extLst>
              <a:ext uri="{FF2B5EF4-FFF2-40B4-BE49-F238E27FC236}">
                <a16:creationId xmlns:a16="http://schemas.microsoft.com/office/drawing/2014/main" id="{02A6EB02-275F-481C-A614-B5DE147DE568}"/>
              </a:ext>
            </a:extLst>
          </p:cNvPr>
          <p:cNvSpPr txBox="1"/>
          <p:nvPr/>
        </p:nvSpPr>
        <p:spPr>
          <a:xfrm>
            <a:off x="583573" y="3311612"/>
            <a:ext cx="11241843" cy="400110"/>
          </a:xfrm>
          <a:prstGeom prst="rect">
            <a:avLst/>
          </a:prstGeom>
          <a:noFill/>
        </p:spPr>
        <p:txBody>
          <a:bodyPr wrap="square" lIns="36000" rtlCol="0">
            <a:spAutoFit/>
          </a:bodyPr>
          <a:lstStyle/>
          <a:p>
            <a:r>
              <a:rPr lang="es-PE" sz="2000" b="1" dirty="0">
                <a:solidFill>
                  <a:srgbClr val="002060"/>
                </a:solidFill>
                <a:latin typeface="Arial" panose="020B0604020202020204" pitchFamily="34" charset="0"/>
                <a:cs typeface="Arial" panose="020B0604020202020204" pitchFamily="34" charset="0"/>
              </a:rPr>
              <a:t>La Ley Orgánica del BCRP indica:</a:t>
            </a:r>
          </a:p>
        </p:txBody>
      </p:sp>
      <p:sp>
        <p:nvSpPr>
          <p:cNvPr id="31" name="CuadroTexto 30">
            <a:extLst>
              <a:ext uri="{FF2B5EF4-FFF2-40B4-BE49-F238E27FC236}">
                <a16:creationId xmlns:a16="http://schemas.microsoft.com/office/drawing/2014/main" id="{9DAC18FC-0984-4684-9C50-ACE6662EBA0E}"/>
              </a:ext>
            </a:extLst>
          </p:cNvPr>
          <p:cNvSpPr txBox="1"/>
          <p:nvPr/>
        </p:nvSpPr>
        <p:spPr>
          <a:xfrm>
            <a:off x="583573" y="3870594"/>
            <a:ext cx="11241843" cy="1323439"/>
          </a:xfrm>
          <a:prstGeom prst="rect">
            <a:avLst/>
          </a:prstGeom>
          <a:noFill/>
        </p:spPr>
        <p:txBody>
          <a:bodyPr wrap="square" rtlCol="0">
            <a:spAutoFit/>
          </a:bodyPr>
          <a:lstStyle/>
          <a:p>
            <a:pPr algn="just"/>
            <a:r>
              <a:rPr lang="es-PE" sz="1600" b="1" i="1" u="sng" dirty="0">
                <a:latin typeface="Arial" panose="020B0604020202020204" pitchFamily="34" charset="0"/>
                <a:cs typeface="Arial" panose="020B0604020202020204" pitchFamily="34" charset="0"/>
              </a:rPr>
              <a:t>Artículo 73</a:t>
            </a:r>
            <a:r>
              <a:rPr lang="es-PE" sz="1600" b="1" i="1" dirty="0">
                <a:latin typeface="Arial" panose="020B0604020202020204" pitchFamily="34" charset="0"/>
                <a:cs typeface="Arial" panose="020B0604020202020204" pitchFamily="34" charset="0"/>
              </a:rPr>
              <a:t>.-</a:t>
            </a:r>
            <a:r>
              <a:rPr lang="es-PE" sz="1600" i="1" dirty="0">
                <a:latin typeface="Arial" panose="020B0604020202020204" pitchFamily="34" charset="0"/>
                <a:cs typeface="Arial" panose="020B0604020202020204" pitchFamily="34" charset="0"/>
              </a:rPr>
              <a:t> El Banco formula exclusivamente la balanza de pagos y las cuentas monetarias .</a:t>
            </a:r>
          </a:p>
          <a:p>
            <a:pPr algn="just"/>
            <a:endParaRPr lang="es-PE" sz="1600" b="1" i="1" dirty="0">
              <a:latin typeface="Arial" panose="020B0604020202020204" pitchFamily="34" charset="0"/>
              <a:cs typeface="Arial" panose="020B0604020202020204" pitchFamily="34" charset="0"/>
            </a:endParaRPr>
          </a:p>
          <a:p>
            <a:pPr algn="just"/>
            <a:r>
              <a:rPr lang="es-PE" sz="1600" b="1" i="1" u="sng" dirty="0">
                <a:latin typeface="Arial" panose="020B0604020202020204" pitchFamily="34" charset="0"/>
                <a:cs typeface="Arial" panose="020B0604020202020204" pitchFamily="34" charset="0"/>
              </a:rPr>
              <a:t>Artículo 74</a:t>
            </a:r>
            <a:r>
              <a:rPr lang="es-PE" sz="1600" b="1" i="1" dirty="0">
                <a:latin typeface="Arial" panose="020B0604020202020204" pitchFamily="34" charset="0"/>
                <a:cs typeface="Arial" panose="020B0604020202020204" pitchFamily="34" charset="0"/>
              </a:rPr>
              <a:t>.-</a:t>
            </a:r>
            <a:r>
              <a:rPr lang="es-PE" sz="1600" i="1" dirty="0">
                <a:latin typeface="Arial" panose="020B0604020202020204" pitchFamily="34" charset="0"/>
                <a:cs typeface="Arial" panose="020B0604020202020204" pitchFamily="34" charset="0"/>
              </a:rPr>
              <a:t> El Banco informa periódicamente sobre la situación de las finanzas nacionales y publica las principales estadísticas macroeconómicas nacionales.</a:t>
            </a:r>
          </a:p>
          <a:p>
            <a:pPr algn="just"/>
            <a:endParaRPr lang="es-PE"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64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pPr algn="ctr"/>
            <a:r>
              <a:rPr lang="es-MX" sz="1400" b="1" dirty="0">
                <a:latin typeface="Arial" panose="020B0604020202020204" pitchFamily="34" charset="0"/>
                <a:cs typeface="Arial" panose="020B0604020202020204" pitchFamily="34" charset="0"/>
              </a:rPr>
              <a:t>Gerencia Central de Estudios Económicos</a:t>
            </a:r>
            <a:endParaRPr lang="es-PE" sz="1400"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9</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9" name="CuadroTexto 8">
            <a:extLst>
              <a:ext uri="{FF2B5EF4-FFF2-40B4-BE49-F238E27FC236}">
                <a16:creationId xmlns:a16="http://schemas.microsoft.com/office/drawing/2014/main" id="{12D2C05D-0754-4078-BF6E-586ABB006709}"/>
              </a:ext>
            </a:extLst>
          </p:cNvPr>
          <p:cNvSpPr txBox="1"/>
          <p:nvPr/>
        </p:nvSpPr>
        <p:spPr>
          <a:xfrm>
            <a:off x="442765" y="601073"/>
            <a:ext cx="11382651" cy="369332"/>
          </a:xfrm>
          <a:prstGeom prst="rect">
            <a:avLst/>
          </a:prstGeom>
          <a:noFill/>
        </p:spPr>
        <p:txBody>
          <a:bodyPr wrap="square" lIns="36000" rtlCol="0">
            <a:spAutoFit/>
          </a:bodyPr>
          <a:lstStyle/>
          <a:p>
            <a:r>
              <a:rPr lang="es-PE" b="1" dirty="0">
                <a:solidFill>
                  <a:srgbClr val="002060"/>
                </a:solidFill>
                <a:latin typeface="Arial" panose="020B0604020202020204" pitchFamily="34" charset="0"/>
                <a:cs typeface="Arial" panose="020B0604020202020204" pitchFamily="34" charset="0"/>
              </a:rPr>
              <a:t>La Gerencia Central de Estudios Económicos tiene como funciones principales:</a:t>
            </a:r>
          </a:p>
        </p:txBody>
      </p:sp>
      <p:sp>
        <p:nvSpPr>
          <p:cNvPr id="10" name="CuadroTexto 9">
            <a:extLst>
              <a:ext uri="{FF2B5EF4-FFF2-40B4-BE49-F238E27FC236}">
                <a16:creationId xmlns:a16="http://schemas.microsoft.com/office/drawing/2014/main" id="{91DADEF9-A97D-48AE-9557-D613AC1BF269}"/>
              </a:ext>
            </a:extLst>
          </p:cNvPr>
          <p:cNvSpPr txBox="1"/>
          <p:nvPr/>
        </p:nvSpPr>
        <p:spPr>
          <a:xfrm>
            <a:off x="442765" y="1618597"/>
            <a:ext cx="11382651" cy="4031873"/>
          </a:xfrm>
          <a:prstGeom prst="rect">
            <a:avLst/>
          </a:prstGeom>
          <a:noFill/>
        </p:spPr>
        <p:txBody>
          <a:bodyPr wrap="square" rtlCol="0">
            <a:spAutoFit/>
          </a:bodyPr>
          <a:lstStyle/>
          <a:p>
            <a:pPr marL="285750" indent="-285750" algn="just">
              <a:buFont typeface="Arial" panose="020B0604020202020204" pitchFamily="34" charset="0"/>
              <a:buChar char="•"/>
            </a:pPr>
            <a:r>
              <a:rPr lang="es-MX" sz="1600" i="1" dirty="0">
                <a:latin typeface="Arial" panose="020B0604020202020204" pitchFamily="34" charset="0"/>
                <a:cs typeface="Arial" panose="020B0604020202020204" pitchFamily="34" charset="0"/>
              </a:rPr>
              <a:t>Elaboración de estadísticas e indicadores macroeconómicos</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i="1" dirty="0">
                <a:solidFill>
                  <a:srgbClr val="FF0000"/>
                </a:solidFill>
                <a:latin typeface="Arial" panose="020B0604020202020204" pitchFamily="34" charset="0"/>
                <a:cs typeface="Arial" panose="020B0604020202020204" pitchFamily="34" charset="0"/>
              </a:rPr>
              <a:t>Análisis de la evolución de la economía con énfasis en temas macroeconómicos</a:t>
            </a:r>
            <a:r>
              <a:rPr lang="es-MX" sz="1600" b="1" i="1"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endParaRPr lang="es-MX" sz="1600" b="1"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i="1" dirty="0">
                <a:solidFill>
                  <a:srgbClr val="FF0000"/>
                </a:solidFill>
                <a:latin typeface="Arial" panose="020B0604020202020204" pitchFamily="34" charset="0"/>
                <a:cs typeface="Arial" panose="020B0604020202020204" pitchFamily="34" charset="0"/>
              </a:rPr>
              <a:t>Análisis de la política monetaria y de la banca central</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i="1" dirty="0">
                <a:latin typeface="Arial" panose="020B0604020202020204" pitchFamily="34" charset="0"/>
                <a:cs typeface="Arial" panose="020B0604020202020204" pitchFamily="34" charset="0"/>
              </a:rPr>
              <a:t>Análisis de la política fiscal y de otros temas de política económica. </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i="1" dirty="0">
                <a:latin typeface="Arial" panose="020B0604020202020204" pitchFamily="34" charset="0"/>
                <a:cs typeface="Arial" panose="020B0604020202020204" pitchFamily="34" charset="0"/>
              </a:rPr>
              <a:t>Investigación Económica </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i="1" u="sng" dirty="0">
                <a:solidFill>
                  <a:srgbClr val="FF0000"/>
                </a:solidFill>
                <a:latin typeface="Arial" panose="020B0604020202020204" pitchFamily="34" charset="0"/>
                <a:cs typeface="Arial" panose="020B0604020202020204" pitchFamily="34" charset="0"/>
              </a:rPr>
              <a:t>Realizar proyecciones macroeconómicas, condicionadas a diferentes escenarios de política monetaria</a:t>
            </a:r>
            <a:r>
              <a:rPr lang="es-MX" sz="1600" i="1"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i="1" dirty="0">
                <a:latin typeface="Arial" panose="020B0604020202020204" pitchFamily="34" charset="0"/>
                <a:cs typeface="Arial" panose="020B0604020202020204" pitchFamily="34" charset="0"/>
              </a:rPr>
              <a:t>Propuestas y emitir opiniones técnicas en el ámbito macroeconómico </a:t>
            </a:r>
          </a:p>
          <a:p>
            <a:pPr algn="just"/>
            <a:endParaRPr lang="es-MX" sz="1600" i="1" dirty="0">
              <a:latin typeface="Arial" panose="020B0604020202020204" pitchFamily="34" charset="0"/>
              <a:cs typeface="Arial" panose="020B0604020202020204" pitchFamily="34" charset="0"/>
            </a:endParaRPr>
          </a:p>
          <a:p>
            <a:pPr algn="just"/>
            <a:endParaRPr lang="es-MX" sz="1600" i="1" dirty="0">
              <a:latin typeface="Arial" panose="020B0604020202020204" pitchFamily="34" charset="0"/>
              <a:cs typeface="Arial" panose="020B0604020202020204" pitchFamily="34" charset="0"/>
            </a:endParaRPr>
          </a:p>
          <a:p>
            <a:pPr algn="just"/>
            <a:r>
              <a:rPr lang="es-MX" sz="1600" i="1" dirty="0">
                <a:latin typeface="Arial" panose="020B0604020202020204" pitchFamily="34" charset="0"/>
                <a:cs typeface="Arial" panose="020B0604020202020204" pitchFamily="34" charset="0"/>
              </a:rPr>
              <a:t>  </a:t>
            </a:r>
            <a:endParaRPr lang="es-PE"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10599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91DED1E2-2EF6-4F86-B9C1-7E442663EDE9}" vid="{841AE0AB-1C54-4BCC-9A89-A70E0F497E8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317b0e9-28fd-415b-9d0c-f3a0f6f6407d">
      <Terms xmlns="http://schemas.microsoft.com/office/infopath/2007/PartnerControls"/>
    </lcf76f155ced4ddcb4097134ff3c332f>
    <TaxCatchAll xmlns="3af99e43-9d1b-47f0-a012-42c2c9480d0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A95F695341A2644683A40A4AE0B8881B" ma:contentTypeVersion="14" ma:contentTypeDescription="Crear nuevo documento." ma:contentTypeScope="" ma:versionID="c6d0481b202fb9895a69f59a54378a64">
  <xsd:schema xmlns:xsd="http://www.w3.org/2001/XMLSchema" xmlns:xs="http://www.w3.org/2001/XMLSchema" xmlns:p="http://schemas.microsoft.com/office/2006/metadata/properties" xmlns:ns2="e317b0e9-28fd-415b-9d0c-f3a0f6f6407d" xmlns:ns3="3af99e43-9d1b-47f0-a012-42c2c9480d00" targetNamespace="http://schemas.microsoft.com/office/2006/metadata/properties" ma:root="true" ma:fieldsID="096c6b007b696167ce19ffe8ae0d3395" ns2:_="" ns3:_="">
    <xsd:import namespace="e317b0e9-28fd-415b-9d0c-f3a0f6f6407d"/>
    <xsd:import namespace="3af99e43-9d1b-47f0-a012-42c2c9480d0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7b0e9-28fd-415b-9d0c-f3a0f6f6407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Etiquetas de imagen" ma:readOnly="false" ma:fieldId="{5cf76f15-5ced-4ddc-b409-7134ff3c332f}" ma:taxonomyMulti="true" ma:sspId="8fcd6294-0138-4824-9930-013f35034f5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f99e43-9d1b-47f0-a012-42c2c9480d0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a0bee93-f73f-4041-9acd-adad611ec4da}" ma:internalName="TaxCatchAll" ma:showField="CatchAllData" ma:web="3af99e43-9d1b-47f0-a012-42c2c9480d0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4DCBDE-7613-405C-8C62-73F0227E5FB0}">
  <ds:schemaRefs>
    <ds:schemaRef ds:uri="http://schemas.microsoft.com/office/infopath/2007/PartnerControls"/>
    <ds:schemaRef ds:uri="6199ad15-73da-4c06-a2e0-cccf09a75140"/>
    <ds:schemaRef ds:uri="http://www.w3.org/XML/1998/namespace"/>
    <ds:schemaRef ds:uri="http://schemas.microsoft.com/office/2006/documentManagement/types"/>
    <ds:schemaRef ds:uri="http://purl.org/dc/terms/"/>
    <ds:schemaRef ds:uri="http://schemas.openxmlformats.org/package/2006/metadata/core-properties"/>
    <ds:schemaRef ds:uri="http://purl.org/dc/elements/1.1/"/>
    <ds:schemaRef ds:uri="f40bc4a1-973e-4b83-8753-6396bb195489"/>
    <ds:schemaRef ds:uri="http://schemas.microsoft.com/sharepoint/v3"/>
    <ds:schemaRef ds:uri="http://schemas.microsoft.com/office/2006/metadata/properties"/>
    <ds:schemaRef ds:uri="http://purl.org/dc/dcmitype/"/>
    <ds:schemaRef ds:uri="e317b0e9-28fd-415b-9d0c-f3a0f6f6407d"/>
    <ds:schemaRef ds:uri="3af99e43-9d1b-47f0-a012-42c2c9480d00"/>
  </ds:schemaRefs>
</ds:datastoreItem>
</file>

<file path=customXml/itemProps2.xml><?xml version="1.0" encoding="utf-8"?>
<ds:datastoreItem xmlns:ds="http://schemas.openxmlformats.org/officeDocument/2006/customXml" ds:itemID="{59A9C3E0-BF9D-4BC7-B6D2-E6694BD6AA81}">
  <ds:schemaRefs>
    <ds:schemaRef ds:uri="http://schemas.microsoft.com/sharepoint/v3/contenttype/forms"/>
  </ds:schemaRefs>
</ds:datastoreItem>
</file>

<file path=customXml/itemProps3.xml><?xml version="1.0" encoding="utf-8"?>
<ds:datastoreItem xmlns:ds="http://schemas.openxmlformats.org/officeDocument/2006/customXml" ds:itemID="{A3206651-41BC-438C-AC42-722C04C4F8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17b0e9-28fd-415b-9d0c-f3a0f6f6407d"/>
    <ds:schemaRef ds:uri="3af99e43-9d1b-47f0-a012-42c2c9480d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Plantilla_BCRP</Template>
  <TotalTime>216</TotalTime>
  <Words>822</Words>
  <Application>Microsoft Office PowerPoint</Application>
  <PresentationFormat>Panorámica</PresentationFormat>
  <Paragraphs>140</Paragraphs>
  <Slides>14</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Arial Narrow</vt:lpstr>
      <vt:lpstr>Calibri</vt:lpstr>
      <vt:lpstr>Calibri Light</vt:lpstr>
      <vt:lpstr>Tema de Office</vt:lpstr>
      <vt:lpstr>Política Monetaria y Aplicaciones</vt:lpstr>
      <vt:lpstr>Contenido</vt:lpstr>
      <vt:lpstr>Contenido</vt:lpstr>
      <vt:lpstr>Objetivos</vt:lpstr>
      <vt:lpstr>Contenido</vt:lpstr>
      <vt:lpstr>Plan de trabajo</vt:lpstr>
      <vt:lpstr>Contenido</vt:lpstr>
      <vt:lpstr>Constitución Política del Perú</vt:lpstr>
      <vt:lpstr>Gerencia Central de Estudios Económicos</vt:lpstr>
      <vt:lpstr>Gerencia Central de Estudios Económicos</vt:lpstr>
      <vt:lpstr>Política Monetaria</vt:lpstr>
      <vt:lpstr>Contenido</vt:lpstr>
      <vt:lpstr>Política Monetaria</vt:lpstr>
      <vt:lpstr>Política Monetaria y Aplicaciones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Política Monetaria y Aplicaciones</dc:title>
  <dc:creator>Castillo Aguirre, Luis Eduardo</dc:creator>
  <cp:lastModifiedBy>Ledesma Arista, Alan</cp:lastModifiedBy>
  <cp:revision>7</cp:revision>
  <cp:lastPrinted>2023-01-06T13:58:06Z</cp:lastPrinted>
  <dcterms:created xsi:type="dcterms:W3CDTF">2019-09-19T22:22:04Z</dcterms:created>
  <dcterms:modified xsi:type="dcterms:W3CDTF">2025-03-26T14:49:45Z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0x010100A95F695341A2644683A40A4AE0B8881B</vt:lpwstr>
  </property>
  <property fmtid="{D5CDD505-2E9C-101B-9397-08002B2CF9AE}" pid="3" name="Order">
    <vt:r8>17804000</vt:r8>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