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5" r:id="rId1"/>
  </p:sldMasterIdLst>
  <p:sldIdLst>
    <p:sldId id="256" r:id="rId2"/>
    <p:sldId id="546" r:id="rId3"/>
    <p:sldId id="548" r:id="rId4"/>
    <p:sldId id="547" r:id="rId5"/>
    <p:sldId id="574" r:id="rId6"/>
    <p:sldId id="481" r:id="rId7"/>
    <p:sldId id="454" r:id="rId8"/>
    <p:sldId id="455" r:id="rId9"/>
    <p:sldId id="482" r:id="rId10"/>
    <p:sldId id="483" r:id="rId11"/>
    <p:sldId id="484" r:id="rId12"/>
    <p:sldId id="485" r:id="rId13"/>
    <p:sldId id="487" r:id="rId14"/>
    <p:sldId id="486" r:id="rId15"/>
    <p:sldId id="488" r:id="rId16"/>
    <p:sldId id="490" r:id="rId17"/>
    <p:sldId id="261" r:id="rId18"/>
    <p:sldId id="453" r:id="rId19"/>
    <p:sldId id="457" r:id="rId20"/>
    <p:sldId id="469" r:id="rId21"/>
    <p:sldId id="474" r:id="rId22"/>
    <p:sldId id="530" r:id="rId23"/>
    <p:sldId id="475" r:id="rId24"/>
    <p:sldId id="460" r:id="rId25"/>
    <p:sldId id="497" r:id="rId26"/>
    <p:sldId id="496" r:id="rId27"/>
    <p:sldId id="519" r:id="rId28"/>
    <p:sldId id="509" r:id="rId29"/>
    <p:sldId id="510" r:id="rId30"/>
    <p:sldId id="536" r:id="rId31"/>
    <p:sldId id="458" r:id="rId32"/>
    <p:sldId id="459" r:id="rId33"/>
    <p:sldId id="511" r:id="rId34"/>
    <p:sldId id="471" r:id="rId35"/>
    <p:sldId id="539" r:id="rId36"/>
    <p:sldId id="551" r:id="rId37"/>
    <p:sldId id="538" r:id="rId38"/>
    <p:sldId id="552" r:id="rId39"/>
    <p:sldId id="472" r:id="rId40"/>
    <p:sldId id="461" r:id="rId41"/>
    <p:sldId id="462" r:id="rId42"/>
    <p:sldId id="513" r:id="rId43"/>
    <p:sldId id="533" r:id="rId44"/>
    <p:sldId id="534" r:id="rId45"/>
    <p:sldId id="464" r:id="rId46"/>
    <p:sldId id="505" r:id="rId47"/>
    <p:sldId id="506" r:id="rId48"/>
    <p:sldId id="465" r:id="rId49"/>
    <p:sldId id="466" r:id="rId50"/>
    <p:sldId id="470" r:id="rId51"/>
    <p:sldId id="498" r:id="rId52"/>
    <p:sldId id="540" r:id="rId53"/>
    <p:sldId id="499" r:id="rId54"/>
    <p:sldId id="500" r:id="rId55"/>
    <p:sldId id="501" r:id="rId56"/>
    <p:sldId id="502" r:id="rId57"/>
    <p:sldId id="503" r:id="rId58"/>
    <p:sldId id="514" r:id="rId59"/>
    <p:sldId id="504" r:id="rId60"/>
    <p:sldId id="467" r:id="rId61"/>
    <p:sldId id="507" r:id="rId62"/>
    <p:sldId id="512" r:id="rId63"/>
    <p:sldId id="516" r:id="rId64"/>
    <p:sldId id="535" r:id="rId65"/>
    <p:sldId id="541" r:id="rId66"/>
    <p:sldId id="473" r:id="rId67"/>
    <p:sldId id="570" r:id="rId68"/>
    <p:sldId id="571" r:id="rId69"/>
    <p:sldId id="550" r:id="rId70"/>
    <p:sldId id="549" r:id="rId71"/>
    <p:sldId id="456" r:id="rId72"/>
    <p:sldId id="544" r:id="rId73"/>
    <p:sldId id="520" r:id="rId74"/>
    <p:sldId id="572" r:id="rId75"/>
    <p:sldId id="573" r:id="rId76"/>
    <p:sldId id="566" r:id="rId77"/>
    <p:sldId id="569" r:id="rId78"/>
    <p:sldId id="563" r:id="rId79"/>
    <p:sldId id="568" r:id="rId80"/>
    <p:sldId id="478" r:id="rId81"/>
    <p:sldId id="528" r:id="rId82"/>
    <p:sldId id="521" r:id="rId83"/>
    <p:sldId id="522" r:id="rId84"/>
    <p:sldId id="523" r:id="rId85"/>
    <p:sldId id="524" r:id="rId8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8F27B-6229-4027-B1A2-8DD01C007064}" v="44" dt="2025-03-14T14:26:11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urra Aguilar, Jaled  Omar" userId="c913a574-c0a2-4472-b4de-d3cabc849af6" providerId="ADAL" clId="{60F0D246-E67D-4D2B-9AC3-3CEA60B2849B}"/>
    <pc:docChg chg="undo custSel modSld">
      <pc:chgData name="Ghurra Aguilar, Jaled  Omar" userId="c913a574-c0a2-4472-b4de-d3cabc849af6" providerId="ADAL" clId="{60F0D246-E67D-4D2B-9AC3-3CEA60B2849B}" dt="2024-02-21T01:05:10.015" v="318" actId="1076"/>
      <pc:docMkLst>
        <pc:docMk/>
      </pc:docMkLst>
      <pc:sldChg chg="addSp delSp modSp mod">
        <pc:chgData name="Ghurra Aguilar, Jaled  Omar" userId="c913a574-c0a2-4472-b4de-d3cabc849af6" providerId="ADAL" clId="{60F0D246-E67D-4D2B-9AC3-3CEA60B2849B}" dt="2024-02-21T01:00:12.017" v="104" actId="20577"/>
        <pc:sldMkLst>
          <pc:docMk/>
          <pc:sldMk cId="2046551020" sldId="458"/>
        </pc:sldMkLst>
      </pc:sldChg>
      <pc:sldChg chg="addSp modSp mod">
        <pc:chgData name="Ghurra Aguilar, Jaled  Omar" userId="c913a574-c0a2-4472-b4de-d3cabc849af6" providerId="ADAL" clId="{60F0D246-E67D-4D2B-9AC3-3CEA60B2849B}" dt="2024-02-21T01:02:22.715" v="179" actId="20577"/>
        <pc:sldMkLst>
          <pc:docMk/>
          <pc:sldMk cId="1027060150" sldId="461"/>
        </pc:sldMkLst>
      </pc:sldChg>
      <pc:sldChg chg="addSp delSp modSp">
        <pc:chgData name="Ghurra Aguilar, Jaled  Omar" userId="c913a574-c0a2-4472-b4de-d3cabc849af6" providerId="ADAL" clId="{60F0D246-E67D-4D2B-9AC3-3CEA60B2849B}" dt="2024-02-21T01:02:18.067" v="175"/>
        <pc:sldMkLst>
          <pc:docMk/>
          <pc:sldMk cId="147963496" sldId="462"/>
        </pc:sldMkLst>
      </pc:sldChg>
      <pc:sldChg chg="addSp delSp modSp mod">
        <pc:chgData name="Ghurra Aguilar, Jaled  Omar" userId="c913a574-c0a2-4472-b4de-d3cabc849af6" providerId="ADAL" clId="{60F0D246-E67D-4D2B-9AC3-3CEA60B2849B}" dt="2024-02-21T01:03:18.935" v="264" actId="478"/>
        <pc:sldMkLst>
          <pc:docMk/>
          <pc:sldMk cId="1575087446" sldId="465"/>
        </pc:sldMkLst>
      </pc:sldChg>
      <pc:sldChg chg="addSp delSp modSp mod">
        <pc:chgData name="Ghurra Aguilar, Jaled  Omar" userId="c913a574-c0a2-4472-b4de-d3cabc849af6" providerId="ADAL" clId="{60F0D246-E67D-4D2B-9AC3-3CEA60B2849B}" dt="2024-02-21T01:03:16.211" v="263" actId="478"/>
        <pc:sldMkLst>
          <pc:docMk/>
          <pc:sldMk cId="4225121249" sldId="466"/>
        </pc:sldMkLst>
      </pc:sldChg>
      <pc:sldChg chg="addSp modSp mod">
        <pc:chgData name="Ghurra Aguilar, Jaled  Omar" userId="c913a574-c0a2-4472-b4de-d3cabc849af6" providerId="ADAL" clId="{60F0D246-E67D-4D2B-9AC3-3CEA60B2849B}" dt="2024-02-21T01:00:43.870" v="149" actId="20577"/>
        <pc:sldMkLst>
          <pc:docMk/>
          <pc:sldMk cId="2477522342" sldId="471"/>
        </pc:sldMkLst>
      </pc:sldChg>
      <pc:sldChg chg="addSp modSp mod">
        <pc:chgData name="Ghurra Aguilar, Jaled  Omar" userId="c913a574-c0a2-4472-b4de-d3cabc849af6" providerId="ADAL" clId="{60F0D246-E67D-4D2B-9AC3-3CEA60B2849B}" dt="2024-02-21T01:01:00.343" v="161" actId="20577"/>
        <pc:sldMkLst>
          <pc:docMk/>
          <pc:sldMk cId="2688829331" sldId="472"/>
        </pc:sldMkLst>
      </pc:sldChg>
      <pc:sldChg chg="addSp modSp mod">
        <pc:chgData name="Ghurra Aguilar, Jaled  Omar" userId="c913a574-c0a2-4472-b4de-d3cabc849af6" providerId="ADAL" clId="{60F0D246-E67D-4D2B-9AC3-3CEA60B2849B}" dt="2024-02-21T00:58:51.774" v="29" actId="20577"/>
        <pc:sldMkLst>
          <pc:docMk/>
          <pc:sldMk cId="2952527695" sldId="479"/>
        </pc:sldMkLst>
      </pc:sldChg>
      <pc:sldChg chg="addSp modSp mod">
        <pc:chgData name="Ghurra Aguilar, Jaled  Omar" userId="c913a574-c0a2-4472-b4de-d3cabc849af6" providerId="ADAL" clId="{60F0D246-E67D-4D2B-9AC3-3CEA60B2849B}" dt="2024-02-21T00:59:00.200" v="36" actId="1076"/>
        <pc:sldMkLst>
          <pc:docMk/>
          <pc:sldMk cId="3863147630" sldId="495"/>
        </pc:sldMkLst>
      </pc:sldChg>
      <pc:sldChg chg="addSp delSp modSp">
        <pc:chgData name="Ghurra Aguilar, Jaled  Omar" userId="c913a574-c0a2-4472-b4de-d3cabc849af6" providerId="ADAL" clId="{60F0D246-E67D-4D2B-9AC3-3CEA60B2849B}" dt="2024-02-21T00:59:05.613" v="38"/>
        <pc:sldMkLst>
          <pc:docMk/>
          <pc:sldMk cId="3343918645" sldId="497"/>
        </pc:sldMkLst>
      </pc:sldChg>
      <pc:sldChg chg="addSp modSp mod">
        <pc:chgData name="Ghurra Aguilar, Jaled  Omar" userId="c913a574-c0a2-4472-b4de-d3cabc849af6" providerId="ADAL" clId="{60F0D246-E67D-4D2B-9AC3-3CEA60B2849B}" dt="2024-02-21T01:03:42.857" v="283" actId="1076"/>
        <pc:sldMkLst>
          <pc:docMk/>
          <pc:sldMk cId="2864642755" sldId="500"/>
        </pc:sldMkLst>
      </pc:sldChg>
      <pc:sldChg chg="addSp delSp modSp mod">
        <pc:chgData name="Ghurra Aguilar, Jaled  Omar" userId="c913a574-c0a2-4472-b4de-d3cabc849af6" providerId="ADAL" clId="{60F0D246-E67D-4D2B-9AC3-3CEA60B2849B}" dt="2024-02-21T01:04:22.097" v="295" actId="20577"/>
        <pc:sldMkLst>
          <pc:docMk/>
          <pc:sldMk cId="159695540" sldId="501"/>
        </pc:sldMkLst>
      </pc:sldChg>
      <pc:sldChg chg="addSp modSp mod">
        <pc:chgData name="Ghurra Aguilar, Jaled  Omar" userId="c913a574-c0a2-4472-b4de-d3cabc849af6" providerId="ADAL" clId="{60F0D246-E67D-4D2B-9AC3-3CEA60B2849B}" dt="2024-02-21T01:04:32.435" v="306" actId="20577"/>
        <pc:sldMkLst>
          <pc:docMk/>
          <pc:sldMk cId="1203143875" sldId="502"/>
        </pc:sldMkLst>
      </pc:sldChg>
      <pc:sldChg chg="addSp modSp mod">
        <pc:chgData name="Ghurra Aguilar, Jaled  Omar" userId="c913a574-c0a2-4472-b4de-d3cabc849af6" providerId="ADAL" clId="{60F0D246-E67D-4D2B-9AC3-3CEA60B2849B}" dt="2024-02-21T01:04:37.300" v="308" actId="1076"/>
        <pc:sldMkLst>
          <pc:docMk/>
          <pc:sldMk cId="3600176539" sldId="503"/>
        </pc:sldMkLst>
      </pc:sldChg>
      <pc:sldChg chg="addSp modSp mod">
        <pc:chgData name="Ghurra Aguilar, Jaled  Omar" userId="c913a574-c0a2-4472-b4de-d3cabc849af6" providerId="ADAL" clId="{60F0D246-E67D-4D2B-9AC3-3CEA60B2849B}" dt="2024-02-21T01:02:40.241" v="197" actId="20577"/>
        <pc:sldMkLst>
          <pc:docMk/>
          <pc:sldMk cId="863668667" sldId="505"/>
        </pc:sldMkLst>
      </pc:sldChg>
      <pc:sldChg chg="addSp delSp modSp mod">
        <pc:chgData name="Ghurra Aguilar, Jaled  Omar" userId="c913a574-c0a2-4472-b4de-d3cabc849af6" providerId="ADAL" clId="{60F0D246-E67D-4D2B-9AC3-3CEA60B2849B}" dt="2024-02-21T00:59:24.687" v="55" actId="1076"/>
        <pc:sldMkLst>
          <pc:docMk/>
          <pc:sldMk cId="3552570435" sldId="509"/>
        </pc:sldMkLst>
      </pc:sldChg>
      <pc:sldChg chg="addSp modSp mod">
        <pc:chgData name="Ghurra Aguilar, Jaled  Omar" userId="c913a574-c0a2-4472-b4de-d3cabc849af6" providerId="ADAL" clId="{60F0D246-E67D-4D2B-9AC3-3CEA60B2849B}" dt="2024-02-21T00:59:28.630" v="57" actId="1076"/>
        <pc:sldMkLst>
          <pc:docMk/>
          <pc:sldMk cId="4153630682" sldId="510"/>
        </pc:sldMkLst>
      </pc:sldChg>
      <pc:sldChg chg="addSp modSp">
        <pc:chgData name="Ghurra Aguilar, Jaled  Omar" userId="c913a574-c0a2-4472-b4de-d3cabc849af6" providerId="ADAL" clId="{60F0D246-E67D-4D2B-9AC3-3CEA60B2849B}" dt="2024-02-21T01:00:18.361" v="105"/>
        <pc:sldMkLst>
          <pc:docMk/>
          <pc:sldMk cId="642763253" sldId="511"/>
        </pc:sldMkLst>
      </pc:sldChg>
      <pc:sldChg chg="addSp modSp mod">
        <pc:chgData name="Ghurra Aguilar, Jaled  Omar" userId="c913a574-c0a2-4472-b4de-d3cabc849af6" providerId="ADAL" clId="{60F0D246-E67D-4D2B-9AC3-3CEA60B2849B}" dt="2024-02-21T01:02:15.892" v="173" actId="20577"/>
        <pc:sldMkLst>
          <pc:docMk/>
          <pc:sldMk cId="730269388" sldId="513"/>
        </pc:sldMkLst>
      </pc:sldChg>
      <pc:sldChg chg="addSp modSp mod">
        <pc:chgData name="Ghurra Aguilar, Jaled  Omar" userId="c913a574-c0a2-4472-b4de-d3cabc849af6" providerId="ADAL" clId="{60F0D246-E67D-4D2B-9AC3-3CEA60B2849B}" dt="2024-02-21T00:59:20.306" v="53" actId="20577"/>
        <pc:sldMkLst>
          <pc:docMk/>
          <pc:sldMk cId="1605292449" sldId="519"/>
        </pc:sldMkLst>
      </pc:sldChg>
      <pc:sldChg chg="addSp modSp mod">
        <pc:chgData name="Ghurra Aguilar, Jaled  Omar" userId="c913a574-c0a2-4472-b4de-d3cabc849af6" providerId="ADAL" clId="{60F0D246-E67D-4D2B-9AC3-3CEA60B2849B}" dt="2024-02-21T01:05:10.015" v="318" actId="1076"/>
        <pc:sldMkLst>
          <pc:docMk/>
          <pc:sldMk cId="430434879" sldId="520"/>
        </pc:sldMkLst>
      </pc:sldChg>
      <pc:sldChg chg="addSp modSp mod">
        <pc:chgData name="Ghurra Aguilar, Jaled  Omar" userId="c913a574-c0a2-4472-b4de-d3cabc849af6" providerId="ADAL" clId="{60F0D246-E67D-4D2B-9AC3-3CEA60B2849B}" dt="2024-02-21T01:02:12.653" v="168" actId="20577"/>
        <pc:sldMkLst>
          <pc:docMk/>
          <pc:sldMk cId="802698657" sldId="533"/>
        </pc:sldMkLst>
      </pc:sldChg>
      <pc:sldChg chg="addSp modSp mod">
        <pc:chgData name="Ghurra Aguilar, Jaled  Omar" userId="c913a574-c0a2-4472-b4de-d3cabc849af6" providerId="ADAL" clId="{60F0D246-E67D-4D2B-9AC3-3CEA60B2849B}" dt="2024-02-21T01:02:30.192" v="185" actId="1076"/>
        <pc:sldMkLst>
          <pc:docMk/>
          <pc:sldMk cId="3148206329" sldId="534"/>
        </pc:sldMkLst>
      </pc:sldChg>
      <pc:sldChg chg="addSp modSp mod">
        <pc:chgData name="Ghurra Aguilar, Jaled  Omar" userId="c913a574-c0a2-4472-b4de-d3cabc849af6" providerId="ADAL" clId="{60F0D246-E67D-4D2B-9AC3-3CEA60B2849B}" dt="2024-02-21T00:59:37.420" v="68" actId="1076"/>
        <pc:sldMkLst>
          <pc:docMk/>
          <pc:sldMk cId="472666641" sldId="536"/>
        </pc:sldMkLst>
      </pc:sldChg>
      <pc:sldChg chg="addSp delSp modSp mod">
        <pc:chgData name="Ghurra Aguilar, Jaled  Omar" userId="c913a574-c0a2-4472-b4de-d3cabc849af6" providerId="ADAL" clId="{60F0D246-E67D-4D2B-9AC3-3CEA60B2849B}" dt="2024-02-21T00:59:53.898" v="74" actId="478"/>
        <pc:sldMkLst>
          <pc:docMk/>
          <pc:sldMk cId="1605894870" sldId="537"/>
        </pc:sldMkLst>
      </pc:sldChg>
      <pc:sldChg chg="addSp modSp mod">
        <pc:chgData name="Ghurra Aguilar, Jaled  Omar" userId="c913a574-c0a2-4472-b4de-d3cabc849af6" providerId="ADAL" clId="{60F0D246-E67D-4D2B-9AC3-3CEA60B2849B}" dt="2024-02-21T01:00:55.108" v="157" actId="20577"/>
        <pc:sldMkLst>
          <pc:docMk/>
          <pc:sldMk cId="3239773092" sldId="538"/>
        </pc:sldMkLst>
      </pc:sldChg>
      <pc:sldChg chg="addSp modSp mod">
        <pc:chgData name="Ghurra Aguilar, Jaled  Omar" userId="c913a574-c0a2-4472-b4de-d3cabc849af6" providerId="ADAL" clId="{60F0D246-E67D-4D2B-9AC3-3CEA60B2849B}" dt="2024-02-21T01:00:51.684" v="153" actId="20577"/>
        <pc:sldMkLst>
          <pc:docMk/>
          <pc:sldMk cId="1747098501" sldId="539"/>
        </pc:sldMkLst>
      </pc:sldChg>
      <pc:sldChg chg="addSp modSp mod">
        <pc:chgData name="Ghurra Aguilar, Jaled  Omar" userId="c913a574-c0a2-4472-b4de-d3cabc849af6" providerId="ADAL" clId="{60F0D246-E67D-4D2B-9AC3-3CEA60B2849B}" dt="2024-02-21T01:03:32.665" v="278" actId="20577"/>
        <pc:sldMkLst>
          <pc:docMk/>
          <pc:sldMk cId="282317944" sldId="540"/>
        </pc:sldMkLst>
      </pc:sldChg>
      <pc:sldChg chg="addSp modSp mod">
        <pc:chgData name="Ghurra Aguilar, Jaled  Omar" userId="c913a574-c0a2-4472-b4de-d3cabc849af6" providerId="ADAL" clId="{60F0D246-E67D-4D2B-9AC3-3CEA60B2849B}" dt="2024-02-21T01:05:02.149" v="313" actId="20577"/>
        <pc:sldMkLst>
          <pc:docMk/>
          <pc:sldMk cId="2778182196" sldId="541"/>
        </pc:sldMkLst>
      </pc:sldChg>
    </pc:docChg>
  </pc:docChgLst>
  <pc:docChgLst>
    <pc:chgData name="Ghurra Aguilar, Jaled  Omar" userId="c913a574-c0a2-4472-b4de-d3cabc849af6" providerId="ADAL" clId="{A44F4D30-1B67-4E9B-B524-45BCBE5891D4}"/>
    <pc:docChg chg="undo redo custSel addSld delSld modSld">
      <pc:chgData name="Ghurra Aguilar, Jaled  Omar" userId="c913a574-c0a2-4472-b4de-d3cabc849af6" providerId="ADAL" clId="{A44F4D30-1B67-4E9B-B524-45BCBE5891D4}" dt="2024-02-19T04:54:43.410" v="3668" actId="404"/>
      <pc:docMkLst>
        <pc:docMk/>
      </pc:docMkLst>
      <pc:sldChg chg="modSp mod">
        <pc:chgData name="Ghurra Aguilar, Jaled  Omar" userId="c913a574-c0a2-4472-b4de-d3cabc849af6" providerId="ADAL" clId="{A44F4D30-1B67-4E9B-B524-45BCBE5891D4}" dt="2024-02-18T01:37:45.622" v="80" actId="27636"/>
        <pc:sldMkLst>
          <pc:docMk/>
          <pc:sldMk cId="3724913856" sldId="256"/>
        </pc:sldMkLst>
      </pc:sldChg>
      <pc:sldChg chg="del">
        <pc:chgData name="Ghurra Aguilar, Jaled  Omar" userId="c913a574-c0a2-4472-b4de-d3cabc849af6" providerId="ADAL" clId="{A44F4D30-1B67-4E9B-B524-45BCBE5891D4}" dt="2024-02-18T01:37:07.550" v="15" actId="47"/>
        <pc:sldMkLst>
          <pc:docMk/>
          <pc:sldMk cId="1230939255" sldId="257"/>
        </pc:sldMkLst>
      </pc:sldChg>
      <pc:sldChg chg="del">
        <pc:chgData name="Ghurra Aguilar, Jaled  Omar" userId="c913a574-c0a2-4472-b4de-d3cabc849af6" providerId="ADAL" clId="{A44F4D30-1B67-4E9B-B524-45BCBE5891D4}" dt="2024-02-18T01:37:07.861" v="16" actId="47"/>
        <pc:sldMkLst>
          <pc:docMk/>
          <pc:sldMk cId="2263359183" sldId="258"/>
        </pc:sldMkLst>
      </pc:sldChg>
      <pc:sldChg chg="del">
        <pc:chgData name="Ghurra Aguilar, Jaled  Omar" userId="c913a574-c0a2-4472-b4de-d3cabc849af6" providerId="ADAL" clId="{A44F4D30-1B67-4E9B-B524-45BCBE5891D4}" dt="2024-02-18T01:37:08.156" v="17" actId="47"/>
        <pc:sldMkLst>
          <pc:docMk/>
          <pc:sldMk cId="2150595798" sldId="259"/>
        </pc:sldMkLst>
      </pc:sldChg>
      <pc:sldChg chg="del">
        <pc:chgData name="Ghurra Aguilar, Jaled  Omar" userId="c913a574-c0a2-4472-b4de-d3cabc849af6" providerId="ADAL" clId="{A44F4D30-1B67-4E9B-B524-45BCBE5891D4}" dt="2024-02-18T01:37:08.325" v="18" actId="47"/>
        <pc:sldMkLst>
          <pc:docMk/>
          <pc:sldMk cId="3513006909" sldId="260"/>
        </pc:sldMkLst>
      </pc:sldChg>
      <pc:sldChg chg="del">
        <pc:chgData name="Ghurra Aguilar, Jaled  Omar" userId="c913a574-c0a2-4472-b4de-d3cabc849af6" providerId="ADAL" clId="{A44F4D30-1B67-4E9B-B524-45BCBE5891D4}" dt="2024-02-18T01:37:08.546" v="19" actId="47"/>
        <pc:sldMkLst>
          <pc:docMk/>
          <pc:sldMk cId="1415066867" sldId="261"/>
        </pc:sldMkLst>
      </pc:sldChg>
      <pc:sldChg chg="del">
        <pc:chgData name="Ghurra Aguilar, Jaled  Omar" userId="c913a574-c0a2-4472-b4de-d3cabc849af6" providerId="ADAL" clId="{A44F4D30-1B67-4E9B-B524-45BCBE5891D4}" dt="2024-02-18T01:37:08.729" v="20" actId="47"/>
        <pc:sldMkLst>
          <pc:docMk/>
          <pc:sldMk cId="383741692" sldId="262"/>
        </pc:sldMkLst>
      </pc:sldChg>
      <pc:sldChg chg="del">
        <pc:chgData name="Ghurra Aguilar, Jaled  Omar" userId="c913a574-c0a2-4472-b4de-d3cabc849af6" providerId="ADAL" clId="{A44F4D30-1B67-4E9B-B524-45BCBE5891D4}" dt="2024-02-18T01:37:08.894" v="21" actId="47"/>
        <pc:sldMkLst>
          <pc:docMk/>
          <pc:sldMk cId="3316375870" sldId="263"/>
        </pc:sldMkLst>
      </pc:sldChg>
      <pc:sldChg chg="del">
        <pc:chgData name="Ghurra Aguilar, Jaled  Omar" userId="c913a574-c0a2-4472-b4de-d3cabc849af6" providerId="ADAL" clId="{A44F4D30-1B67-4E9B-B524-45BCBE5891D4}" dt="2024-02-18T01:37:09.035" v="22" actId="47"/>
        <pc:sldMkLst>
          <pc:docMk/>
          <pc:sldMk cId="2033502979" sldId="264"/>
        </pc:sldMkLst>
      </pc:sldChg>
      <pc:sldChg chg="del">
        <pc:chgData name="Ghurra Aguilar, Jaled  Omar" userId="c913a574-c0a2-4472-b4de-d3cabc849af6" providerId="ADAL" clId="{A44F4D30-1B67-4E9B-B524-45BCBE5891D4}" dt="2024-02-18T01:37:09.182" v="23" actId="47"/>
        <pc:sldMkLst>
          <pc:docMk/>
          <pc:sldMk cId="365136507" sldId="265"/>
        </pc:sldMkLst>
      </pc:sldChg>
      <pc:sldChg chg="del">
        <pc:chgData name="Ghurra Aguilar, Jaled  Omar" userId="c913a574-c0a2-4472-b4de-d3cabc849af6" providerId="ADAL" clId="{A44F4D30-1B67-4E9B-B524-45BCBE5891D4}" dt="2024-02-18T01:37:09.337" v="24" actId="47"/>
        <pc:sldMkLst>
          <pc:docMk/>
          <pc:sldMk cId="1537235988" sldId="266"/>
        </pc:sldMkLst>
      </pc:sldChg>
      <pc:sldChg chg="del">
        <pc:chgData name="Ghurra Aguilar, Jaled  Omar" userId="c913a574-c0a2-4472-b4de-d3cabc849af6" providerId="ADAL" clId="{A44F4D30-1B67-4E9B-B524-45BCBE5891D4}" dt="2024-02-18T01:37:09.491" v="25" actId="47"/>
        <pc:sldMkLst>
          <pc:docMk/>
          <pc:sldMk cId="1704449407" sldId="267"/>
        </pc:sldMkLst>
      </pc:sldChg>
      <pc:sldChg chg="del">
        <pc:chgData name="Ghurra Aguilar, Jaled  Omar" userId="c913a574-c0a2-4472-b4de-d3cabc849af6" providerId="ADAL" clId="{A44F4D30-1B67-4E9B-B524-45BCBE5891D4}" dt="2024-02-18T01:37:09.640" v="26" actId="47"/>
        <pc:sldMkLst>
          <pc:docMk/>
          <pc:sldMk cId="2009968121" sldId="268"/>
        </pc:sldMkLst>
      </pc:sldChg>
      <pc:sldChg chg="del">
        <pc:chgData name="Ghurra Aguilar, Jaled  Omar" userId="c913a574-c0a2-4472-b4de-d3cabc849af6" providerId="ADAL" clId="{A44F4D30-1B67-4E9B-B524-45BCBE5891D4}" dt="2024-02-18T01:37:09.790" v="27" actId="47"/>
        <pc:sldMkLst>
          <pc:docMk/>
          <pc:sldMk cId="1888825294" sldId="269"/>
        </pc:sldMkLst>
      </pc:sldChg>
      <pc:sldChg chg="del">
        <pc:chgData name="Ghurra Aguilar, Jaled  Omar" userId="c913a574-c0a2-4472-b4de-d3cabc849af6" providerId="ADAL" clId="{A44F4D30-1B67-4E9B-B524-45BCBE5891D4}" dt="2024-02-18T01:37:09.949" v="28" actId="47"/>
        <pc:sldMkLst>
          <pc:docMk/>
          <pc:sldMk cId="1515237376" sldId="270"/>
        </pc:sldMkLst>
      </pc:sldChg>
      <pc:sldChg chg="del">
        <pc:chgData name="Ghurra Aguilar, Jaled  Omar" userId="c913a574-c0a2-4472-b4de-d3cabc849af6" providerId="ADAL" clId="{A44F4D30-1B67-4E9B-B524-45BCBE5891D4}" dt="2024-02-18T01:37:10.095" v="29" actId="47"/>
        <pc:sldMkLst>
          <pc:docMk/>
          <pc:sldMk cId="1982121495" sldId="271"/>
        </pc:sldMkLst>
      </pc:sldChg>
      <pc:sldChg chg="del">
        <pc:chgData name="Ghurra Aguilar, Jaled  Omar" userId="c913a574-c0a2-4472-b4de-d3cabc849af6" providerId="ADAL" clId="{A44F4D30-1B67-4E9B-B524-45BCBE5891D4}" dt="2024-02-18T01:37:10.273" v="30" actId="47"/>
        <pc:sldMkLst>
          <pc:docMk/>
          <pc:sldMk cId="189165332" sldId="272"/>
        </pc:sldMkLst>
      </pc:sldChg>
      <pc:sldChg chg="del">
        <pc:chgData name="Ghurra Aguilar, Jaled  Omar" userId="c913a574-c0a2-4472-b4de-d3cabc849af6" providerId="ADAL" clId="{A44F4D30-1B67-4E9B-B524-45BCBE5891D4}" dt="2024-02-18T01:37:10.724" v="31" actId="47"/>
        <pc:sldMkLst>
          <pc:docMk/>
          <pc:sldMk cId="2631573010" sldId="273"/>
        </pc:sldMkLst>
      </pc:sldChg>
      <pc:sldChg chg="del">
        <pc:chgData name="Ghurra Aguilar, Jaled  Omar" userId="c913a574-c0a2-4472-b4de-d3cabc849af6" providerId="ADAL" clId="{A44F4D30-1B67-4E9B-B524-45BCBE5891D4}" dt="2024-02-18T01:37:10.858" v="32" actId="47"/>
        <pc:sldMkLst>
          <pc:docMk/>
          <pc:sldMk cId="3824789211" sldId="274"/>
        </pc:sldMkLst>
      </pc:sldChg>
      <pc:sldChg chg="del">
        <pc:chgData name="Ghurra Aguilar, Jaled  Omar" userId="c913a574-c0a2-4472-b4de-d3cabc849af6" providerId="ADAL" clId="{A44F4D30-1B67-4E9B-B524-45BCBE5891D4}" dt="2024-02-18T01:37:10.998" v="33" actId="47"/>
        <pc:sldMkLst>
          <pc:docMk/>
          <pc:sldMk cId="3917020382" sldId="275"/>
        </pc:sldMkLst>
      </pc:sldChg>
      <pc:sldChg chg="del">
        <pc:chgData name="Ghurra Aguilar, Jaled  Omar" userId="c913a574-c0a2-4472-b4de-d3cabc849af6" providerId="ADAL" clId="{A44F4D30-1B67-4E9B-B524-45BCBE5891D4}" dt="2024-02-18T01:37:11.150" v="34" actId="47"/>
        <pc:sldMkLst>
          <pc:docMk/>
          <pc:sldMk cId="3461355384" sldId="276"/>
        </pc:sldMkLst>
      </pc:sldChg>
      <pc:sldChg chg="del">
        <pc:chgData name="Ghurra Aguilar, Jaled  Omar" userId="c913a574-c0a2-4472-b4de-d3cabc849af6" providerId="ADAL" clId="{A44F4D30-1B67-4E9B-B524-45BCBE5891D4}" dt="2024-02-18T01:37:11.316" v="35" actId="47"/>
        <pc:sldMkLst>
          <pc:docMk/>
          <pc:sldMk cId="1968163405" sldId="277"/>
        </pc:sldMkLst>
      </pc:sldChg>
      <pc:sldChg chg="del">
        <pc:chgData name="Ghurra Aguilar, Jaled  Omar" userId="c913a574-c0a2-4472-b4de-d3cabc849af6" providerId="ADAL" clId="{A44F4D30-1B67-4E9B-B524-45BCBE5891D4}" dt="2024-02-18T01:37:11.477" v="36" actId="47"/>
        <pc:sldMkLst>
          <pc:docMk/>
          <pc:sldMk cId="2571685785" sldId="278"/>
        </pc:sldMkLst>
      </pc:sldChg>
      <pc:sldChg chg="del">
        <pc:chgData name="Ghurra Aguilar, Jaled  Omar" userId="c913a574-c0a2-4472-b4de-d3cabc849af6" providerId="ADAL" clId="{A44F4D30-1B67-4E9B-B524-45BCBE5891D4}" dt="2024-02-18T01:37:11.641" v="37" actId="47"/>
        <pc:sldMkLst>
          <pc:docMk/>
          <pc:sldMk cId="683918474" sldId="279"/>
        </pc:sldMkLst>
      </pc:sldChg>
      <pc:sldChg chg="del">
        <pc:chgData name="Ghurra Aguilar, Jaled  Omar" userId="c913a574-c0a2-4472-b4de-d3cabc849af6" providerId="ADAL" clId="{A44F4D30-1B67-4E9B-B524-45BCBE5891D4}" dt="2024-02-18T01:37:12.106" v="38" actId="47"/>
        <pc:sldMkLst>
          <pc:docMk/>
          <pc:sldMk cId="785818868" sldId="280"/>
        </pc:sldMkLst>
      </pc:sldChg>
      <pc:sldChg chg="del">
        <pc:chgData name="Ghurra Aguilar, Jaled  Omar" userId="c913a574-c0a2-4472-b4de-d3cabc849af6" providerId="ADAL" clId="{A44F4D30-1B67-4E9B-B524-45BCBE5891D4}" dt="2024-02-18T01:37:12.265" v="39" actId="47"/>
        <pc:sldMkLst>
          <pc:docMk/>
          <pc:sldMk cId="3155033795" sldId="281"/>
        </pc:sldMkLst>
      </pc:sldChg>
      <pc:sldChg chg="del">
        <pc:chgData name="Ghurra Aguilar, Jaled  Omar" userId="c913a574-c0a2-4472-b4de-d3cabc849af6" providerId="ADAL" clId="{A44F4D30-1B67-4E9B-B524-45BCBE5891D4}" dt="2024-02-18T01:37:12.417" v="40" actId="47"/>
        <pc:sldMkLst>
          <pc:docMk/>
          <pc:sldMk cId="1628840037" sldId="282"/>
        </pc:sldMkLst>
      </pc:sldChg>
      <pc:sldChg chg="del">
        <pc:chgData name="Ghurra Aguilar, Jaled  Omar" userId="c913a574-c0a2-4472-b4de-d3cabc849af6" providerId="ADAL" clId="{A44F4D30-1B67-4E9B-B524-45BCBE5891D4}" dt="2024-02-18T01:37:12.590" v="41" actId="47"/>
        <pc:sldMkLst>
          <pc:docMk/>
          <pc:sldMk cId="2032162733" sldId="283"/>
        </pc:sldMkLst>
      </pc:sldChg>
      <pc:sldChg chg="del">
        <pc:chgData name="Ghurra Aguilar, Jaled  Omar" userId="c913a574-c0a2-4472-b4de-d3cabc849af6" providerId="ADAL" clId="{A44F4D30-1B67-4E9B-B524-45BCBE5891D4}" dt="2024-02-18T01:37:13.883" v="42" actId="47"/>
        <pc:sldMkLst>
          <pc:docMk/>
          <pc:sldMk cId="507446288" sldId="284"/>
        </pc:sldMkLst>
      </pc:sldChg>
      <pc:sldChg chg="modSp mod">
        <pc:chgData name="Ghurra Aguilar, Jaled  Omar" userId="c913a574-c0a2-4472-b4de-d3cabc849af6" providerId="ADAL" clId="{A44F4D30-1B67-4E9B-B524-45BCBE5891D4}" dt="2024-02-18T01:41:20.874" v="261" actId="15"/>
        <pc:sldMkLst>
          <pc:docMk/>
          <pc:sldMk cId="3221105654" sldId="285"/>
        </pc:sldMkLst>
      </pc:sldChg>
      <pc:sldChg chg="del">
        <pc:chgData name="Ghurra Aguilar, Jaled  Omar" userId="c913a574-c0a2-4472-b4de-d3cabc849af6" providerId="ADAL" clId="{A44F4D30-1B67-4E9B-B524-45BCBE5891D4}" dt="2024-02-18T01:37:17.597" v="43" actId="47"/>
        <pc:sldMkLst>
          <pc:docMk/>
          <pc:sldMk cId="871083110" sldId="286"/>
        </pc:sldMkLst>
      </pc:sldChg>
      <pc:sldChg chg="addSp delSp modSp add mod">
        <pc:chgData name="Ghurra Aguilar, Jaled  Omar" userId="c913a574-c0a2-4472-b4de-d3cabc849af6" providerId="ADAL" clId="{A44F4D30-1B67-4E9B-B524-45BCBE5891D4}" dt="2024-02-18T01:41:55.857" v="303"/>
        <pc:sldMkLst>
          <pc:docMk/>
          <pc:sldMk cId="4231605555" sldId="286"/>
        </pc:sldMkLst>
      </pc:sldChg>
      <pc:sldChg chg="del">
        <pc:chgData name="Ghurra Aguilar, Jaled  Omar" userId="c913a574-c0a2-4472-b4de-d3cabc849af6" providerId="ADAL" clId="{A44F4D30-1B67-4E9B-B524-45BCBE5891D4}" dt="2024-02-18T01:37:17.826" v="44" actId="47"/>
        <pc:sldMkLst>
          <pc:docMk/>
          <pc:sldMk cId="732547975" sldId="287"/>
        </pc:sldMkLst>
      </pc:sldChg>
      <pc:sldChg chg="addSp modSp add mod">
        <pc:chgData name="Ghurra Aguilar, Jaled  Omar" userId="c913a574-c0a2-4472-b4de-d3cabc849af6" providerId="ADAL" clId="{A44F4D30-1B67-4E9B-B524-45BCBE5891D4}" dt="2024-02-18T01:49:12.702" v="1016" actId="14100"/>
        <pc:sldMkLst>
          <pc:docMk/>
          <pc:sldMk cId="1081872658" sldId="287"/>
        </pc:sldMkLst>
      </pc:sldChg>
      <pc:sldChg chg="del">
        <pc:chgData name="Ghurra Aguilar, Jaled  Omar" userId="c913a574-c0a2-4472-b4de-d3cabc849af6" providerId="ADAL" clId="{A44F4D30-1B67-4E9B-B524-45BCBE5891D4}" dt="2024-02-18T01:37:17.986" v="45" actId="47"/>
        <pc:sldMkLst>
          <pc:docMk/>
          <pc:sldMk cId="469049048" sldId="288"/>
        </pc:sldMkLst>
      </pc:sldChg>
      <pc:sldChg chg="modSp add mod">
        <pc:chgData name="Ghurra Aguilar, Jaled  Omar" userId="c913a574-c0a2-4472-b4de-d3cabc849af6" providerId="ADAL" clId="{A44F4D30-1B67-4E9B-B524-45BCBE5891D4}" dt="2024-02-18T01:46:55.322" v="915" actId="113"/>
        <pc:sldMkLst>
          <pc:docMk/>
          <pc:sldMk cId="3450192981" sldId="288"/>
        </pc:sldMkLst>
      </pc:sldChg>
      <pc:sldChg chg="addSp modSp add mod">
        <pc:chgData name="Ghurra Aguilar, Jaled  Omar" userId="c913a574-c0a2-4472-b4de-d3cabc849af6" providerId="ADAL" clId="{A44F4D30-1B67-4E9B-B524-45BCBE5891D4}" dt="2024-02-18T01:49:47.723" v="1054" actId="113"/>
        <pc:sldMkLst>
          <pc:docMk/>
          <pc:sldMk cId="1424285661" sldId="289"/>
        </pc:sldMkLst>
      </pc:sldChg>
      <pc:sldChg chg="del">
        <pc:chgData name="Ghurra Aguilar, Jaled  Omar" userId="c913a574-c0a2-4472-b4de-d3cabc849af6" providerId="ADAL" clId="{A44F4D30-1B67-4E9B-B524-45BCBE5891D4}" dt="2024-02-18T01:37:18.280" v="47" actId="47"/>
        <pc:sldMkLst>
          <pc:docMk/>
          <pc:sldMk cId="2401586041" sldId="289"/>
        </pc:sldMkLst>
      </pc:sldChg>
      <pc:sldChg chg="modSp add mod">
        <pc:chgData name="Ghurra Aguilar, Jaled  Omar" userId="c913a574-c0a2-4472-b4de-d3cabc849af6" providerId="ADAL" clId="{A44F4D30-1B67-4E9B-B524-45BCBE5891D4}" dt="2024-02-18T01:50:28.419" v="1103"/>
        <pc:sldMkLst>
          <pc:docMk/>
          <pc:sldMk cId="870257734" sldId="290"/>
        </pc:sldMkLst>
      </pc:sldChg>
      <pc:sldChg chg="del">
        <pc:chgData name="Ghurra Aguilar, Jaled  Omar" userId="c913a574-c0a2-4472-b4de-d3cabc849af6" providerId="ADAL" clId="{A44F4D30-1B67-4E9B-B524-45BCBE5891D4}" dt="2024-02-18T01:37:18.125" v="46" actId="47"/>
        <pc:sldMkLst>
          <pc:docMk/>
          <pc:sldMk cId="1884980659" sldId="290"/>
        </pc:sldMkLst>
      </pc:sldChg>
      <pc:sldChg chg="del">
        <pc:chgData name="Ghurra Aguilar, Jaled  Omar" userId="c913a574-c0a2-4472-b4de-d3cabc849af6" providerId="ADAL" clId="{A44F4D30-1B67-4E9B-B524-45BCBE5891D4}" dt="2024-02-18T01:37:18.443" v="48" actId="47"/>
        <pc:sldMkLst>
          <pc:docMk/>
          <pc:sldMk cId="356102856" sldId="291"/>
        </pc:sldMkLst>
      </pc:sldChg>
      <pc:sldChg chg="modSp add mod">
        <pc:chgData name="Ghurra Aguilar, Jaled  Omar" userId="c913a574-c0a2-4472-b4de-d3cabc849af6" providerId="ADAL" clId="{A44F4D30-1B67-4E9B-B524-45BCBE5891D4}" dt="2024-02-18T01:50:51.901" v="1106"/>
        <pc:sldMkLst>
          <pc:docMk/>
          <pc:sldMk cId="955287377" sldId="291"/>
        </pc:sldMkLst>
      </pc:sldChg>
      <pc:sldChg chg="modSp add mod">
        <pc:chgData name="Ghurra Aguilar, Jaled  Omar" userId="c913a574-c0a2-4472-b4de-d3cabc849af6" providerId="ADAL" clId="{A44F4D30-1B67-4E9B-B524-45BCBE5891D4}" dt="2024-02-18T01:51:14.667" v="1143" actId="20577"/>
        <pc:sldMkLst>
          <pc:docMk/>
          <pc:sldMk cId="705609633" sldId="292"/>
        </pc:sldMkLst>
      </pc:sldChg>
      <pc:sldChg chg="del">
        <pc:chgData name="Ghurra Aguilar, Jaled  Omar" userId="c913a574-c0a2-4472-b4de-d3cabc849af6" providerId="ADAL" clId="{A44F4D30-1B67-4E9B-B524-45BCBE5891D4}" dt="2024-02-18T01:37:18.610" v="49" actId="47"/>
        <pc:sldMkLst>
          <pc:docMk/>
          <pc:sldMk cId="1338589393" sldId="292"/>
        </pc:sldMkLst>
      </pc:sldChg>
      <pc:sldChg chg="modSp add mod">
        <pc:chgData name="Ghurra Aguilar, Jaled  Omar" userId="c913a574-c0a2-4472-b4de-d3cabc849af6" providerId="ADAL" clId="{A44F4D30-1B67-4E9B-B524-45BCBE5891D4}" dt="2024-02-18T01:51:46.715" v="1170" actId="114"/>
        <pc:sldMkLst>
          <pc:docMk/>
          <pc:sldMk cId="460853535" sldId="293"/>
        </pc:sldMkLst>
      </pc:sldChg>
      <pc:sldChg chg="modSp add mod">
        <pc:chgData name="Ghurra Aguilar, Jaled  Omar" userId="c913a574-c0a2-4472-b4de-d3cabc849af6" providerId="ADAL" clId="{A44F4D30-1B67-4E9B-B524-45BCBE5891D4}" dt="2024-02-18T01:52:22.689" v="1190" actId="114"/>
        <pc:sldMkLst>
          <pc:docMk/>
          <pc:sldMk cId="3127123236" sldId="294"/>
        </pc:sldMkLst>
      </pc:sldChg>
      <pc:sldChg chg="modSp add mod">
        <pc:chgData name="Ghurra Aguilar, Jaled  Omar" userId="c913a574-c0a2-4472-b4de-d3cabc849af6" providerId="ADAL" clId="{A44F4D30-1B67-4E9B-B524-45BCBE5891D4}" dt="2024-02-18T01:54:02.218" v="1489" actId="113"/>
        <pc:sldMkLst>
          <pc:docMk/>
          <pc:sldMk cId="3838574554" sldId="295"/>
        </pc:sldMkLst>
      </pc:sldChg>
      <pc:sldChg chg="modSp add mod">
        <pc:chgData name="Ghurra Aguilar, Jaled  Omar" userId="c913a574-c0a2-4472-b4de-d3cabc849af6" providerId="ADAL" clId="{A44F4D30-1B67-4E9B-B524-45BCBE5891D4}" dt="2024-02-18T01:54:43.265" v="1543"/>
        <pc:sldMkLst>
          <pc:docMk/>
          <pc:sldMk cId="1467306541" sldId="296"/>
        </pc:sldMkLst>
      </pc:sldChg>
      <pc:sldChg chg="modSp add mod">
        <pc:chgData name="Ghurra Aguilar, Jaled  Omar" userId="c913a574-c0a2-4472-b4de-d3cabc849af6" providerId="ADAL" clId="{A44F4D30-1B67-4E9B-B524-45BCBE5891D4}" dt="2024-02-18T01:55:41.638" v="1607"/>
        <pc:sldMkLst>
          <pc:docMk/>
          <pc:sldMk cId="524494327" sldId="297"/>
        </pc:sldMkLst>
      </pc:sldChg>
      <pc:sldChg chg="addSp delSp modSp add mod">
        <pc:chgData name="Ghurra Aguilar, Jaled  Omar" userId="c913a574-c0a2-4472-b4de-d3cabc849af6" providerId="ADAL" clId="{A44F4D30-1B67-4E9B-B524-45BCBE5891D4}" dt="2024-02-19T03:03:44.274" v="3175"/>
        <pc:sldMkLst>
          <pc:docMk/>
          <pc:sldMk cId="2836300834" sldId="298"/>
        </pc:sldMkLst>
      </pc:sldChg>
      <pc:sldChg chg="addSp modSp add">
        <pc:chgData name="Ghurra Aguilar, Jaled  Omar" userId="c913a574-c0a2-4472-b4de-d3cabc849af6" providerId="ADAL" clId="{A44F4D30-1B67-4E9B-B524-45BCBE5891D4}" dt="2024-02-19T03:03:47.276" v="3176"/>
        <pc:sldMkLst>
          <pc:docMk/>
          <pc:sldMk cId="2795966286" sldId="299"/>
        </pc:sldMkLst>
      </pc:sldChg>
      <pc:sldChg chg="addSp modSp add">
        <pc:chgData name="Ghurra Aguilar, Jaled  Omar" userId="c913a574-c0a2-4472-b4de-d3cabc849af6" providerId="ADAL" clId="{A44F4D30-1B67-4E9B-B524-45BCBE5891D4}" dt="2024-02-19T03:03:55.798" v="3177"/>
        <pc:sldMkLst>
          <pc:docMk/>
          <pc:sldMk cId="3854785504" sldId="300"/>
        </pc:sldMkLst>
      </pc:sldChg>
      <pc:sldChg chg="addSp modSp add mod">
        <pc:chgData name="Ghurra Aguilar, Jaled  Omar" userId="c913a574-c0a2-4472-b4de-d3cabc849af6" providerId="ADAL" clId="{A44F4D30-1B67-4E9B-B524-45BCBE5891D4}" dt="2024-02-19T03:04:01.181" v="3178"/>
        <pc:sldMkLst>
          <pc:docMk/>
          <pc:sldMk cId="4010486021" sldId="301"/>
        </pc:sldMkLst>
      </pc:sldChg>
      <pc:sldChg chg="modSp add mod">
        <pc:chgData name="Ghurra Aguilar, Jaled  Omar" userId="c913a574-c0a2-4472-b4de-d3cabc849af6" providerId="ADAL" clId="{A44F4D30-1B67-4E9B-B524-45BCBE5891D4}" dt="2024-02-18T01:56:57.729" v="1721" actId="114"/>
        <pc:sldMkLst>
          <pc:docMk/>
          <pc:sldMk cId="3231450377" sldId="302"/>
        </pc:sldMkLst>
      </pc:sldChg>
      <pc:sldChg chg="addSp delSp modSp add mod">
        <pc:chgData name="Ghurra Aguilar, Jaled  Omar" userId="c913a574-c0a2-4472-b4de-d3cabc849af6" providerId="ADAL" clId="{A44F4D30-1B67-4E9B-B524-45BCBE5891D4}" dt="2024-02-19T03:04:07.468" v="3179"/>
        <pc:sldMkLst>
          <pc:docMk/>
          <pc:sldMk cId="2010983430" sldId="303"/>
        </pc:sldMkLst>
      </pc:sldChg>
      <pc:sldChg chg="addSp modSp add">
        <pc:chgData name="Ghurra Aguilar, Jaled  Omar" userId="c913a574-c0a2-4472-b4de-d3cabc849af6" providerId="ADAL" clId="{A44F4D30-1B67-4E9B-B524-45BCBE5891D4}" dt="2024-02-19T03:04:14.594" v="3181"/>
        <pc:sldMkLst>
          <pc:docMk/>
          <pc:sldMk cId="1928419531" sldId="304"/>
        </pc:sldMkLst>
      </pc:sldChg>
      <pc:sldChg chg="addSp modSp add">
        <pc:chgData name="Ghurra Aguilar, Jaled  Omar" userId="c913a574-c0a2-4472-b4de-d3cabc849af6" providerId="ADAL" clId="{A44F4D30-1B67-4E9B-B524-45BCBE5891D4}" dt="2024-02-19T03:04:16.454" v="3182"/>
        <pc:sldMkLst>
          <pc:docMk/>
          <pc:sldMk cId="922953472" sldId="305"/>
        </pc:sldMkLst>
      </pc:sldChg>
      <pc:sldChg chg="modSp add mod">
        <pc:chgData name="Ghurra Aguilar, Jaled  Omar" userId="c913a574-c0a2-4472-b4de-d3cabc849af6" providerId="ADAL" clId="{A44F4D30-1B67-4E9B-B524-45BCBE5891D4}" dt="2024-02-18T02:05:17.722" v="1763" actId="20577"/>
        <pc:sldMkLst>
          <pc:docMk/>
          <pc:sldMk cId="3370341256" sldId="306"/>
        </pc:sldMkLst>
      </pc:sldChg>
      <pc:sldChg chg="modSp add mod">
        <pc:chgData name="Ghurra Aguilar, Jaled  Omar" userId="c913a574-c0a2-4472-b4de-d3cabc849af6" providerId="ADAL" clId="{A44F4D30-1B67-4E9B-B524-45BCBE5891D4}" dt="2024-02-18T02:10:19.648" v="2072" actId="113"/>
        <pc:sldMkLst>
          <pc:docMk/>
          <pc:sldMk cId="291640301" sldId="307"/>
        </pc:sldMkLst>
      </pc:sldChg>
      <pc:sldChg chg="modSp add mod">
        <pc:chgData name="Ghurra Aguilar, Jaled  Omar" userId="c913a574-c0a2-4472-b4de-d3cabc849af6" providerId="ADAL" clId="{A44F4D30-1B67-4E9B-B524-45BCBE5891D4}" dt="2024-02-18T02:08:06.926" v="2008" actId="12"/>
        <pc:sldMkLst>
          <pc:docMk/>
          <pc:sldMk cId="1136757381" sldId="308"/>
        </pc:sldMkLst>
      </pc:sldChg>
      <pc:sldChg chg="addSp delSp modSp add mod">
        <pc:chgData name="Ghurra Aguilar, Jaled  Omar" userId="c913a574-c0a2-4472-b4de-d3cabc849af6" providerId="ADAL" clId="{A44F4D30-1B67-4E9B-B524-45BCBE5891D4}" dt="2024-02-19T03:04:23.749" v="3183"/>
        <pc:sldMkLst>
          <pc:docMk/>
          <pc:sldMk cId="3415635602" sldId="309"/>
        </pc:sldMkLst>
      </pc:sldChg>
      <pc:sldChg chg="addSp modSp add">
        <pc:chgData name="Ghurra Aguilar, Jaled  Omar" userId="c913a574-c0a2-4472-b4de-d3cabc849af6" providerId="ADAL" clId="{A44F4D30-1B67-4E9B-B524-45BCBE5891D4}" dt="2024-02-19T03:04:26.805" v="3184"/>
        <pc:sldMkLst>
          <pc:docMk/>
          <pc:sldMk cId="3048649717" sldId="310"/>
        </pc:sldMkLst>
      </pc:sldChg>
      <pc:sldChg chg="modSp add mod">
        <pc:chgData name="Ghurra Aguilar, Jaled  Omar" userId="c913a574-c0a2-4472-b4de-d3cabc849af6" providerId="ADAL" clId="{A44F4D30-1B67-4E9B-B524-45BCBE5891D4}" dt="2024-02-18T02:09:19.549" v="2049" actId="255"/>
        <pc:sldMkLst>
          <pc:docMk/>
          <pc:sldMk cId="541667312" sldId="311"/>
        </pc:sldMkLst>
      </pc:sldChg>
      <pc:sldChg chg="modSp add mod">
        <pc:chgData name="Ghurra Aguilar, Jaled  Omar" userId="c913a574-c0a2-4472-b4de-d3cabc849af6" providerId="ADAL" clId="{A44F4D30-1B67-4E9B-B524-45BCBE5891D4}" dt="2024-02-18T02:11:33.215" v="2158" actId="20577"/>
        <pc:sldMkLst>
          <pc:docMk/>
          <pc:sldMk cId="1379833546" sldId="312"/>
        </pc:sldMkLst>
      </pc:sldChg>
      <pc:sldChg chg="modSp add mod">
        <pc:chgData name="Ghurra Aguilar, Jaled  Omar" userId="c913a574-c0a2-4472-b4de-d3cabc849af6" providerId="ADAL" clId="{A44F4D30-1B67-4E9B-B524-45BCBE5891D4}" dt="2024-02-18T02:12:19.910" v="2189" actId="14100"/>
        <pc:sldMkLst>
          <pc:docMk/>
          <pc:sldMk cId="2198533712" sldId="313"/>
        </pc:sldMkLst>
      </pc:sldChg>
      <pc:sldChg chg="addSp delSp modSp add mod">
        <pc:chgData name="Ghurra Aguilar, Jaled  Omar" userId="c913a574-c0a2-4472-b4de-d3cabc849af6" providerId="ADAL" clId="{A44F4D30-1B67-4E9B-B524-45BCBE5891D4}" dt="2024-02-19T03:04:32.193" v="3185"/>
        <pc:sldMkLst>
          <pc:docMk/>
          <pc:sldMk cId="1634209589" sldId="314"/>
        </pc:sldMkLst>
      </pc:sldChg>
      <pc:sldChg chg="addSp modSp add">
        <pc:chgData name="Ghurra Aguilar, Jaled  Omar" userId="c913a574-c0a2-4472-b4de-d3cabc849af6" providerId="ADAL" clId="{A44F4D30-1B67-4E9B-B524-45BCBE5891D4}" dt="2024-02-19T03:04:35.679" v="3186"/>
        <pc:sldMkLst>
          <pc:docMk/>
          <pc:sldMk cId="4125740741" sldId="315"/>
        </pc:sldMkLst>
      </pc:sldChg>
      <pc:sldChg chg="modSp add mod">
        <pc:chgData name="Ghurra Aguilar, Jaled  Omar" userId="c913a574-c0a2-4472-b4de-d3cabc849af6" providerId="ADAL" clId="{A44F4D30-1B67-4E9B-B524-45BCBE5891D4}" dt="2024-02-18T02:14:38.798" v="2196"/>
        <pc:sldMkLst>
          <pc:docMk/>
          <pc:sldMk cId="461636813" sldId="316"/>
        </pc:sldMkLst>
      </pc:sldChg>
      <pc:sldChg chg="modSp add mod">
        <pc:chgData name="Ghurra Aguilar, Jaled  Omar" userId="c913a574-c0a2-4472-b4de-d3cabc849af6" providerId="ADAL" clId="{A44F4D30-1B67-4E9B-B524-45BCBE5891D4}" dt="2024-02-18T02:16:52.405" v="2235" actId="27636"/>
        <pc:sldMkLst>
          <pc:docMk/>
          <pc:sldMk cId="2505007496" sldId="317"/>
        </pc:sldMkLst>
      </pc:sldChg>
      <pc:sldChg chg="modSp add mod">
        <pc:chgData name="Ghurra Aguilar, Jaled  Omar" userId="c913a574-c0a2-4472-b4de-d3cabc849af6" providerId="ADAL" clId="{A44F4D30-1B67-4E9B-B524-45BCBE5891D4}" dt="2024-02-19T02:27:24.745" v="2323" actId="114"/>
        <pc:sldMkLst>
          <pc:docMk/>
          <pc:sldMk cId="93746575" sldId="318"/>
        </pc:sldMkLst>
      </pc:sldChg>
      <pc:sldChg chg="modSp add mod">
        <pc:chgData name="Ghurra Aguilar, Jaled  Omar" userId="c913a574-c0a2-4472-b4de-d3cabc849af6" providerId="ADAL" clId="{A44F4D30-1B67-4E9B-B524-45BCBE5891D4}" dt="2024-02-19T02:28:06.357" v="2343" actId="113"/>
        <pc:sldMkLst>
          <pc:docMk/>
          <pc:sldMk cId="3491409316" sldId="319"/>
        </pc:sldMkLst>
      </pc:sldChg>
      <pc:sldChg chg="addSp delSp modSp add mod">
        <pc:chgData name="Ghurra Aguilar, Jaled  Omar" userId="c913a574-c0a2-4472-b4de-d3cabc849af6" providerId="ADAL" clId="{A44F4D30-1B67-4E9B-B524-45BCBE5891D4}" dt="2024-02-19T02:28:24.790" v="2347"/>
        <pc:sldMkLst>
          <pc:docMk/>
          <pc:sldMk cId="2518950921" sldId="320"/>
        </pc:sldMkLst>
      </pc:sldChg>
      <pc:sldChg chg="addSp delSp modSp add mod">
        <pc:chgData name="Ghurra Aguilar, Jaled  Omar" userId="c913a574-c0a2-4472-b4de-d3cabc849af6" providerId="ADAL" clId="{A44F4D30-1B67-4E9B-B524-45BCBE5891D4}" dt="2024-02-19T02:28:47.509" v="2355"/>
        <pc:sldMkLst>
          <pc:docMk/>
          <pc:sldMk cId="64819396" sldId="321"/>
        </pc:sldMkLst>
      </pc:sldChg>
      <pc:sldChg chg="modSp add mod">
        <pc:chgData name="Ghurra Aguilar, Jaled  Omar" userId="c913a574-c0a2-4472-b4de-d3cabc849af6" providerId="ADAL" clId="{A44F4D30-1B67-4E9B-B524-45BCBE5891D4}" dt="2024-02-19T02:38:22.364" v="2368" actId="20577"/>
        <pc:sldMkLst>
          <pc:docMk/>
          <pc:sldMk cId="3853162456" sldId="322"/>
        </pc:sldMkLst>
      </pc:sldChg>
      <pc:sldChg chg="modSp add mod">
        <pc:chgData name="Ghurra Aguilar, Jaled  Omar" userId="c913a574-c0a2-4472-b4de-d3cabc849af6" providerId="ADAL" clId="{A44F4D30-1B67-4E9B-B524-45BCBE5891D4}" dt="2024-02-19T02:38:45.534" v="2386" actId="12"/>
        <pc:sldMkLst>
          <pc:docMk/>
          <pc:sldMk cId="3841704187" sldId="323"/>
        </pc:sldMkLst>
      </pc:sldChg>
      <pc:sldChg chg="addSp delSp modSp add mod">
        <pc:chgData name="Ghurra Aguilar, Jaled  Omar" userId="c913a574-c0a2-4472-b4de-d3cabc849af6" providerId="ADAL" clId="{A44F4D30-1B67-4E9B-B524-45BCBE5891D4}" dt="2024-02-19T02:39:05.198" v="2424"/>
        <pc:sldMkLst>
          <pc:docMk/>
          <pc:sldMk cId="751360130" sldId="324"/>
        </pc:sldMkLst>
      </pc:sldChg>
      <pc:sldChg chg="addSp delSp modSp add">
        <pc:chgData name="Ghurra Aguilar, Jaled  Omar" userId="c913a574-c0a2-4472-b4de-d3cabc849af6" providerId="ADAL" clId="{A44F4D30-1B67-4E9B-B524-45BCBE5891D4}" dt="2024-02-19T02:39:21.986" v="2428"/>
        <pc:sldMkLst>
          <pc:docMk/>
          <pc:sldMk cId="3096323387" sldId="325"/>
        </pc:sldMkLst>
      </pc:sldChg>
      <pc:sldChg chg="modSp add mod">
        <pc:chgData name="Ghurra Aguilar, Jaled  Omar" userId="c913a574-c0a2-4472-b4de-d3cabc849af6" providerId="ADAL" clId="{A44F4D30-1B67-4E9B-B524-45BCBE5891D4}" dt="2024-02-19T02:40:04.935" v="2469" actId="12"/>
        <pc:sldMkLst>
          <pc:docMk/>
          <pc:sldMk cId="4246002179" sldId="326"/>
        </pc:sldMkLst>
      </pc:sldChg>
      <pc:sldChg chg="addSp modSp add mod">
        <pc:chgData name="Ghurra Aguilar, Jaled  Omar" userId="c913a574-c0a2-4472-b4de-d3cabc849af6" providerId="ADAL" clId="{A44F4D30-1B67-4E9B-B524-45BCBE5891D4}" dt="2024-02-19T02:40:50.808" v="2480"/>
        <pc:sldMkLst>
          <pc:docMk/>
          <pc:sldMk cId="2650313964" sldId="327"/>
        </pc:sldMkLst>
      </pc:sldChg>
      <pc:sldChg chg="addSp delSp modSp add mod">
        <pc:chgData name="Ghurra Aguilar, Jaled  Omar" userId="c913a574-c0a2-4472-b4de-d3cabc849af6" providerId="ADAL" clId="{A44F4D30-1B67-4E9B-B524-45BCBE5891D4}" dt="2024-02-19T02:41:05.135" v="2487"/>
        <pc:sldMkLst>
          <pc:docMk/>
          <pc:sldMk cId="1107463218" sldId="328"/>
        </pc:sldMkLst>
      </pc:sldChg>
      <pc:sldChg chg="addSp delSp modSp add mod">
        <pc:chgData name="Ghurra Aguilar, Jaled  Omar" userId="c913a574-c0a2-4472-b4de-d3cabc849af6" providerId="ADAL" clId="{A44F4D30-1B67-4E9B-B524-45BCBE5891D4}" dt="2024-02-19T02:41:20.777" v="2533"/>
        <pc:sldMkLst>
          <pc:docMk/>
          <pc:sldMk cId="2135487287" sldId="329"/>
        </pc:sldMkLst>
      </pc:sldChg>
      <pc:sldChg chg="addSp delSp modSp add mod">
        <pc:chgData name="Ghurra Aguilar, Jaled  Omar" userId="c913a574-c0a2-4472-b4de-d3cabc849af6" providerId="ADAL" clId="{A44F4D30-1B67-4E9B-B524-45BCBE5891D4}" dt="2024-02-19T02:42:43.712" v="2583" actId="5793"/>
        <pc:sldMkLst>
          <pc:docMk/>
          <pc:sldMk cId="3413869777" sldId="330"/>
        </pc:sldMkLst>
      </pc:sldChg>
      <pc:sldChg chg="addSp delSp modSp add mod">
        <pc:chgData name="Ghurra Aguilar, Jaled  Omar" userId="c913a574-c0a2-4472-b4de-d3cabc849af6" providerId="ADAL" clId="{A44F4D30-1B67-4E9B-B524-45BCBE5891D4}" dt="2024-02-19T02:42:41.247" v="2579" actId="5793"/>
        <pc:sldMkLst>
          <pc:docMk/>
          <pc:sldMk cId="1654963282" sldId="331"/>
        </pc:sldMkLst>
      </pc:sldChg>
      <pc:sldChg chg="addSp delSp modSp add mod">
        <pc:chgData name="Ghurra Aguilar, Jaled  Omar" userId="c913a574-c0a2-4472-b4de-d3cabc849af6" providerId="ADAL" clId="{A44F4D30-1B67-4E9B-B524-45BCBE5891D4}" dt="2024-02-19T02:42:55.862" v="2589" actId="478"/>
        <pc:sldMkLst>
          <pc:docMk/>
          <pc:sldMk cId="3512373827" sldId="332"/>
        </pc:sldMkLst>
      </pc:sldChg>
      <pc:sldChg chg="addSp delSp modSp add mod">
        <pc:chgData name="Ghurra Aguilar, Jaled  Omar" userId="c913a574-c0a2-4472-b4de-d3cabc849af6" providerId="ADAL" clId="{A44F4D30-1B67-4E9B-B524-45BCBE5891D4}" dt="2024-02-19T02:43:52.455" v="2642" actId="403"/>
        <pc:sldMkLst>
          <pc:docMk/>
          <pc:sldMk cId="2476231620" sldId="333"/>
        </pc:sldMkLst>
      </pc:sldChg>
      <pc:sldChg chg="modSp add mod">
        <pc:chgData name="Ghurra Aguilar, Jaled  Omar" userId="c913a574-c0a2-4472-b4de-d3cabc849af6" providerId="ADAL" clId="{A44F4D30-1B67-4E9B-B524-45BCBE5891D4}" dt="2024-02-19T04:48:19.202" v="3288" actId="20577"/>
        <pc:sldMkLst>
          <pc:docMk/>
          <pc:sldMk cId="728223021" sldId="334"/>
        </pc:sldMkLst>
      </pc:sldChg>
      <pc:sldChg chg="delSp modSp add mod">
        <pc:chgData name="Ghurra Aguilar, Jaled  Omar" userId="c913a574-c0a2-4472-b4de-d3cabc849af6" providerId="ADAL" clId="{A44F4D30-1B67-4E9B-B524-45BCBE5891D4}" dt="2024-02-19T04:45:29.924" v="3189" actId="478"/>
        <pc:sldMkLst>
          <pc:docMk/>
          <pc:sldMk cId="3348260452" sldId="425"/>
        </pc:sldMkLst>
      </pc:sldChg>
      <pc:sldChg chg="modSp add mod">
        <pc:chgData name="Ghurra Aguilar, Jaled  Omar" userId="c913a574-c0a2-4472-b4de-d3cabc849af6" providerId="ADAL" clId="{A44F4D30-1B67-4E9B-B524-45BCBE5891D4}" dt="2024-02-19T02:48:54.096" v="2766" actId="207"/>
        <pc:sldMkLst>
          <pc:docMk/>
          <pc:sldMk cId="3253496095" sldId="426"/>
        </pc:sldMkLst>
      </pc:sldChg>
      <pc:sldChg chg="modSp add mod">
        <pc:chgData name="Ghurra Aguilar, Jaled  Omar" userId="c913a574-c0a2-4472-b4de-d3cabc849af6" providerId="ADAL" clId="{A44F4D30-1B67-4E9B-B524-45BCBE5891D4}" dt="2024-02-19T02:49:10.785" v="2774" actId="207"/>
        <pc:sldMkLst>
          <pc:docMk/>
          <pc:sldMk cId="1152059838" sldId="427"/>
        </pc:sldMkLst>
      </pc:sldChg>
      <pc:sldChg chg="modSp add mod">
        <pc:chgData name="Ghurra Aguilar, Jaled  Omar" userId="c913a574-c0a2-4472-b4de-d3cabc849af6" providerId="ADAL" clId="{A44F4D30-1B67-4E9B-B524-45BCBE5891D4}" dt="2024-02-19T02:49:26.218" v="2780" actId="207"/>
        <pc:sldMkLst>
          <pc:docMk/>
          <pc:sldMk cId="3826602775" sldId="428"/>
        </pc:sldMkLst>
      </pc:sldChg>
      <pc:sldChg chg="modSp add mod">
        <pc:chgData name="Ghurra Aguilar, Jaled  Omar" userId="c913a574-c0a2-4472-b4de-d3cabc849af6" providerId="ADAL" clId="{A44F4D30-1B67-4E9B-B524-45BCBE5891D4}" dt="2024-02-19T02:49:34.990" v="2782" actId="207"/>
        <pc:sldMkLst>
          <pc:docMk/>
          <pc:sldMk cId="1031406560" sldId="430"/>
        </pc:sldMkLst>
      </pc:sldChg>
      <pc:sldChg chg="modSp add mod">
        <pc:chgData name="Ghurra Aguilar, Jaled  Omar" userId="c913a574-c0a2-4472-b4de-d3cabc849af6" providerId="ADAL" clId="{A44F4D30-1B67-4E9B-B524-45BCBE5891D4}" dt="2024-02-19T02:49:42.464" v="2787" actId="207"/>
        <pc:sldMkLst>
          <pc:docMk/>
          <pc:sldMk cId="1295798016" sldId="431"/>
        </pc:sldMkLst>
      </pc:sldChg>
      <pc:sldChg chg="modSp add mod">
        <pc:chgData name="Ghurra Aguilar, Jaled  Omar" userId="c913a574-c0a2-4472-b4de-d3cabc849af6" providerId="ADAL" clId="{A44F4D30-1B67-4E9B-B524-45BCBE5891D4}" dt="2024-02-19T02:49:47.323" v="2789" actId="207"/>
        <pc:sldMkLst>
          <pc:docMk/>
          <pc:sldMk cId="1708780892" sldId="432"/>
        </pc:sldMkLst>
      </pc:sldChg>
      <pc:sldChg chg="modSp add mod">
        <pc:chgData name="Ghurra Aguilar, Jaled  Omar" userId="c913a574-c0a2-4472-b4de-d3cabc849af6" providerId="ADAL" clId="{A44F4D30-1B67-4E9B-B524-45BCBE5891D4}" dt="2024-02-19T02:49:56.739" v="2793" actId="207"/>
        <pc:sldMkLst>
          <pc:docMk/>
          <pc:sldMk cId="1253050818" sldId="433"/>
        </pc:sldMkLst>
      </pc:sldChg>
      <pc:sldChg chg="modSp add mod">
        <pc:chgData name="Ghurra Aguilar, Jaled  Omar" userId="c913a574-c0a2-4472-b4de-d3cabc849af6" providerId="ADAL" clId="{A44F4D30-1B67-4E9B-B524-45BCBE5891D4}" dt="2024-02-19T02:50:07.741" v="2800" actId="207"/>
        <pc:sldMkLst>
          <pc:docMk/>
          <pc:sldMk cId="1814621353" sldId="434"/>
        </pc:sldMkLst>
      </pc:sldChg>
      <pc:sldChg chg="modSp add mod">
        <pc:chgData name="Ghurra Aguilar, Jaled  Omar" userId="c913a574-c0a2-4472-b4de-d3cabc849af6" providerId="ADAL" clId="{A44F4D30-1B67-4E9B-B524-45BCBE5891D4}" dt="2024-02-19T02:50:11.862" v="2802" actId="207"/>
        <pc:sldMkLst>
          <pc:docMk/>
          <pc:sldMk cId="4098567673" sldId="435"/>
        </pc:sldMkLst>
      </pc:sldChg>
      <pc:sldChg chg="modSp add mod">
        <pc:chgData name="Ghurra Aguilar, Jaled  Omar" userId="c913a574-c0a2-4472-b4de-d3cabc849af6" providerId="ADAL" clId="{A44F4D30-1B67-4E9B-B524-45BCBE5891D4}" dt="2024-02-19T02:49:51.554" v="2791" actId="207"/>
        <pc:sldMkLst>
          <pc:docMk/>
          <pc:sldMk cId="460946071" sldId="436"/>
        </pc:sldMkLst>
      </pc:sldChg>
      <pc:sldChg chg="modSp add mod">
        <pc:chgData name="Ghurra Aguilar, Jaled  Omar" userId="c913a574-c0a2-4472-b4de-d3cabc849af6" providerId="ADAL" clId="{A44F4D30-1B67-4E9B-B524-45BCBE5891D4}" dt="2024-02-19T02:50:01.288" v="2795" actId="207"/>
        <pc:sldMkLst>
          <pc:docMk/>
          <pc:sldMk cId="2337714903" sldId="437"/>
        </pc:sldMkLst>
      </pc:sldChg>
      <pc:sldChg chg="modSp add mod">
        <pc:chgData name="Ghurra Aguilar, Jaled  Omar" userId="c913a574-c0a2-4472-b4de-d3cabc849af6" providerId="ADAL" clId="{A44F4D30-1B67-4E9B-B524-45BCBE5891D4}" dt="2024-02-19T02:50:16.281" v="2804" actId="207"/>
        <pc:sldMkLst>
          <pc:docMk/>
          <pc:sldMk cId="3667142077" sldId="438"/>
        </pc:sldMkLst>
      </pc:sldChg>
      <pc:sldChg chg="modSp add mod">
        <pc:chgData name="Ghurra Aguilar, Jaled  Omar" userId="c913a574-c0a2-4472-b4de-d3cabc849af6" providerId="ADAL" clId="{A44F4D30-1B67-4E9B-B524-45BCBE5891D4}" dt="2024-02-19T02:50:19.977" v="2806" actId="207"/>
        <pc:sldMkLst>
          <pc:docMk/>
          <pc:sldMk cId="2572283163" sldId="439"/>
        </pc:sldMkLst>
      </pc:sldChg>
      <pc:sldChg chg="modSp add mod">
        <pc:chgData name="Ghurra Aguilar, Jaled  Omar" userId="c913a574-c0a2-4472-b4de-d3cabc849af6" providerId="ADAL" clId="{A44F4D30-1B67-4E9B-B524-45BCBE5891D4}" dt="2024-02-19T02:50:23.843" v="2808" actId="207"/>
        <pc:sldMkLst>
          <pc:docMk/>
          <pc:sldMk cId="3796010494" sldId="442"/>
        </pc:sldMkLst>
      </pc:sldChg>
      <pc:sldChg chg="modSp add mod">
        <pc:chgData name="Ghurra Aguilar, Jaled  Omar" userId="c913a574-c0a2-4472-b4de-d3cabc849af6" providerId="ADAL" clId="{A44F4D30-1B67-4E9B-B524-45BCBE5891D4}" dt="2024-02-19T02:45:03.396" v="2734" actId="207"/>
        <pc:sldMkLst>
          <pc:docMk/>
          <pc:sldMk cId="2767478902" sldId="511"/>
        </pc:sldMkLst>
      </pc:sldChg>
      <pc:sldChg chg="modSp add mod">
        <pc:chgData name="Ghurra Aguilar, Jaled  Omar" userId="c913a574-c0a2-4472-b4de-d3cabc849af6" providerId="ADAL" clId="{A44F4D30-1B67-4E9B-B524-45BCBE5891D4}" dt="2024-02-19T02:48:19.195" v="2752" actId="207"/>
        <pc:sldMkLst>
          <pc:docMk/>
          <pc:sldMk cId="3299510062" sldId="512"/>
        </pc:sldMkLst>
      </pc:sldChg>
      <pc:sldChg chg="modSp add mod">
        <pc:chgData name="Ghurra Aguilar, Jaled  Omar" userId="c913a574-c0a2-4472-b4de-d3cabc849af6" providerId="ADAL" clId="{A44F4D30-1B67-4E9B-B524-45BCBE5891D4}" dt="2024-02-19T02:48:45.359" v="2762" actId="207"/>
        <pc:sldMkLst>
          <pc:docMk/>
          <pc:sldMk cId="92449492" sldId="513"/>
        </pc:sldMkLst>
      </pc:sldChg>
      <pc:sldChg chg="modSp add mod">
        <pc:chgData name="Ghurra Aguilar, Jaled  Omar" userId="c913a574-c0a2-4472-b4de-d3cabc849af6" providerId="ADAL" clId="{A44F4D30-1B67-4E9B-B524-45BCBE5891D4}" dt="2024-02-19T02:47:39.374" v="2737" actId="207"/>
        <pc:sldMkLst>
          <pc:docMk/>
          <pc:sldMk cId="254739012" sldId="515"/>
        </pc:sldMkLst>
      </pc:sldChg>
      <pc:sldChg chg="modSp add mod">
        <pc:chgData name="Ghurra Aguilar, Jaled  Omar" userId="c913a574-c0a2-4472-b4de-d3cabc849af6" providerId="ADAL" clId="{A44F4D30-1B67-4E9B-B524-45BCBE5891D4}" dt="2024-02-19T02:47:46.723" v="2739" actId="207"/>
        <pc:sldMkLst>
          <pc:docMk/>
          <pc:sldMk cId="3244431669" sldId="516"/>
        </pc:sldMkLst>
      </pc:sldChg>
      <pc:sldChg chg="modSp add mod">
        <pc:chgData name="Ghurra Aguilar, Jaled  Omar" userId="c913a574-c0a2-4472-b4de-d3cabc849af6" providerId="ADAL" clId="{A44F4D30-1B67-4E9B-B524-45BCBE5891D4}" dt="2024-02-19T02:47:54.230" v="2741" actId="207"/>
        <pc:sldMkLst>
          <pc:docMk/>
          <pc:sldMk cId="2714629166" sldId="517"/>
        </pc:sldMkLst>
      </pc:sldChg>
      <pc:sldChg chg="modSp add mod">
        <pc:chgData name="Ghurra Aguilar, Jaled  Omar" userId="c913a574-c0a2-4472-b4de-d3cabc849af6" providerId="ADAL" clId="{A44F4D30-1B67-4E9B-B524-45BCBE5891D4}" dt="2024-02-19T02:48:05.729" v="2743" actId="207"/>
        <pc:sldMkLst>
          <pc:docMk/>
          <pc:sldMk cId="1630128668" sldId="518"/>
        </pc:sldMkLst>
      </pc:sldChg>
      <pc:sldChg chg="modSp add mod">
        <pc:chgData name="Ghurra Aguilar, Jaled  Omar" userId="c913a574-c0a2-4472-b4de-d3cabc849af6" providerId="ADAL" clId="{A44F4D30-1B67-4E9B-B524-45BCBE5891D4}" dt="2024-02-19T02:48:10.497" v="2748" actId="207"/>
        <pc:sldMkLst>
          <pc:docMk/>
          <pc:sldMk cId="407699885" sldId="519"/>
        </pc:sldMkLst>
      </pc:sldChg>
      <pc:sldChg chg="modSp add mod">
        <pc:chgData name="Ghurra Aguilar, Jaled  Omar" userId="c913a574-c0a2-4472-b4de-d3cabc849af6" providerId="ADAL" clId="{A44F4D30-1B67-4E9B-B524-45BCBE5891D4}" dt="2024-02-19T02:48:24.453" v="2754" actId="207"/>
        <pc:sldMkLst>
          <pc:docMk/>
          <pc:sldMk cId="3442034413" sldId="520"/>
        </pc:sldMkLst>
      </pc:sldChg>
      <pc:sldChg chg="modSp add mod">
        <pc:chgData name="Ghurra Aguilar, Jaled  Omar" userId="c913a574-c0a2-4472-b4de-d3cabc849af6" providerId="ADAL" clId="{A44F4D30-1B67-4E9B-B524-45BCBE5891D4}" dt="2024-02-19T02:48:14.059" v="2750" actId="207"/>
        <pc:sldMkLst>
          <pc:docMk/>
          <pc:sldMk cId="3795450005" sldId="521"/>
        </pc:sldMkLst>
      </pc:sldChg>
      <pc:sldChg chg="modSp add mod">
        <pc:chgData name="Ghurra Aguilar, Jaled  Omar" userId="c913a574-c0a2-4472-b4de-d3cabc849af6" providerId="ADAL" clId="{A44F4D30-1B67-4E9B-B524-45BCBE5891D4}" dt="2024-02-19T02:48:31.027" v="2756" actId="207"/>
        <pc:sldMkLst>
          <pc:docMk/>
          <pc:sldMk cId="2058430832" sldId="522"/>
        </pc:sldMkLst>
      </pc:sldChg>
      <pc:sldChg chg="modSp add mod">
        <pc:chgData name="Ghurra Aguilar, Jaled  Omar" userId="c913a574-c0a2-4472-b4de-d3cabc849af6" providerId="ADAL" clId="{A44F4D30-1B67-4E9B-B524-45BCBE5891D4}" dt="2024-02-19T02:48:36.886" v="2758" actId="207"/>
        <pc:sldMkLst>
          <pc:docMk/>
          <pc:sldMk cId="2723950717" sldId="523"/>
        </pc:sldMkLst>
      </pc:sldChg>
      <pc:sldChg chg="modSp add mod">
        <pc:chgData name="Ghurra Aguilar, Jaled  Omar" userId="c913a574-c0a2-4472-b4de-d3cabc849af6" providerId="ADAL" clId="{A44F4D30-1B67-4E9B-B524-45BCBE5891D4}" dt="2024-02-19T02:48:41.533" v="2760" actId="207"/>
        <pc:sldMkLst>
          <pc:docMk/>
          <pc:sldMk cId="1064285640" sldId="524"/>
        </pc:sldMkLst>
      </pc:sldChg>
      <pc:sldChg chg="modSp add mod">
        <pc:chgData name="Ghurra Aguilar, Jaled  Omar" userId="c913a574-c0a2-4472-b4de-d3cabc849af6" providerId="ADAL" clId="{A44F4D30-1B67-4E9B-B524-45BCBE5891D4}" dt="2024-02-19T02:49:03.609" v="2772" actId="207"/>
        <pc:sldMkLst>
          <pc:docMk/>
          <pc:sldMk cId="1782819206" sldId="525"/>
        </pc:sldMkLst>
      </pc:sldChg>
      <pc:sldChg chg="modSp add mod">
        <pc:chgData name="Ghurra Aguilar, Jaled  Omar" userId="c913a574-c0a2-4472-b4de-d3cabc849af6" providerId="ADAL" clId="{A44F4D30-1B67-4E9B-B524-45BCBE5891D4}" dt="2024-02-19T02:49:18.449" v="2776" actId="207"/>
        <pc:sldMkLst>
          <pc:docMk/>
          <pc:sldMk cId="1384750300" sldId="526"/>
        </pc:sldMkLst>
      </pc:sldChg>
      <pc:sldChg chg="modSp add mod">
        <pc:chgData name="Ghurra Aguilar, Jaled  Omar" userId="c913a574-c0a2-4472-b4de-d3cabc849af6" providerId="ADAL" clId="{A44F4D30-1B67-4E9B-B524-45BCBE5891D4}" dt="2024-02-19T02:49:22.256" v="2778" actId="207"/>
        <pc:sldMkLst>
          <pc:docMk/>
          <pc:sldMk cId="1343302874" sldId="527"/>
        </pc:sldMkLst>
      </pc:sldChg>
      <pc:sldChg chg="modSp add mod">
        <pc:chgData name="Ghurra Aguilar, Jaled  Omar" userId="c913a574-c0a2-4472-b4de-d3cabc849af6" providerId="ADAL" clId="{A44F4D30-1B67-4E9B-B524-45BCBE5891D4}" dt="2024-02-19T02:53:03.551" v="2868" actId="20577"/>
        <pc:sldMkLst>
          <pc:docMk/>
          <pc:sldMk cId="2407354254" sldId="528"/>
        </pc:sldMkLst>
      </pc:sldChg>
      <pc:sldChg chg="modSp add mod">
        <pc:chgData name="Ghurra Aguilar, Jaled  Omar" userId="c913a574-c0a2-4472-b4de-d3cabc849af6" providerId="ADAL" clId="{A44F4D30-1B67-4E9B-B524-45BCBE5891D4}" dt="2024-02-19T02:53:55.073" v="2880" actId="20577"/>
        <pc:sldMkLst>
          <pc:docMk/>
          <pc:sldMk cId="858539952" sldId="529"/>
        </pc:sldMkLst>
      </pc:sldChg>
      <pc:sldChg chg="modSp add mod">
        <pc:chgData name="Ghurra Aguilar, Jaled  Omar" userId="c913a574-c0a2-4472-b4de-d3cabc849af6" providerId="ADAL" clId="{A44F4D30-1B67-4E9B-B524-45BCBE5891D4}" dt="2024-02-19T02:54:18.787" v="2886" actId="5793"/>
        <pc:sldMkLst>
          <pc:docMk/>
          <pc:sldMk cId="2233309964" sldId="530"/>
        </pc:sldMkLst>
      </pc:sldChg>
      <pc:sldChg chg="modSp add mod">
        <pc:chgData name="Ghurra Aguilar, Jaled  Omar" userId="c913a574-c0a2-4472-b4de-d3cabc849af6" providerId="ADAL" clId="{A44F4D30-1B67-4E9B-B524-45BCBE5891D4}" dt="2024-02-19T02:54:39.036" v="2896"/>
        <pc:sldMkLst>
          <pc:docMk/>
          <pc:sldMk cId="2056520789" sldId="531"/>
        </pc:sldMkLst>
      </pc:sldChg>
      <pc:sldChg chg="modSp add mod">
        <pc:chgData name="Ghurra Aguilar, Jaled  Omar" userId="c913a574-c0a2-4472-b4de-d3cabc849af6" providerId="ADAL" clId="{A44F4D30-1B67-4E9B-B524-45BCBE5891D4}" dt="2024-02-19T02:55:14.216" v="2909" actId="12"/>
        <pc:sldMkLst>
          <pc:docMk/>
          <pc:sldMk cId="3505330387" sldId="532"/>
        </pc:sldMkLst>
      </pc:sldChg>
      <pc:sldChg chg="addSp delSp modSp add mod">
        <pc:chgData name="Ghurra Aguilar, Jaled  Omar" userId="c913a574-c0a2-4472-b4de-d3cabc849af6" providerId="ADAL" clId="{A44F4D30-1B67-4E9B-B524-45BCBE5891D4}" dt="2024-02-19T02:55:34.721" v="2914" actId="167"/>
        <pc:sldMkLst>
          <pc:docMk/>
          <pc:sldMk cId="412418404" sldId="533"/>
        </pc:sldMkLst>
      </pc:sldChg>
      <pc:sldChg chg="addSp delSp modSp add mod">
        <pc:chgData name="Ghurra Aguilar, Jaled  Omar" userId="c913a574-c0a2-4472-b4de-d3cabc849af6" providerId="ADAL" clId="{A44F4D30-1B67-4E9B-B524-45BCBE5891D4}" dt="2024-02-19T02:55:44.687" v="2918"/>
        <pc:sldMkLst>
          <pc:docMk/>
          <pc:sldMk cId="125504723" sldId="534"/>
        </pc:sldMkLst>
      </pc:sldChg>
      <pc:sldChg chg="addSp delSp modSp add mod">
        <pc:chgData name="Ghurra Aguilar, Jaled  Omar" userId="c913a574-c0a2-4472-b4de-d3cabc849af6" providerId="ADAL" clId="{A44F4D30-1B67-4E9B-B524-45BCBE5891D4}" dt="2024-02-19T02:57:08.524" v="2923" actId="167"/>
        <pc:sldMkLst>
          <pc:docMk/>
          <pc:sldMk cId="3353630581" sldId="535"/>
        </pc:sldMkLst>
      </pc:sldChg>
      <pc:sldChg chg="addSp delSp modSp add mod">
        <pc:chgData name="Ghurra Aguilar, Jaled  Omar" userId="c913a574-c0a2-4472-b4de-d3cabc849af6" providerId="ADAL" clId="{A44F4D30-1B67-4E9B-B524-45BCBE5891D4}" dt="2024-02-19T02:57:55.309" v="2936"/>
        <pc:sldMkLst>
          <pc:docMk/>
          <pc:sldMk cId="753569612" sldId="536"/>
        </pc:sldMkLst>
      </pc:sldChg>
      <pc:sldChg chg="modSp add mod">
        <pc:chgData name="Ghurra Aguilar, Jaled  Omar" userId="c913a574-c0a2-4472-b4de-d3cabc849af6" providerId="ADAL" clId="{A44F4D30-1B67-4E9B-B524-45BCBE5891D4}" dt="2024-02-19T02:58:57.299" v="3005" actId="113"/>
        <pc:sldMkLst>
          <pc:docMk/>
          <pc:sldMk cId="2971955914" sldId="537"/>
        </pc:sldMkLst>
      </pc:sldChg>
      <pc:sldChg chg="addSp delSp modSp add mod">
        <pc:chgData name="Ghurra Aguilar, Jaled  Omar" userId="c913a574-c0a2-4472-b4de-d3cabc849af6" providerId="ADAL" clId="{A44F4D30-1B67-4E9B-B524-45BCBE5891D4}" dt="2024-02-19T02:59:25.660" v="3010"/>
        <pc:sldMkLst>
          <pc:docMk/>
          <pc:sldMk cId="331774656" sldId="538"/>
        </pc:sldMkLst>
      </pc:sldChg>
      <pc:sldChg chg="addSp modSp add mod">
        <pc:chgData name="Ghurra Aguilar, Jaled  Omar" userId="c913a574-c0a2-4472-b4de-d3cabc849af6" providerId="ADAL" clId="{A44F4D30-1B67-4E9B-B524-45BCBE5891D4}" dt="2024-02-19T03:00:27.943" v="3100"/>
        <pc:sldMkLst>
          <pc:docMk/>
          <pc:sldMk cId="1766696422" sldId="539"/>
        </pc:sldMkLst>
      </pc:sldChg>
      <pc:sldChg chg="addSp modSp add mod">
        <pc:chgData name="Ghurra Aguilar, Jaled  Omar" userId="c913a574-c0a2-4472-b4de-d3cabc849af6" providerId="ADAL" clId="{A44F4D30-1B67-4E9B-B524-45BCBE5891D4}" dt="2024-02-19T03:01:42.470" v="3115" actId="207"/>
        <pc:sldMkLst>
          <pc:docMk/>
          <pc:sldMk cId="1856504715" sldId="540"/>
        </pc:sldMkLst>
      </pc:sldChg>
      <pc:sldChg chg="modSp add mod">
        <pc:chgData name="Ghurra Aguilar, Jaled  Omar" userId="c913a574-c0a2-4472-b4de-d3cabc849af6" providerId="ADAL" clId="{A44F4D30-1B67-4E9B-B524-45BCBE5891D4}" dt="2024-02-19T03:02:11.442" v="3160" actId="6549"/>
        <pc:sldMkLst>
          <pc:docMk/>
          <pc:sldMk cId="797949301" sldId="541"/>
        </pc:sldMkLst>
      </pc:sldChg>
      <pc:sldChg chg="addSp delSp modSp add mod">
        <pc:chgData name="Ghurra Aguilar, Jaled  Omar" userId="c913a574-c0a2-4472-b4de-d3cabc849af6" providerId="ADAL" clId="{A44F4D30-1B67-4E9B-B524-45BCBE5891D4}" dt="2024-02-19T03:02:35.733" v="3168" actId="1076"/>
        <pc:sldMkLst>
          <pc:docMk/>
          <pc:sldMk cId="736120589" sldId="542"/>
        </pc:sldMkLst>
      </pc:sldChg>
      <pc:sldChg chg="addSp delSp modSp add mod">
        <pc:chgData name="Ghurra Aguilar, Jaled  Omar" userId="c913a574-c0a2-4472-b4de-d3cabc849af6" providerId="ADAL" clId="{A44F4D30-1B67-4E9B-B524-45BCBE5891D4}" dt="2024-02-19T03:02:56.374" v="3174"/>
        <pc:sldMkLst>
          <pc:docMk/>
          <pc:sldMk cId="77728270" sldId="543"/>
        </pc:sldMkLst>
      </pc:sldChg>
      <pc:sldChg chg="addSp delSp modSp add mod">
        <pc:chgData name="Ghurra Aguilar, Jaled  Omar" userId="c913a574-c0a2-4472-b4de-d3cabc849af6" providerId="ADAL" clId="{A44F4D30-1B67-4E9B-B524-45BCBE5891D4}" dt="2024-02-19T04:46:33.792" v="3216" actId="1076"/>
        <pc:sldMkLst>
          <pc:docMk/>
          <pc:sldMk cId="648047569" sldId="544"/>
        </pc:sldMkLst>
      </pc:sldChg>
      <pc:sldChg chg="addSp delSp modSp add mod">
        <pc:chgData name="Ghurra Aguilar, Jaled  Omar" userId="c913a574-c0a2-4472-b4de-d3cabc849af6" providerId="ADAL" clId="{A44F4D30-1B67-4E9B-B524-45BCBE5891D4}" dt="2024-02-19T04:52:11.088" v="3650" actId="20577"/>
        <pc:sldMkLst>
          <pc:docMk/>
          <pc:sldMk cId="3097954788" sldId="545"/>
        </pc:sldMkLst>
      </pc:sldChg>
      <pc:sldChg chg="addSp delSp modSp add mod">
        <pc:chgData name="Ghurra Aguilar, Jaled  Omar" userId="c913a574-c0a2-4472-b4de-d3cabc849af6" providerId="ADAL" clId="{A44F4D30-1B67-4E9B-B524-45BCBE5891D4}" dt="2024-02-19T04:54:43.410" v="3668" actId="404"/>
        <pc:sldMkLst>
          <pc:docMk/>
          <pc:sldMk cId="4123155763" sldId="546"/>
        </pc:sldMkLst>
      </pc:sldChg>
    </pc:docChg>
  </pc:docChgLst>
  <pc:docChgLst>
    <pc:chgData name="Ghurra Aguilar, Jaled  Omar" userId="c913a574-c0a2-4472-b4de-d3cabc849af6" providerId="ADAL" clId="{E366BCA1-9878-4A5B-995E-CD401C60E7DA}"/>
    <pc:docChg chg="undo custSel addSld modSld sldOrd">
      <pc:chgData name="Ghurra Aguilar, Jaled  Omar" userId="c913a574-c0a2-4472-b4de-d3cabc849af6" providerId="ADAL" clId="{E366BCA1-9878-4A5B-995E-CD401C60E7DA}" dt="2024-02-18T01:25:52.734" v="933"/>
      <pc:docMkLst>
        <pc:docMk/>
      </pc:docMkLst>
      <pc:sldChg chg="modSp mod">
        <pc:chgData name="Ghurra Aguilar, Jaled  Omar" userId="c913a574-c0a2-4472-b4de-d3cabc849af6" providerId="ADAL" clId="{E366BCA1-9878-4A5B-995E-CD401C60E7DA}" dt="2024-02-18T00:59:09.946" v="3" actId="20577"/>
        <pc:sldMkLst>
          <pc:docMk/>
          <pc:sldMk cId="3724913856" sldId="256"/>
        </pc:sldMkLst>
      </pc:sldChg>
      <pc:sldChg chg="addSp delSp modSp add mod">
        <pc:chgData name="Ghurra Aguilar, Jaled  Omar" userId="c913a574-c0a2-4472-b4de-d3cabc849af6" providerId="ADAL" clId="{E366BCA1-9878-4A5B-995E-CD401C60E7DA}" dt="2024-02-18T01:06:20.692" v="68"/>
        <pc:sldMkLst>
          <pc:docMk/>
          <pc:sldMk cId="683918474" sldId="279"/>
        </pc:sldMkLst>
      </pc:sldChg>
      <pc:sldChg chg="addSp delSp modSp add mod">
        <pc:chgData name="Ghurra Aguilar, Jaled  Omar" userId="c913a574-c0a2-4472-b4de-d3cabc849af6" providerId="ADAL" clId="{E366BCA1-9878-4A5B-995E-CD401C60E7DA}" dt="2024-02-18T01:06:33.568" v="71"/>
        <pc:sldMkLst>
          <pc:docMk/>
          <pc:sldMk cId="785818868" sldId="280"/>
        </pc:sldMkLst>
      </pc:sldChg>
      <pc:sldChg chg="addSp delSp modSp add mod setBg">
        <pc:chgData name="Ghurra Aguilar, Jaled  Omar" userId="c913a574-c0a2-4472-b4de-d3cabc849af6" providerId="ADAL" clId="{E366BCA1-9878-4A5B-995E-CD401C60E7DA}" dt="2024-02-18T01:06:56.608" v="77"/>
        <pc:sldMkLst>
          <pc:docMk/>
          <pc:sldMk cId="3155033795" sldId="281"/>
        </pc:sldMkLst>
      </pc:sldChg>
      <pc:sldChg chg="addSp delSp modSp add mod">
        <pc:chgData name="Ghurra Aguilar, Jaled  Omar" userId="c913a574-c0a2-4472-b4de-d3cabc849af6" providerId="ADAL" clId="{E366BCA1-9878-4A5B-995E-CD401C60E7DA}" dt="2024-02-18T01:07:18.173" v="80"/>
        <pc:sldMkLst>
          <pc:docMk/>
          <pc:sldMk cId="1628840037" sldId="282"/>
        </pc:sldMkLst>
      </pc:sldChg>
      <pc:sldChg chg="modSp add mod">
        <pc:chgData name="Ghurra Aguilar, Jaled  Omar" userId="c913a574-c0a2-4472-b4de-d3cabc849af6" providerId="ADAL" clId="{E366BCA1-9878-4A5B-995E-CD401C60E7DA}" dt="2024-02-18T01:10:04.024" v="311" actId="113"/>
        <pc:sldMkLst>
          <pc:docMk/>
          <pc:sldMk cId="2032162733" sldId="283"/>
        </pc:sldMkLst>
      </pc:sldChg>
      <pc:sldChg chg="modSp add mod">
        <pc:chgData name="Ghurra Aguilar, Jaled  Omar" userId="c913a574-c0a2-4472-b4de-d3cabc849af6" providerId="ADAL" clId="{E366BCA1-9878-4A5B-995E-CD401C60E7DA}" dt="2024-02-18T01:11:56.662" v="477" actId="113"/>
        <pc:sldMkLst>
          <pc:docMk/>
          <pc:sldMk cId="507446288" sldId="284"/>
        </pc:sldMkLst>
      </pc:sldChg>
      <pc:sldChg chg="modSp add mod">
        <pc:chgData name="Ghurra Aguilar, Jaled  Omar" userId="c913a574-c0a2-4472-b4de-d3cabc849af6" providerId="ADAL" clId="{E366BCA1-9878-4A5B-995E-CD401C60E7DA}" dt="2024-02-18T01:14:49.077" v="622" actId="27636"/>
        <pc:sldMkLst>
          <pc:docMk/>
          <pc:sldMk cId="3221105654" sldId="285"/>
        </pc:sldMkLst>
      </pc:sldChg>
      <pc:sldChg chg="modSp add mod">
        <pc:chgData name="Ghurra Aguilar, Jaled  Omar" userId="c913a574-c0a2-4472-b4de-d3cabc849af6" providerId="ADAL" clId="{E366BCA1-9878-4A5B-995E-CD401C60E7DA}" dt="2024-02-18T01:16:40.516" v="640" actId="255"/>
        <pc:sldMkLst>
          <pc:docMk/>
          <pc:sldMk cId="871083110" sldId="286"/>
        </pc:sldMkLst>
      </pc:sldChg>
      <pc:sldChg chg="modSp add mod">
        <pc:chgData name="Ghurra Aguilar, Jaled  Omar" userId="c913a574-c0a2-4472-b4de-d3cabc849af6" providerId="ADAL" clId="{E366BCA1-9878-4A5B-995E-CD401C60E7DA}" dt="2024-02-18T01:17:55.191" v="878" actId="27636"/>
        <pc:sldMkLst>
          <pc:docMk/>
          <pc:sldMk cId="732547975" sldId="287"/>
        </pc:sldMkLst>
      </pc:sldChg>
      <pc:sldChg chg="addSp delSp modSp add mod">
        <pc:chgData name="Ghurra Aguilar, Jaled  Omar" userId="c913a574-c0a2-4472-b4de-d3cabc849af6" providerId="ADAL" clId="{E366BCA1-9878-4A5B-995E-CD401C60E7DA}" dt="2024-02-18T01:25:52.734" v="933"/>
        <pc:sldMkLst>
          <pc:docMk/>
          <pc:sldMk cId="469049048" sldId="288"/>
        </pc:sldMkLst>
      </pc:sldChg>
      <pc:sldChg chg="addSp delSp modSp add mod">
        <pc:chgData name="Ghurra Aguilar, Jaled  Omar" userId="c913a574-c0a2-4472-b4de-d3cabc849af6" providerId="ADAL" clId="{E366BCA1-9878-4A5B-995E-CD401C60E7DA}" dt="2024-02-18T01:25:50.679" v="931"/>
        <pc:sldMkLst>
          <pc:docMk/>
          <pc:sldMk cId="2401586041" sldId="289"/>
        </pc:sldMkLst>
      </pc:sldChg>
      <pc:sldChg chg="addSp modSp add ord">
        <pc:chgData name="Ghurra Aguilar, Jaled  Omar" userId="c913a574-c0a2-4472-b4de-d3cabc849af6" providerId="ADAL" clId="{E366BCA1-9878-4A5B-995E-CD401C60E7DA}" dt="2024-02-18T01:25:51.685" v="932"/>
        <pc:sldMkLst>
          <pc:docMk/>
          <pc:sldMk cId="1884980659" sldId="290"/>
        </pc:sldMkLst>
      </pc:sldChg>
      <pc:sldChg chg="addSp delSp modSp add mod">
        <pc:chgData name="Ghurra Aguilar, Jaled  Omar" userId="c913a574-c0a2-4472-b4de-d3cabc849af6" providerId="ADAL" clId="{E366BCA1-9878-4A5B-995E-CD401C60E7DA}" dt="2024-02-18T01:25:49.526" v="930"/>
        <pc:sldMkLst>
          <pc:docMk/>
          <pc:sldMk cId="356102856" sldId="291"/>
        </pc:sldMkLst>
      </pc:sldChg>
      <pc:sldChg chg="addSp delSp modSp add mod">
        <pc:chgData name="Ghurra Aguilar, Jaled  Omar" userId="c913a574-c0a2-4472-b4de-d3cabc849af6" providerId="ADAL" clId="{E366BCA1-9878-4A5B-995E-CD401C60E7DA}" dt="2024-02-18T01:25:45.779" v="929"/>
        <pc:sldMkLst>
          <pc:docMk/>
          <pc:sldMk cId="1338589393" sldId="292"/>
        </pc:sldMkLst>
      </pc:sldChg>
    </pc:docChg>
  </pc:docChgLst>
  <pc:docChgLst>
    <pc:chgData name="Ghurra Aguilar, Jaled  Omar" userId="c913a574-c0a2-4472-b4de-d3cabc849af6" providerId="ADAL" clId="{3C60522A-D903-4AD4-8CE4-94974FCD166F}"/>
    <pc:docChg chg="undo custSel addSld delSld modSld">
      <pc:chgData name="Ghurra Aguilar, Jaled  Omar" userId="c913a574-c0a2-4472-b4de-d3cabc849af6" providerId="ADAL" clId="{3C60522A-D903-4AD4-8CE4-94974FCD166F}" dt="2024-02-20T06:46:25.389" v="30" actId="47"/>
      <pc:docMkLst>
        <pc:docMk/>
      </pc:docMkLst>
      <pc:sldChg chg="modSp mod">
        <pc:chgData name="Ghurra Aguilar, Jaled  Omar" userId="c913a574-c0a2-4472-b4de-d3cabc849af6" providerId="ADAL" clId="{3C60522A-D903-4AD4-8CE4-94974FCD166F}" dt="2024-02-20T06:38:51.736" v="19" actId="20577"/>
        <pc:sldMkLst>
          <pc:docMk/>
          <pc:sldMk cId="3724913856" sldId="25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47456821" sldId="26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221105654" sldId="28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231605555" sldId="28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081872658" sldId="28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450192981" sldId="28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424285661" sldId="28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870257734" sldId="29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955287377" sldId="29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05609633" sldId="29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60853535" sldId="29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127123236" sldId="29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838574554" sldId="29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467306541" sldId="29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524494327" sldId="29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836300834" sldId="29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795966286" sldId="29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854785504" sldId="30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010486021" sldId="30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231450377" sldId="30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010983430" sldId="30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928419531" sldId="30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922953472" sldId="30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370341256" sldId="30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91640301" sldId="30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136757381" sldId="30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415635602" sldId="30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048649717" sldId="31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541667312" sldId="31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379833546" sldId="31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198533712" sldId="31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634209589" sldId="31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125740741" sldId="31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61636813" sldId="31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505007496" sldId="31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93746575" sldId="31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491409316" sldId="31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518950921" sldId="32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64819396" sldId="32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853162456" sldId="32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841704187" sldId="32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51360130" sldId="32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096323387" sldId="32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246002179" sldId="32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650313964" sldId="32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107463218" sldId="32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135487287" sldId="32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413869777" sldId="33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654963282" sldId="33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512373827" sldId="33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476231620" sldId="33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28223021" sldId="33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348260452" sldId="42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253496095" sldId="42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152059838" sldId="42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826602775" sldId="42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031406560" sldId="43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295798016" sldId="43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708780892" sldId="43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253050818" sldId="43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814621353" sldId="43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098567673" sldId="43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60946071" sldId="43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337714903" sldId="43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667142077" sldId="43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572283163" sldId="43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796010494" sldId="44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363832162" sldId="45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129666505" sldId="45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501833763" sldId="45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227459122" sldId="45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875386931" sldId="45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046551020" sldId="45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540385842" sldId="45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209220185" sldId="46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027060150" sldId="46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47963496" sldId="46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795738252" sldId="46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575087446" sldId="46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225121249" sldId="46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393638441" sldId="46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927009106" sldId="46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31019514" sldId="46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809270356" sldId="47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477522342" sldId="47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688829331" sldId="47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734149564" sldId="47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65503225" sldId="47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820660073" sldId="475"/>
        </pc:sldMkLst>
      </pc:sldChg>
      <pc:sldChg chg="add del">
        <pc:chgData name="Ghurra Aguilar, Jaled  Omar" userId="c913a574-c0a2-4472-b4de-d3cabc849af6" providerId="ADAL" clId="{3C60522A-D903-4AD4-8CE4-94974FCD166F}" dt="2024-02-20T06:46:19.426" v="28" actId="47"/>
        <pc:sldMkLst>
          <pc:docMk/>
          <pc:sldMk cId="559486754" sldId="476"/>
        </pc:sldMkLst>
      </pc:sldChg>
      <pc:sldChg chg="add del">
        <pc:chgData name="Ghurra Aguilar, Jaled  Omar" userId="c913a574-c0a2-4472-b4de-d3cabc849af6" providerId="ADAL" clId="{3C60522A-D903-4AD4-8CE4-94974FCD166F}" dt="2024-02-20T06:46:20.526" v="29" actId="47"/>
        <pc:sldMkLst>
          <pc:docMk/>
          <pc:sldMk cId="939989879" sldId="47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044329192" sldId="47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952527695" sldId="479"/>
        </pc:sldMkLst>
      </pc:sldChg>
      <pc:sldChg chg="modSp add mod">
        <pc:chgData name="Ghurra Aguilar, Jaled  Omar" userId="c913a574-c0a2-4472-b4de-d3cabc849af6" providerId="ADAL" clId="{3C60522A-D903-4AD4-8CE4-94974FCD166F}" dt="2024-02-20T06:39:53.276" v="23" actId="2711"/>
        <pc:sldMkLst>
          <pc:docMk/>
          <pc:sldMk cId="4088488133" sldId="48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188861481" sldId="48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922502739" sldId="48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631722243" sldId="48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303264951" sldId="48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849450144" sldId="48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087215238" sldId="48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122910888" sldId="48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515536458" sldId="490"/>
        </pc:sldMkLst>
      </pc:sldChg>
      <pc:sldChg chg="add del">
        <pc:chgData name="Ghurra Aguilar, Jaled  Omar" userId="c913a574-c0a2-4472-b4de-d3cabc849af6" providerId="ADAL" clId="{3C60522A-D903-4AD4-8CE4-94974FCD166F}" dt="2024-02-20T06:40:55.483" v="24" actId="47"/>
        <pc:sldMkLst>
          <pc:docMk/>
          <pc:sldMk cId="1013644467" sldId="491"/>
        </pc:sldMkLst>
      </pc:sldChg>
      <pc:sldChg chg="add del">
        <pc:chgData name="Ghurra Aguilar, Jaled  Omar" userId="c913a574-c0a2-4472-b4de-d3cabc849af6" providerId="ADAL" clId="{3C60522A-D903-4AD4-8CE4-94974FCD166F}" dt="2024-02-20T06:40:56.056" v="25" actId="47"/>
        <pc:sldMkLst>
          <pc:docMk/>
          <pc:sldMk cId="2972885228" sldId="492"/>
        </pc:sldMkLst>
      </pc:sldChg>
      <pc:sldChg chg="add del">
        <pc:chgData name="Ghurra Aguilar, Jaled  Omar" userId="c913a574-c0a2-4472-b4de-d3cabc849af6" providerId="ADAL" clId="{3C60522A-D903-4AD4-8CE4-94974FCD166F}" dt="2024-02-20T06:40:58.331" v="26" actId="47"/>
        <pc:sldMkLst>
          <pc:docMk/>
          <pc:sldMk cId="1207667666" sldId="493"/>
        </pc:sldMkLst>
      </pc:sldChg>
      <pc:sldChg chg="add del">
        <pc:chgData name="Ghurra Aguilar, Jaled  Omar" userId="c913a574-c0a2-4472-b4de-d3cabc849af6" providerId="ADAL" clId="{3C60522A-D903-4AD4-8CE4-94974FCD166F}" dt="2024-02-20T06:41:03.849" v="27" actId="47"/>
        <pc:sldMkLst>
          <pc:docMk/>
          <pc:sldMk cId="3827547208" sldId="49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863147630" sldId="49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601858208" sldId="49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343918645" sldId="49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47521170" sldId="49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051135595" sldId="49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864642755" sldId="50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59695540" sldId="50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203143875" sldId="50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600176539" sldId="50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459409348" sldId="50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863668667" sldId="50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156140391" sldId="50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999609387" sldId="50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552570435" sldId="50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153630682" sldId="51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642763253" sldId="51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767478902" sldId="51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845490330" sldId="51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299510062" sldId="51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92449492" sldId="51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730269388" sldId="51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729744480" sldId="51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54739012" sldId="51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112566346" sldId="51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244431669" sldId="51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044965045" sldId="51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714629166" sldId="51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630128668" sldId="51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022247206" sldId="51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07699885" sldId="51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605292449" sldId="51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30434879" sldId="52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442034413" sldId="52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794255175" sldId="52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795450005" sldId="52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271336277" sldId="52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058430832" sldId="52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078340368" sldId="52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723950717" sldId="52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064285640" sldId="52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488597843" sldId="52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782819206" sldId="52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384750300" sldId="52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343302874" sldId="52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791465495" sldId="527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317181793" sldId="52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407354254" sldId="528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858539952" sldId="52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043622752" sldId="52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233309964" sldId="53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328295940" sldId="530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93461668" sldId="53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056520789" sldId="531"/>
        </pc:sldMkLst>
      </pc:sldChg>
      <pc:sldChg chg="add del">
        <pc:chgData name="Ghurra Aguilar, Jaled  Omar" userId="c913a574-c0a2-4472-b4de-d3cabc849af6" providerId="ADAL" clId="{3C60522A-D903-4AD4-8CE4-94974FCD166F}" dt="2024-02-20T06:46:25.389" v="30" actId="47"/>
        <pc:sldMkLst>
          <pc:docMk/>
          <pc:sldMk cId="2606409447" sldId="53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505330387" sldId="53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12418404" sldId="53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802698657" sldId="53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25504723" sldId="53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148206329" sldId="534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353630581" sldId="53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711265297" sldId="53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72666641" sldId="53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53569612" sldId="536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605894870" sldId="53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2971955914" sldId="537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31774656" sldId="53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3239773092" sldId="538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747098501" sldId="539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766696422" sldId="539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82317944" sldId="54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1856504715" sldId="540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97949301" sldId="541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778182196" sldId="541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36120589" sldId="542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4208382345" sldId="542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77728270" sldId="543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169662756" sldId="543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648047569" sldId="54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674713900" sldId="544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1654316866" sldId="545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3097954788" sldId="545"/>
        </pc:sldMkLst>
      </pc:sldChg>
      <pc:sldChg chg="add">
        <pc:chgData name="Ghurra Aguilar, Jaled  Omar" userId="c913a574-c0a2-4472-b4de-d3cabc849af6" providerId="ADAL" clId="{3C60522A-D903-4AD4-8CE4-94974FCD166F}" dt="2024-02-20T06:39:33.253" v="21"/>
        <pc:sldMkLst>
          <pc:docMk/>
          <pc:sldMk cId="2384374842" sldId="546"/>
        </pc:sldMkLst>
      </pc:sldChg>
      <pc:sldChg chg="del">
        <pc:chgData name="Ghurra Aguilar, Jaled  Omar" userId="c913a574-c0a2-4472-b4de-d3cabc849af6" providerId="ADAL" clId="{3C60522A-D903-4AD4-8CE4-94974FCD166F}" dt="2024-02-20T06:39:31.991" v="20" actId="47"/>
        <pc:sldMkLst>
          <pc:docMk/>
          <pc:sldMk cId="4123155763" sldId="546"/>
        </pc:sldMkLst>
      </pc:sldChg>
      <pc:sldMasterChg chg="delSldLayout">
        <pc:chgData name="Ghurra Aguilar, Jaled  Omar" userId="c913a574-c0a2-4472-b4de-d3cabc849af6" providerId="ADAL" clId="{3C60522A-D903-4AD4-8CE4-94974FCD166F}" dt="2024-02-20T06:39:31.991" v="20" actId="47"/>
        <pc:sldMasterMkLst>
          <pc:docMk/>
          <pc:sldMasterMk cId="1249593560" sldId="2147484015"/>
        </pc:sldMasterMkLst>
        <pc:sldLayoutChg chg="del">
          <pc:chgData name="Ghurra Aguilar, Jaled  Omar" userId="c913a574-c0a2-4472-b4de-d3cabc849af6" providerId="ADAL" clId="{3C60522A-D903-4AD4-8CE4-94974FCD166F}" dt="2024-02-20T06:39:31.991" v="20" actId="47"/>
          <pc:sldLayoutMkLst>
            <pc:docMk/>
            <pc:sldMasterMk cId="1249593560" sldId="2147484015"/>
            <pc:sldLayoutMk cId="4118927352" sldId="2147484027"/>
          </pc:sldLayoutMkLst>
        </pc:sldLayoutChg>
      </pc:sldMasterChg>
    </pc:docChg>
  </pc:docChgLst>
  <pc:docChgLst>
    <pc:chgData name="Ghurra Aguilar, Jaled Omar" userId="c913a574-c0a2-4472-b4de-d3cabc849af6" providerId="ADAL" clId="{6398F27B-6229-4027-B1A2-8DD01C007064}"/>
    <pc:docChg chg="undo redo custSel addSld delSld modSld sldOrd">
      <pc:chgData name="Ghurra Aguilar, Jaled Omar" userId="c913a574-c0a2-4472-b4de-d3cabc849af6" providerId="ADAL" clId="{6398F27B-6229-4027-B1A2-8DD01C007064}" dt="2025-03-14T14:26:38.387" v="234" actId="47"/>
      <pc:docMkLst>
        <pc:docMk/>
      </pc:docMkLst>
      <pc:sldChg chg="modSp mod">
        <pc:chgData name="Ghurra Aguilar, Jaled Omar" userId="c913a574-c0a2-4472-b4de-d3cabc849af6" providerId="ADAL" clId="{6398F27B-6229-4027-B1A2-8DD01C007064}" dt="2025-03-14T01:01:04.344" v="5" actId="27636"/>
        <pc:sldMkLst>
          <pc:docMk/>
          <pc:sldMk cId="3724913856" sldId="256"/>
        </pc:sldMkLst>
        <pc:spChg chg="mod">
          <ac:chgData name="Ghurra Aguilar, Jaled Omar" userId="c913a574-c0a2-4472-b4de-d3cabc849af6" providerId="ADAL" clId="{6398F27B-6229-4027-B1A2-8DD01C007064}" dt="2025-03-14T01:01:04.344" v="5" actId="27636"/>
          <ac:spMkLst>
            <pc:docMk/>
            <pc:sldMk cId="3724913856" sldId="256"/>
            <ac:spMk id="2" creationId="{DE9F235B-B897-4347-A009-F33A50BB9EE4}"/>
          </ac:spMkLst>
        </pc:spChg>
      </pc:sldChg>
      <pc:sldChg chg="add del">
        <pc:chgData name="Ghurra Aguilar, Jaled Omar" userId="c913a574-c0a2-4472-b4de-d3cabc849af6" providerId="ADAL" clId="{6398F27B-6229-4027-B1A2-8DD01C007064}" dt="2025-03-14T02:39:10.282" v="211"/>
        <pc:sldMkLst>
          <pc:docMk/>
          <pc:sldMk cId="4227459122" sldId="456"/>
        </pc:sldMkLst>
      </pc:sldChg>
      <pc:sldChg chg="add del">
        <pc:chgData name="Ghurra Aguilar, Jaled Omar" userId="c913a574-c0a2-4472-b4de-d3cabc849af6" providerId="ADAL" clId="{6398F27B-6229-4027-B1A2-8DD01C007064}" dt="2025-03-14T02:35:33.417" v="197" actId="47"/>
        <pc:sldMkLst>
          <pc:docMk/>
          <pc:sldMk cId="927009106" sldId="468"/>
        </pc:sldMkLst>
      </pc:sldChg>
      <pc:sldChg chg="addSp modSp mod">
        <pc:chgData name="Ghurra Aguilar, Jaled Omar" userId="c913a574-c0a2-4472-b4de-d3cabc849af6" providerId="ADAL" clId="{6398F27B-6229-4027-B1A2-8DD01C007064}" dt="2025-03-14T02:30:20.055" v="161" actId="1076"/>
        <pc:sldMkLst>
          <pc:docMk/>
          <pc:sldMk cId="431019514" sldId="469"/>
        </pc:sldMkLst>
        <pc:spChg chg="mod">
          <ac:chgData name="Ghurra Aguilar, Jaled Omar" userId="c913a574-c0a2-4472-b4de-d3cabc849af6" providerId="ADAL" clId="{6398F27B-6229-4027-B1A2-8DD01C007064}" dt="2025-03-14T02:30:11.491" v="157" actId="693"/>
          <ac:spMkLst>
            <pc:docMk/>
            <pc:sldMk cId="431019514" sldId="469"/>
            <ac:spMk id="3" creationId="{4581ADFA-211B-42B9-ACD0-9B1193114E1B}"/>
          </ac:spMkLst>
        </pc:spChg>
        <pc:picChg chg="add mod">
          <ac:chgData name="Ghurra Aguilar, Jaled Omar" userId="c913a574-c0a2-4472-b4de-d3cabc849af6" providerId="ADAL" clId="{6398F27B-6229-4027-B1A2-8DD01C007064}" dt="2025-03-14T02:30:20.055" v="161" actId="1076"/>
          <ac:picMkLst>
            <pc:docMk/>
            <pc:sldMk cId="431019514" sldId="469"/>
            <ac:picMk id="4" creationId="{9A95CAF2-2F87-2E70-F270-E3D9C002BB89}"/>
          </ac:picMkLst>
        </pc:picChg>
      </pc:sldChg>
      <pc:sldChg chg="add">
        <pc:chgData name="Ghurra Aguilar, Jaled Omar" userId="c913a574-c0a2-4472-b4de-d3cabc849af6" providerId="ADAL" clId="{6398F27B-6229-4027-B1A2-8DD01C007064}" dt="2025-03-14T02:28:06.448" v="84"/>
        <pc:sldMkLst>
          <pc:docMk/>
          <pc:sldMk cId="1947272488" sldId="478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4044329192" sldId="478"/>
        </pc:sldMkLst>
      </pc:sldChg>
      <pc:sldChg chg="del">
        <pc:chgData name="Ghurra Aguilar, Jaled Omar" userId="c913a574-c0a2-4472-b4de-d3cabc849af6" providerId="ADAL" clId="{6398F27B-6229-4027-B1A2-8DD01C007064}" dt="2025-03-14T02:00:13.398" v="39" actId="47"/>
        <pc:sldMkLst>
          <pc:docMk/>
          <pc:sldMk cId="2952527695" sldId="479"/>
        </pc:sldMkLst>
      </pc:sldChg>
      <pc:sldChg chg="del">
        <pc:chgData name="Ghurra Aguilar, Jaled Omar" userId="c913a574-c0a2-4472-b4de-d3cabc849af6" providerId="ADAL" clId="{6398F27B-6229-4027-B1A2-8DD01C007064}" dt="2025-03-14T14:26:38.387" v="234" actId="47"/>
        <pc:sldMkLst>
          <pc:docMk/>
          <pc:sldMk cId="3863147630" sldId="495"/>
        </pc:sldMkLst>
      </pc:sldChg>
      <pc:sldChg chg="addSp delSp modSp mod">
        <pc:chgData name="Ghurra Aguilar, Jaled Omar" userId="c913a574-c0a2-4472-b4de-d3cabc849af6" providerId="ADAL" clId="{6398F27B-6229-4027-B1A2-8DD01C007064}" dt="2025-03-14T02:32:35.731" v="185" actId="20577"/>
        <pc:sldMkLst>
          <pc:docMk/>
          <pc:sldMk cId="147521170" sldId="498"/>
        </pc:sldMkLst>
        <pc:spChg chg="mod">
          <ac:chgData name="Ghurra Aguilar, Jaled Omar" userId="c913a574-c0a2-4472-b4de-d3cabc849af6" providerId="ADAL" clId="{6398F27B-6229-4027-B1A2-8DD01C007064}" dt="2025-03-14T02:32:35.731" v="185" actId="20577"/>
          <ac:spMkLst>
            <pc:docMk/>
            <pc:sldMk cId="147521170" sldId="498"/>
            <ac:spMk id="2" creationId="{FBD9552E-006B-4275-A947-55105F28AEE1}"/>
          </ac:spMkLst>
        </pc:spChg>
        <pc:graphicFrameChg chg="add mod">
          <ac:chgData name="Ghurra Aguilar, Jaled Omar" userId="c913a574-c0a2-4472-b4de-d3cabc849af6" providerId="ADAL" clId="{6398F27B-6229-4027-B1A2-8DD01C007064}" dt="2025-03-14T02:32:21.154" v="183"/>
          <ac:graphicFrameMkLst>
            <pc:docMk/>
            <pc:sldMk cId="147521170" sldId="498"/>
            <ac:graphicFrameMk id="3" creationId="{E7542F20-8C2F-6291-705B-A115E85849B6}"/>
          </ac:graphicFrameMkLst>
        </pc:graphicFrameChg>
        <pc:graphicFrameChg chg="del">
          <ac:chgData name="Ghurra Aguilar, Jaled Omar" userId="c913a574-c0a2-4472-b4de-d3cabc849af6" providerId="ADAL" clId="{6398F27B-6229-4027-B1A2-8DD01C007064}" dt="2025-03-14T02:32:20.797" v="182" actId="478"/>
          <ac:graphicFrameMkLst>
            <pc:docMk/>
            <pc:sldMk cId="147521170" sldId="498"/>
            <ac:graphicFrameMk id="10" creationId="{61382184-D7F2-033E-5D07-1FFF4FB95D1B}"/>
          </ac:graphicFrameMkLst>
        </pc:graphicFrameChg>
      </pc:sldChg>
      <pc:sldChg chg="modSp mod">
        <pc:chgData name="Ghurra Aguilar, Jaled Omar" userId="c913a574-c0a2-4472-b4de-d3cabc849af6" providerId="ADAL" clId="{6398F27B-6229-4027-B1A2-8DD01C007064}" dt="2025-03-14T02:27:12.164" v="82"/>
        <pc:sldMkLst>
          <pc:docMk/>
          <pc:sldMk cId="1051135595" sldId="499"/>
        </pc:sldMkLst>
        <pc:spChg chg="mod">
          <ac:chgData name="Ghurra Aguilar, Jaled Omar" userId="c913a574-c0a2-4472-b4de-d3cabc849af6" providerId="ADAL" clId="{6398F27B-6229-4027-B1A2-8DD01C007064}" dt="2025-03-14T02:26:25.246" v="73" actId="20577"/>
          <ac:spMkLst>
            <pc:docMk/>
            <pc:sldMk cId="1051135595" sldId="499"/>
            <ac:spMk id="2" creationId="{FBD9552E-006B-4275-A947-55105F28AEE1}"/>
          </ac:spMkLst>
        </pc:spChg>
        <pc:graphicFrameChg chg="mod">
          <ac:chgData name="Ghurra Aguilar, Jaled Omar" userId="c913a574-c0a2-4472-b4de-d3cabc849af6" providerId="ADAL" clId="{6398F27B-6229-4027-B1A2-8DD01C007064}" dt="2025-03-14T02:27:12.164" v="82"/>
          <ac:graphicFrameMkLst>
            <pc:docMk/>
            <pc:sldMk cId="1051135595" sldId="499"/>
            <ac:graphicFrameMk id="6" creationId="{808809D1-B9DE-D35A-7F0B-85A19EFBF5F6}"/>
          </ac:graphicFrameMkLst>
        </pc:graphicFrameChg>
      </pc:sldChg>
      <pc:sldChg chg="addSp delSp modSp mod">
        <pc:chgData name="Ghurra Aguilar, Jaled Omar" userId="c913a574-c0a2-4472-b4de-d3cabc849af6" providerId="ADAL" clId="{6398F27B-6229-4027-B1A2-8DD01C007064}" dt="2025-03-14T02:40:28.473" v="219" actId="20577"/>
        <pc:sldMkLst>
          <pc:docMk/>
          <pc:sldMk cId="3552570435" sldId="509"/>
        </pc:sldMkLst>
        <pc:spChg chg="mod">
          <ac:chgData name="Ghurra Aguilar, Jaled Omar" userId="c913a574-c0a2-4472-b4de-d3cabc849af6" providerId="ADAL" clId="{6398F27B-6229-4027-B1A2-8DD01C007064}" dt="2025-03-14T02:40:28.473" v="219" actId="20577"/>
          <ac:spMkLst>
            <pc:docMk/>
            <pc:sldMk cId="3552570435" sldId="509"/>
            <ac:spMk id="4" creationId="{13D899BB-F391-6B7C-32BC-0702D8F1F5EA}"/>
          </ac:spMkLst>
        </pc:spChg>
        <pc:picChg chg="add mod">
          <ac:chgData name="Ghurra Aguilar, Jaled Omar" userId="c913a574-c0a2-4472-b4de-d3cabc849af6" providerId="ADAL" clId="{6398F27B-6229-4027-B1A2-8DD01C007064}" dt="2025-03-14T02:40:26.878" v="218"/>
          <ac:picMkLst>
            <pc:docMk/>
            <pc:sldMk cId="3552570435" sldId="509"/>
            <ac:picMk id="3" creationId="{3DF1E47E-2B98-F13C-E7E1-627A7AB7898A}"/>
          </ac:picMkLst>
        </pc:picChg>
        <pc:picChg chg="del">
          <ac:chgData name="Ghurra Aguilar, Jaled Omar" userId="c913a574-c0a2-4472-b4de-d3cabc849af6" providerId="ADAL" clId="{6398F27B-6229-4027-B1A2-8DD01C007064}" dt="2025-03-14T02:40:26.693" v="217" actId="478"/>
          <ac:picMkLst>
            <pc:docMk/>
            <pc:sldMk cId="3552570435" sldId="509"/>
            <ac:picMk id="6" creationId="{B0812776-398E-37A7-7B0E-5E6F4B044F4E}"/>
          </ac:picMkLst>
        </pc:picChg>
      </pc:sldChg>
      <pc:sldChg chg="addSp delSp modSp mod">
        <pc:chgData name="Ghurra Aguilar, Jaled Omar" userId="c913a574-c0a2-4472-b4de-d3cabc849af6" providerId="ADAL" clId="{6398F27B-6229-4027-B1A2-8DD01C007064}" dt="2025-03-14T02:40:35.895" v="222"/>
        <pc:sldMkLst>
          <pc:docMk/>
          <pc:sldMk cId="4153630682" sldId="510"/>
        </pc:sldMkLst>
        <pc:spChg chg="mod">
          <ac:chgData name="Ghurra Aguilar, Jaled Omar" userId="c913a574-c0a2-4472-b4de-d3cabc849af6" providerId="ADAL" clId="{6398F27B-6229-4027-B1A2-8DD01C007064}" dt="2025-03-14T02:40:32.479" v="220" actId="20577"/>
          <ac:spMkLst>
            <pc:docMk/>
            <pc:sldMk cId="4153630682" sldId="510"/>
            <ac:spMk id="4" creationId="{13D899BB-F391-6B7C-32BC-0702D8F1F5EA}"/>
          </ac:spMkLst>
        </pc:spChg>
        <pc:picChg chg="del">
          <ac:chgData name="Ghurra Aguilar, Jaled Omar" userId="c913a574-c0a2-4472-b4de-d3cabc849af6" providerId="ADAL" clId="{6398F27B-6229-4027-B1A2-8DD01C007064}" dt="2025-03-14T02:40:35.672" v="221" actId="478"/>
          <ac:picMkLst>
            <pc:docMk/>
            <pc:sldMk cId="4153630682" sldId="510"/>
            <ac:picMk id="3" creationId="{3C114751-EB59-2621-88C0-98991F8D4E27}"/>
          </ac:picMkLst>
        </pc:picChg>
        <pc:picChg chg="add mod">
          <ac:chgData name="Ghurra Aguilar, Jaled Omar" userId="c913a574-c0a2-4472-b4de-d3cabc849af6" providerId="ADAL" clId="{6398F27B-6229-4027-B1A2-8DD01C007064}" dt="2025-03-14T02:40:35.895" v="222"/>
          <ac:picMkLst>
            <pc:docMk/>
            <pc:sldMk cId="4153630682" sldId="510"/>
            <ac:picMk id="6" creationId="{EA90217E-1514-FC74-7EFC-47AA393067F2}"/>
          </ac:picMkLst>
        </pc:picChg>
      </pc:sldChg>
      <pc:sldChg chg="addSp delSp modSp mod">
        <pc:chgData name="Ghurra Aguilar, Jaled Omar" userId="c913a574-c0a2-4472-b4de-d3cabc849af6" providerId="ADAL" clId="{6398F27B-6229-4027-B1A2-8DD01C007064}" dt="2025-03-14T02:30:47.546" v="165" actId="167"/>
        <pc:sldMkLst>
          <pc:docMk/>
          <pc:sldMk cId="642763253" sldId="511"/>
        </pc:sldMkLst>
        <pc:spChg chg="mod">
          <ac:chgData name="Ghurra Aguilar, Jaled Omar" userId="c913a574-c0a2-4472-b4de-d3cabc849af6" providerId="ADAL" clId="{6398F27B-6229-4027-B1A2-8DD01C007064}" dt="2025-03-14T02:30:42.640" v="162" actId="20577"/>
          <ac:spMkLst>
            <pc:docMk/>
            <pc:sldMk cId="642763253" sldId="511"/>
            <ac:spMk id="6" creationId="{80BF3DC7-EAFA-E512-569F-D5A6D596811C}"/>
          </ac:spMkLst>
        </pc:spChg>
        <pc:picChg chg="add mod ord">
          <ac:chgData name="Ghurra Aguilar, Jaled Omar" userId="c913a574-c0a2-4472-b4de-d3cabc849af6" providerId="ADAL" clId="{6398F27B-6229-4027-B1A2-8DD01C007064}" dt="2025-03-14T02:30:47.546" v="165" actId="167"/>
          <ac:picMkLst>
            <pc:docMk/>
            <pc:sldMk cId="642763253" sldId="511"/>
            <ac:picMk id="3" creationId="{244C88F8-F352-4ED9-D5A5-D04D308316AF}"/>
          </ac:picMkLst>
        </pc:picChg>
        <pc:picChg chg="del">
          <ac:chgData name="Ghurra Aguilar, Jaled Omar" userId="c913a574-c0a2-4472-b4de-d3cabc849af6" providerId="ADAL" clId="{6398F27B-6229-4027-B1A2-8DD01C007064}" dt="2025-03-14T02:30:43.592" v="163" actId="478"/>
          <ac:picMkLst>
            <pc:docMk/>
            <pc:sldMk cId="642763253" sldId="511"/>
            <ac:picMk id="4" creationId="{32CDF55A-E126-C44D-375C-D449728447B0}"/>
          </ac:picMkLst>
        </pc:picChg>
      </pc:sldChg>
      <pc:sldChg chg="addSp delSp modSp mod">
        <pc:chgData name="Ghurra Aguilar, Jaled Omar" userId="c913a574-c0a2-4472-b4de-d3cabc849af6" providerId="ADAL" clId="{6398F27B-6229-4027-B1A2-8DD01C007064}" dt="2025-03-14T02:34:06.215" v="191" actId="1076"/>
        <pc:sldMkLst>
          <pc:docMk/>
          <pc:sldMk cId="2112566346" sldId="516"/>
        </pc:sldMkLst>
        <pc:picChg chg="del">
          <ac:chgData name="Ghurra Aguilar, Jaled Omar" userId="c913a574-c0a2-4472-b4de-d3cabc849af6" providerId="ADAL" clId="{6398F27B-6229-4027-B1A2-8DD01C007064}" dt="2025-03-14T02:33:12.608" v="186" actId="478"/>
          <ac:picMkLst>
            <pc:docMk/>
            <pc:sldMk cId="2112566346" sldId="516"/>
            <ac:picMk id="4" creationId="{D2327303-5A39-1E4D-DBC6-F9F740048E98}"/>
          </ac:picMkLst>
        </pc:picChg>
        <pc:picChg chg="add mod">
          <ac:chgData name="Ghurra Aguilar, Jaled Omar" userId="c913a574-c0a2-4472-b4de-d3cabc849af6" providerId="ADAL" clId="{6398F27B-6229-4027-B1A2-8DD01C007064}" dt="2025-03-14T02:34:06.215" v="191" actId="1076"/>
          <ac:picMkLst>
            <pc:docMk/>
            <pc:sldMk cId="2112566346" sldId="516"/>
            <ac:picMk id="5" creationId="{57CD07B9-CBD2-35CB-0FC0-58E02CD41D23}"/>
          </ac:picMkLst>
        </pc:picChg>
      </pc:sldChg>
      <pc:sldChg chg="del">
        <pc:chgData name="Ghurra Aguilar, Jaled Omar" userId="c913a574-c0a2-4472-b4de-d3cabc849af6" providerId="ADAL" clId="{6398F27B-6229-4027-B1A2-8DD01C007064}" dt="2025-03-14T02:34:24.923" v="192" actId="47"/>
        <pc:sldMkLst>
          <pc:docMk/>
          <pc:sldMk cId="2044965045" sldId="517"/>
        </pc:sldMkLst>
      </pc:sldChg>
      <pc:sldChg chg="del">
        <pc:chgData name="Ghurra Aguilar, Jaled Omar" userId="c913a574-c0a2-4472-b4de-d3cabc849af6" providerId="ADAL" clId="{6398F27B-6229-4027-B1A2-8DD01C007064}" dt="2025-03-14T02:34:25.567" v="193" actId="47"/>
        <pc:sldMkLst>
          <pc:docMk/>
          <pc:sldMk cId="2022247206" sldId="518"/>
        </pc:sldMkLst>
      </pc:sldChg>
      <pc:sldChg chg="addSp delSp modSp mod">
        <pc:chgData name="Ghurra Aguilar, Jaled Omar" userId="c913a574-c0a2-4472-b4de-d3cabc849af6" providerId="ADAL" clId="{6398F27B-6229-4027-B1A2-8DD01C007064}" dt="2025-03-14T02:40:19.459" v="216" actId="478"/>
        <pc:sldMkLst>
          <pc:docMk/>
          <pc:sldMk cId="1605292449" sldId="519"/>
        </pc:sldMkLst>
        <pc:spChg chg="del">
          <ac:chgData name="Ghurra Aguilar, Jaled Omar" userId="c913a574-c0a2-4472-b4de-d3cabc849af6" providerId="ADAL" clId="{6398F27B-6229-4027-B1A2-8DD01C007064}" dt="2025-03-14T02:40:19.459" v="216" actId="478"/>
          <ac:spMkLst>
            <pc:docMk/>
            <pc:sldMk cId="1605292449" sldId="519"/>
            <ac:spMk id="4" creationId="{466DBB78-ACA5-FAD5-D671-AA74032CEA24}"/>
          </ac:spMkLst>
        </pc:spChg>
        <pc:picChg chg="del">
          <ac:chgData name="Ghurra Aguilar, Jaled Omar" userId="c913a574-c0a2-4472-b4de-d3cabc849af6" providerId="ADAL" clId="{6398F27B-6229-4027-B1A2-8DD01C007064}" dt="2025-03-14T02:40:15.060" v="214" actId="478"/>
          <ac:picMkLst>
            <pc:docMk/>
            <pc:sldMk cId="1605292449" sldId="519"/>
            <ac:picMk id="3" creationId="{DFB642C0-9FDB-1D37-88E5-4F514FF84610}"/>
          </ac:picMkLst>
        </pc:picChg>
        <pc:picChg chg="add mod">
          <ac:chgData name="Ghurra Aguilar, Jaled Omar" userId="c913a574-c0a2-4472-b4de-d3cabc849af6" providerId="ADAL" clId="{6398F27B-6229-4027-B1A2-8DD01C007064}" dt="2025-03-14T02:40:15.328" v="215"/>
          <ac:picMkLst>
            <pc:docMk/>
            <pc:sldMk cId="1605292449" sldId="519"/>
            <ac:picMk id="7" creationId="{CB2E35D1-2D8B-37A7-7D63-214A519DB1E1}"/>
          </ac:picMkLst>
        </pc:picChg>
      </pc:sldChg>
      <pc:sldChg chg="add del">
        <pc:chgData name="Ghurra Aguilar, Jaled Omar" userId="c913a574-c0a2-4472-b4de-d3cabc849af6" providerId="ADAL" clId="{6398F27B-6229-4027-B1A2-8DD01C007064}" dt="2025-03-14T02:39:10.282" v="211"/>
        <pc:sldMkLst>
          <pc:docMk/>
          <pc:sldMk cId="430434879" sldId="520"/>
        </pc:sldMkLst>
      </pc:sldChg>
      <pc:sldChg chg="add">
        <pc:chgData name="Ghurra Aguilar, Jaled Omar" userId="c913a574-c0a2-4472-b4de-d3cabc849af6" providerId="ADAL" clId="{6398F27B-6229-4027-B1A2-8DD01C007064}" dt="2025-03-14T02:28:06.448" v="84"/>
        <pc:sldMkLst>
          <pc:docMk/>
          <pc:sldMk cId="271305882" sldId="521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794255175" sldId="521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1271336277" sldId="522"/>
        </pc:sldMkLst>
      </pc:sldChg>
      <pc:sldChg chg="add">
        <pc:chgData name="Ghurra Aguilar, Jaled Omar" userId="c913a574-c0a2-4472-b4de-d3cabc849af6" providerId="ADAL" clId="{6398F27B-6229-4027-B1A2-8DD01C007064}" dt="2025-03-14T02:28:06.448" v="84"/>
        <pc:sldMkLst>
          <pc:docMk/>
          <pc:sldMk cId="1582761865" sldId="522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1078340368" sldId="523"/>
        </pc:sldMkLst>
      </pc:sldChg>
      <pc:sldChg chg="add">
        <pc:chgData name="Ghurra Aguilar, Jaled Omar" userId="c913a574-c0a2-4472-b4de-d3cabc849af6" providerId="ADAL" clId="{6398F27B-6229-4027-B1A2-8DD01C007064}" dt="2025-03-14T02:28:06.448" v="84"/>
        <pc:sldMkLst>
          <pc:docMk/>
          <pc:sldMk cId="3034291762" sldId="523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1488597843" sldId="524"/>
        </pc:sldMkLst>
      </pc:sldChg>
      <pc:sldChg chg="add">
        <pc:chgData name="Ghurra Aguilar, Jaled Omar" userId="c913a574-c0a2-4472-b4de-d3cabc849af6" providerId="ADAL" clId="{6398F27B-6229-4027-B1A2-8DD01C007064}" dt="2025-03-14T02:28:06.448" v="84"/>
        <pc:sldMkLst>
          <pc:docMk/>
          <pc:sldMk cId="2946309272" sldId="524"/>
        </pc:sldMkLst>
      </pc:sldChg>
      <pc:sldChg chg="add del">
        <pc:chgData name="Ghurra Aguilar, Jaled Omar" userId="c913a574-c0a2-4472-b4de-d3cabc849af6" providerId="ADAL" clId="{6398F27B-6229-4027-B1A2-8DD01C007064}" dt="2025-03-14T02:36:21.095" v="204" actId="47"/>
        <pc:sldMkLst>
          <pc:docMk/>
          <pc:sldMk cId="2446474430" sldId="527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2791465495" sldId="527"/>
        </pc:sldMkLst>
      </pc:sldChg>
      <pc:sldChg chg="del">
        <pc:chgData name="Ghurra Aguilar, Jaled Omar" userId="c913a574-c0a2-4472-b4de-d3cabc849af6" providerId="ADAL" clId="{6398F27B-6229-4027-B1A2-8DD01C007064}" dt="2025-03-14T02:28:04.324" v="83" actId="2696"/>
        <pc:sldMkLst>
          <pc:docMk/>
          <pc:sldMk cId="2317181793" sldId="528"/>
        </pc:sldMkLst>
      </pc:sldChg>
      <pc:sldChg chg="add">
        <pc:chgData name="Ghurra Aguilar, Jaled Omar" userId="c913a574-c0a2-4472-b4de-d3cabc849af6" providerId="ADAL" clId="{6398F27B-6229-4027-B1A2-8DD01C007064}" dt="2025-03-14T02:28:06.448" v="84"/>
        <pc:sldMkLst>
          <pc:docMk/>
          <pc:sldMk cId="3520444167" sldId="528"/>
        </pc:sldMkLst>
      </pc:sldChg>
      <pc:sldChg chg="del">
        <pc:chgData name="Ghurra Aguilar, Jaled Omar" userId="c913a574-c0a2-4472-b4de-d3cabc849af6" providerId="ADAL" clId="{6398F27B-6229-4027-B1A2-8DD01C007064}" dt="2025-03-14T02:36:50.333" v="206" actId="47"/>
        <pc:sldMkLst>
          <pc:docMk/>
          <pc:sldMk cId="4043622752" sldId="529"/>
        </pc:sldMkLst>
      </pc:sldChg>
      <pc:sldChg chg="del">
        <pc:chgData name="Ghurra Aguilar, Jaled Omar" userId="c913a574-c0a2-4472-b4de-d3cabc849af6" providerId="ADAL" clId="{6398F27B-6229-4027-B1A2-8DD01C007064}" dt="2025-03-14T01:01:33.776" v="6" actId="47"/>
        <pc:sldMkLst>
          <pc:docMk/>
          <pc:sldMk cId="93461668" sldId="531"/>
        </pc:sldMkLst>
      </pc:sldChg>
      <pc:sldChg chg="del">
        <pc:chgData name="Ghurra Aguilar, Jaled Omar" userId="c913a574-c0a2-4472-b4de-d3cabc849af6" providerId="ADAL" clId="{6398F27B-6229-4027-B1A2-8DD01C007064}" dt="2025-03-14T02:00:45.357" v="40" actId="47"/>
        <pc:sldMkLst>
          <pc:docMk/>
          <pc:sldMk cId="1605894870" sldId="537"/>
        </pc:sldMkLst>
      </pc:sldChg>
      <pc:sldChg chg="del">
        <pc:chgData name="Ghurra Aguilar, Jaled Omar" userId="c913a574-c0a2-4472-b4de-d3cabc849af6" providerId="ADAL" clId="{6398F27B-6229-4027-B1A2-8DD01C007064}" dt="2025-03-14T02:36:19.891" v="202" actId="47"/>
        <pc:sldMkLst>
          <pc:docMk/>
          <pc:sldMk cId="4208382345" sldId="542"/>
        </pc:sldMkLst>
      </pc:sldChg>
      <pc:sldChg chg="del">
        <pc:chgData name="Ghurra Aguilar, Jaled Omar" userId="c913a574-c0a2-4472-b4de-d3cabc849af6" providerId="ADAL" clId="{6398F27B-6229-4027-B1A2-8DD01C007064}" dt="2025-03-14T02:36:20.322" v="203" actId="47"/>
        <pc:sldMkLst>
          <pc:docMk/>
          <pc:sldMk cId="1169662756" sldId="543"/>
        </pc:sldMkLst>
      </pc:sldChg>
      <pc:sldChg chg="add del">
        <pc:chgData name="Ghurra Aguilar, Jaled Omar" userId="c913a574-c0a2-4472-b4de-d3cabc849af6" providerId="ADAL" clId="{6398F27B-6229-4027-B1A2-8DD01C007064}" dt="2025-03-14T02:39:10.282" v="211"/>
        <pc:sldMkLst>
          <pc:docMk/>
          <pc:sldMk cId="674713900" sldId="544"/>
        </pc:sldMkLst>
      </pc:sldChg>
      <pc:sldChg chg="add del">
        <pc:chgData name="Ghurra Aguilar, Jaled Omar" userId="c913a574-c0a2-4472-b4de-d3cabc849af6" providerId="ADAL" clId="{6398F27B-6229-4027-B1A2-8DD01C007064}" dt="2025-03-14T02:39:27.595" v="213" actId="47"/>
        <pc:sldMkLst>
          <pc:docMk/>
          <pc:sldMk cId="1654316866" sldId="545"/>
        </pc:sldMkLst>
      </pc:sldChg>
      <pc:sldChg chg="addSp delSp modSp mod ord">
        <pc:chgData name="Ghurra Aguilar, Jaled Omar" userId="c913a574-c0a2-4472-b4de-d3cabc849af6" providerId="ADAL" clId="{6398F27B-6229-4027-B1A2-8DD01C007064}" dt="2025-03-14T14:25:32.096" v="224" actId="20577"/>
        <pc:sldMkLst>
          <pc:docMk/>
          <pc:sldMk cId="2384374842" sldId="546"/>
        </pc:sldMkLst>
        <pc:spChg chg="mod">
          <ac:chgData name="Ghurra Aguilar, Jaled Omar" userId="c913a574-c0a2-4472-b4de-d3cabc849af6" providerId="ADAL" clId="{6398F27B-6229-4027-B1A2-8DD01C007064}" dt="2025-03-14T14:25:32.096" v="224" actId="20577"/>
          <ac:spMkLst>
            <pc:docMk/>
            <pc:sldMk cId="2384374842" sldId="546"/>
            <ac:spMk id="2" creationId="{FBD9552E-006B-4275-A947-55105F28AEE1}"/>
          </ac:spMkLst>
        </pc:spChg>
        <pc:graphicFrameChg chg="add del mod">
          <ac:chgData name="Ghurra Aguilar, Jaled Omar" userId="c913a574-c0a2-4472-b4de-d3cabc849af6" providerId="ADAL" clId="{6398F27B-6229-4027-B1A2-8DD01C007064}" dt="2025-03-14T01:02:52.142" v="12" actId="478"/>
          <ac:graphicFrameMkLst>
            <pc:docMk/>
            <pc:sldMk cId="2384374842" sldId="546"/>
            <ac:graphicFrameMk id="5" creationId="{0F75E954-3AAA-1053-8E88-F580CF039961}"/>
          </ac:graphicFrameMkLst>
        </pc:graphicFrameChg>
      </pc:sldChg>
      <pc:sldChg chg="modSp add mod">
        <pc:chgData name="Ghurra Aguilar, Jaled Omar" userId="c913a574-c0a2-4472-b4de-d3cabc849af6" providerId="ADAL" clId="{6398F27B-6229-4027-B1A2-8DD01C007064}" dt="2025-03-14T14:25:33.874" v="226" actId="20577"/>
        <pc:sldMkLst>
          <pc:docMk/>
          <pc:sldMk cId="2568840936" sldId="547"/>
        </pc:sldMkLst>
        <pc:spChg chg="mod">
          <ac:chgData name="Ghurra Aguilar, Jaled Omar" userId="c913a574-c0a2-4472-b4de-d3cabc849af6" providerId="ADAL" clId="{6398F27B-6229-4027-B1A2-8DD01C007064}" dt="2025-03-14T14:25:33.874" v="226" actId="20577"/>
          <ac:spMkLst>
            <pc:docMk/>
            <pc:sldMk cId="2568840936" sldId="547"/>
            <ac:spMk id="2" creationId="{F6B06237-28E9-8794-9B69-8FC13C559494}"/>
          </ac:spMkLst>
        </pc:spChg>
      </pc:sldChg>
      <pc:sldChg chg="addSp delSp modSp add mod ord">
        <pc:chgData name="Ghurra Aguilar, Jaled Omar" userId="c913a574-c0a2-4472-b4de-d3cabc849af6" providerId="ADAL" clId="{6398F27B-6229-4027-B1A2-8DD01C007064}" dt="2025-03-14T14:26:14.864" v="229" actId="478"/>
        <pc:sldMkLst>
          <pc:docMk/>
          <pc:sldMk cId="1331199690" sldId="548"/>
        </pc:sldMkLst>
        <pc:spChg chg="mod">
          <ac:chgData name="Ghurra Aguilar, Jaled Omar" userId="c913a574-c0a2-4472-b4de-d3cabc849af6" providerId="ADAL" clId="{6398F27B-6229-4027-B1A2-8DD01C007064}" dt="2025-03-14T01:05:19.198" v="32" actId="5793"/>
          <ac:spMkLst>
            <pc:docMk/>
            <pc:sldMk cId="1331199690" sldId="548"/>
            <ac:spMk id="2" creationId="{64AB3128-81B3-2365-25AA-7C657EDBA1A7}"/>
          </ac:spMkLst>
        </pc:spChg>
        <pc:spChg chg="del">
          <ac:chgData name="Ghurra Aguilar, Jaled Omar" userId="c913a574-c0a2-4472-b4de-d3cabc849af6" providerId="ADAL" clId="{6398F27B-6229-4027-B1A2-8DD01C007064}" dt="2025-03-14T01:05:12.781" v="16" actId="478"/>
          <ac:spMkLst>
            <pc:docMk/>
            <pc:sldMk cId="1331199690" sldId="548"/>
            <ac:spMk id="4" creationId="{4A910D49-E929-00C4-075E-FDBAAAE652B8}"/>
          </ac:spMkLst>
        </pc:spChg>
        <pc:picChg chg="del">
          <ac:chgData name="Ghurra Aguilar, Jaled Omar" userId="c913a574-c0a2-4472-b4de-d3cabc849af6" providerId="ADAL" clId="{6398F27B-6229-4027-B1A2-8DD01C007064}" dt="2025-03-14T01:05:08.747" v="15" actId="478"/>
          <ac:picMkLst>
            <pc:docMk/>
            <pc:sldMk cId="1331199690" sldId="548"/>
            <ac:picMk id="3" creationId="{34C1C3FA-AD9D-033E-BBAA-81A5096DA7B6}"/>
          </ac:picMkLst>
        </pc:picChg>
        <pc:picChg chg="add del">
          <ac:chgData name="Ghurra Aguilar, Jaled Omar" userId="c913a574-c0a2-4472-b4de-d3cabc849af6" providerId="ADAL" clId="{6398F27B-6229-4027-B1A2-8DD01C007064}" dt="2025-03-14T14:26:14.864" v="229" actId="478"/>
          <ac:picMkLst>
            <pc:docMk/>
            <pc:sldMk cId="1331199690" sldId="548"/>
            <ac:picMk id="4" creationId="{EE7EB5F7-58F1-1F4D-F41E-1E650102F9A3}"/>
          </ac:picMkLst>
        </pc:picChg>
        <pc:picChg chg="add mod">
          <ac:chgData name="Ghurra Aguilar, Jaled Omar" userId="c913a574-c0a2-4472-b4de-d3cabc849af6" providerId="ADAL" clId="{6398F27B-6229-4027-B1A2-8DD01C007064}" dt="2025-03-14T01:05:40.310" v="36" actId="1076"/>
          <ac:picMkLst>
            <pc:docMk/>
            <pc:sldMk cId="1331199690" sldId="548"/>
            <ac:picMk id="6" creationId="{8C4EAEBD-2078-86AD-8A39-169A4FEC255B}"/>
          </ac:picMkLst>
        </pc:picChg>
      </pc:sldChg>
      <pc:sldChg chg="addSp delSp modSp add mod">
        <pc:chgData name="Ghurra Aguilar, Jaled Omar" userId="c913a574-c0a2-4472-b4de-d3cabc849af6" providerId="ADAL" clId="{6398F27B-6229-4027-B1A2-8DD01C007064}" dt="2025-03-14T02:28:25.478" v="94" actId="478"/>
        <pc:sldMkLst>
          <pc:docMk/>
          <pc:sldMk cId="1050711441" sldId="549"/>
        </pc:sldMkLst>
        <pc:spChg chg="mod">
          <ac:chgData name="Ghurra Aguilar, Jaled Omar" userId="c913a574-c0a2-4472-b4de-d3cabc849af6" providerId="ADAL" clId="{6398F27B-6229-4027-B1A2-8DD01C007064}" dt="2025-03-14T02:28:21.960" v="92" actId="20577"/>
          <ac:spMkLst>
            <pc:docMk/>
            <pc:sldMk cId="1050711441" sldId="549"/>
            <ac:spMk id="2" creationId="{A2082784-E976-AD70-589F-61768736E112}"/>
          </ac:spMkLst>
        </pc:spChg>
        <pc:spChg chg="del">
          <ac:chgData name="Ghurra Aguilar, Jaled Omar" userId="c913a574-c0a2-4472-b4de-d3cabc849af6" providerId="ADAL" clId="{6398F27B-6229-4027-B1A2-8DD01C007064}" dt="2025-03-14T02:28:24.192" v="93" actId="478"/>
          <ac:spMkLst>
            <pc:docMk/>
            <pc:sldMk cId="1050711441" sldId="549"/>
            <ac:spMk id="3" creationId="{EEF72494-C78E-CC52-AFC9-EF698BA8F4A1}"/>
          </ac:spMkLst>
        </pc:spChg>
        <pc:spChg chg="add del mod">
          <ac:chgData name="Ghurra Aguilar, Jaled Omar" userId="c913a574-c0a2-4472-b4de-d3cabc849af6" providerId="ADAL" clId="{6398F27B-6229-4027-B1A2-8DD01C007064}" dt="2025-03-14T02:28:25.478" v="94" actId="478"/>
          <ac:spMkLst>
            <pc:docMk/>
            <pc:sldMk cId="1050711441" sldId="549"/>
            <ac:spMk id="5" creationId="{95CC8A2B-3CBF-0C1D-CFA6-0330111F911B}"/>
          </ac:spMkLst>
        </pc:spChg>
      </pc:sldChg>
      <pc:sldChg chg="modSp add mod">
        <pc:chgData name="Ghurra Aguilar, Jaled Omar" userId="c913a574-c0a2-4472-b4de-d3cabc849af6" providerId="ADAL" clId="{6398F27B-6229-4027-B1A2-8DD01C007064}" dt="2025-03-14T02:28:33.197" v="122" actId="20577"/>
        <pc:sldMkLst>
          <pc:docMk/>
          <pc:sldMk cId="3743288328" sldId="550"/>
        </pc:sldMkLst>
        <pc:spChg chg="mod">
          <ac:chgData name="Ghurra Aguilar, Jaled Omar" userId="c913a574-c0a2-4472-b4de-d3cabc849af6" providerId="ADAL" clId="{6398F27B-6229-4027-B1A2-8DD01C007064}" dt="2025-03-14T02:28:33.197" v="122" actId="20577"/>
          <ac:spMkLst>
            <pc:docMk/>
            <pc:sldMk cId="3743288328" sldId="550"/>
            <ac:spMk id="2" creationId="{878EB412-AFE6-7F01-87F5-849065FADDA6}"/>
          </ac:spMkLst>
        </pc:spChg>
      </pc:sldChg>
      <pc:sldChg chg="addSp delSp modSp add mod">
        <pc:chgData name="Ghurra Aguilar, Jaled Omar" userId="c913a574-c0a2-4472-b4de-d3cabc849af6" providerId="ADAL" clId="{6398F27B-6229-4027-B1A2-8DD01C007064}" dt="2025-03-14T02:31:21.302" v="171" actId="1076"/>
        <pc:sldMkLst>
          <pc:docMk/>
          <pc:sldMk cId="2330077220" sldId="551"/>
        </pc:sldMkLst>
        <pc:spChg chg="mod">
          <ac:chgData name="Ghurra Aguilar, Jaled Omar" userId="c913a574-c0a2-4472-b4de-d3cabc849af6" providerId="ADAL" clId="{6398F27B-6229-4027-B1A2-8DD01C007064}" dt="2025-03-14T02:31:21.302" v="171" actId="1076"/>
          <ac:spMkLst>
            <pc:docMk/>
            <pc:sldMk cId="2330077220" sldId="551"/>
            <ac:spMk id="8" creationId="{CBD2037E-9151-007F-D049-8BEF5F8DDD77}"/>
          </ac:spMkLst>
        </pc:spChg>
        <pc:picChg chg="add mod">
          <ac:chgData name="Ghurra Aguilar, Jaled Omar" userId="c913a574-c0a2-4472-b4de-d3cabc849af6" providerId="ADAL" clId="{6398F27B-6229-4027-B1A2-8DD01C007064}" dt="2025-03-14T02:31:14.684" v="168"/>
          <ac:picMkLst>
            <pc:docMk/>
            <pc:sldMk cId="2330077220" sldId="551"/>
            <ac:picMk id="3" creationId="{98F619D3-A091-B751-3544-E7BFAF245691}"/>
          </ac:picMkLst>
        </pc:picChg>
        <pc:picChg chg="del">
          <ac:chgData name="Ghurra Aguilar, Jaled Omar" userId="c913a574-c0a2-4472-b4de-d3cabc849af6" providerId="ADAL" clId="{6398F27B-6229-4027-B1A2-8DD01C007064}" dt="2025-03-14T02:31:12.439" v="167" actId="478"/>
          <ac:picMkLst>
            <pc:docMk/>
            <pc:sldMk cId="2330077220" sldId="551"/>
            <ac:picMk id="7" creationId="{C23237D3-9CB1-F9AA-1111-51CAD54D1004}"/>
          </ac:picMkLst>
        </pc:picChg>
      </pc:sldChg>
      <pc:sldChg chg="addSp delSp modSp add mod">
        <pc:chgData name="Ghurra Aguilar, Jaled Omar" userId="c913a574-c0a2-4472-b4de-d3cabc849af6" providerId="ADAL" clId="{6398F27B-6229-4027-B1A2-8DD01C007064}" dt="2025-03-14T02:31:54.523" v="181" actId="1076"/>
        <pc:sldMkLst>
          <pc:docMk/>
          <pc:sldMk cId="767397403" sldId="552"/>
        </pc:sldMkLst>
        <pc:spChg chg="add mod">
          <ac:chgData name="Ghurra Aguilar, Jaled Omar" userId="c913a574-c0a2-4472-b4de-d3cabc849af6" providerId="ADAL" clId="{6398F27B-6229-4027-B1A2-8DD01C007064}" dt="2025-03-14T02:31:43.200" v="175"/>
          <ac:spMkLst>
            <pc:docMk/>
            <pc:sldMk cId="767397403" sldId="552"/>
            <ac:spMk id="3" creationId="{88752AF4-943D-5962-CC2A-392678F195CC}"/>
          </ac:spMkLst>
        </pc:spChg>
        <pc:spChg chg="del">
          <ac:chgData name="Ghurra Aguilar, Jaled Omar" userId="c913a574-c0a2-4472-b4de-d3cabc849af6" providerId="ADAL" clId="{6398F27B-6229-4027-B1A2-8DD01C007064}" dt="2025-03-14T02:31:43.013" v="174" actId="478"/>
          <ac:spMkLst>
            <pc:docMk/>
            <pc:sldMk cId="767397403" sldId="552"/>
            <ac:spMk id="10" creationId="{821E24CC-18AF-39D4-C630-6D295EF78913}"/>
          </ac:spMkLst>
        </pc:spChg>
        <pc:spChg chg="del">
          <ac:chgData name="Ghurra Aguilar, Jaled Omar" userId="c913a574-c0a2-4472-b4de-d3cabc849af6" providerId="ADAL" clId="{6398F27B-6229-4027-B1A2-8DD01C007064}" dt="2025-03-14T02:31:49.694" v="177" actId="478"/>
          <ac:spMkLst>
            <pc:docMk/>
            <pc:sldMk cId="767397403" sldId="552"/>
            <ac:spMk id="11" creationId="{2093F50E-A24E-CC08-2076-E9B737516039}"/>
          </ac:spMkLst>
        </pc:spChg>
        <pc:grpChg chg="del">
          <ac:chgData name="Ghurra Aguilar, Jaled Omar" userId="c913a574-c0a2-4472-b4de-d3cabc849af6" providerId="ADAL" clId="{6398F27B-6229-4027-B1A2-8DD01C007064}" dt="2025-03-14T02:31:36.563" v="173" actId="478"/>
          <ac:grpSpMkLst>
            <pc:docMk/>
            <pc:sldMk cId="767397403" sldId="552"/>
            <ac:grpSpMk id="7" creationId="{5523757A-258A-E91F-1EC7-FF2E549288B1}"/>
          </ac:grpSpMkLst>
        </pc:grpChg>
        <pc:picChg chg="add mod">
          <ac:chgData name="Ghurra Aguilar, Jaled Omar" userId="c913a574-c0a2-4472-b4de-d3cabc849af6" providerId="ADAL" clId="{6398F27B-6229-4027-B1A2-8DD01C007064}" dt="2025-03-14T02:31:54.523" v="181" actId="1076"/>
          <ac:picMkLst>
            <pc:docMk/>
            <pc:sldMk cId="767397403" sldId="552"/>
            <ac:picMk id="4" creationId="{5579A43C-97B0-519B-DBC8-7AF8D3F0B150}"/>
          </ac:picMkLst>
        </pc:picChg>
      </pc:sldChg>
      <pc:sldChg chg="add del">
        <pc:chgData name="Ghurra Aguilar, Jaled Omar" userId="c913a574-c0a2-4472-b4de-d3cabc849af6" providerId="ADAL" clId="{6398F27B-6229-4027-B1A2-8DD01C007064}" dt="2025-03-14T02:39:13.876" v="212" actId="47"/>
        <pc:sldMkLst>
          <pc:docMk/>
          <pc:sldMk cId="1135500785" sldId="553"/>
        </pc:sldMkLst>
      </pc:sldChg>
      <pc:sldChg chg="add del">
        <pc:chgData name="Ghurra Aguilar, Jaled Omar" userId="c913a574-c0a2-4472-b4de-d3cabc849af6" providerId="ADAL" clId="{6398F27B-6229-4027-B1A2-8DD01C007064}" dt="2025-03-14T02:39:07.322" v="207" actId="47"/>
        <pc:sldMkLst>
          <pc:docMk/>
          <pc:sldMk cId="3997875539" sldId="554"/>
        </pc:sldMkLst>
      </pc:sldChg>
      <pc:sldChg chg="add del">
        <pc:chgData name="Ghurra Aguilar, Jaled Omar" userId="c913a574-c0a2-4472-b4de-d3cabc849af6" providerId="ADAL" clId="{6398F27B-6229-4027-B1A2-8DD01C007064}" dt="2025-03-14T02:39:07.604" v="208" actId="47"/>
        <pc:sldMkLst>
          <pc:docMk/>
          <pc:sldMk cId="4127607701" sldId="555"/>
        </pc:sldMkLst>
      </pc:sldChg>
      <pc:sldChg chg="add del">
        <pc:chgData name="Ghurra Aguilar, Jaled Omar" userId="c913a574-c0a2-4472-b4de-d3cabc849af6" providerId="ADAL" clId="{6398F27B-6229-4027-B1A2-8DD01C007064}" dt="2025-03-14T02:39:07.916" v="209" actId="47"/>
        <pc:sldMkLst>
          <pc:docMk/>
          <pc:sldMk cId="389518521" sldId="556"/>
        </pc:sldMkLst>
      </pc:sldChg>
      <pc:sldChg chg="add del">
        <pc:chgData name="Ghurra Aguilar, Jaled Omar" userId="c913a574-c0a2-4472-b4de-d3cabc849af6" providerId="ADAL" clId="{6398F27B-6229-4027-B1A2-8DD01C007064}" dt="2025-03-14T02:39:08.387" v="210" actId="47"/>
        <pc:sldMkLst>
          <pc:docMk/>
          <pc:sldMk cId="1810400222" sldId="557"/>
        </pc:sldMkLst>
      </pc:sldChg>
      <pc:sldChg chg="add">
        <pc:chgData name="Ghurra Aguilar, Jaled Omar" userId="c913a574-c0a2-4472-b4de-d3cabc849af6" providerId="ADAL" clId="{6398F27B-6229-4027-B1A2-8DD01C007064}" dt="2025-03-14T02:39:10.282" v="211"/>
        <pc:sldMkLst>
          <pc:docMk/>
          <pc:sldMk cId="2875752449" sldId="563"/>
        </pc:sldMkLst>
      </pc:sldChg>
      <pc:sldChg chg="add">
        <pc:chgData name="Ghurra Aguilar, Jaled Omar" userId="c913a574-c0a2-4472-b4de-d3cabc849af6" providerId="ADAL" clId="{6398F27B-6229-4027-B1A2-8DD01C007064}" dt="2025-03-14T02:39:10.282" v="211"/>
        <pc:sldMkLst>
          <pc:docMk/>
          <pc:sldMk cId="3983313374" sldId="566"/>
        </pc:sldMkLst>
      </pc:sldChg>
      <pc:sldChg chg="add">
        <pc:chgData name="Ghurra Aguilar, Jaled Omar" userId="c913a574-c0a2-4472-b4de-d3cabc849af6" providerId="ADAL" clId="{6398F27B-6229-4027-B1A2-8DD01C007064}" dt="2025-03-14T02:39:10.282" v="211"/>
        <pc:sldMkLst>
          <pc:docMk/>
          <pc:sldMk cId="24475403" sldId="568"/>
        </pc:sldMkLst>
      </pc:sldChg>
      <pc:sldChg chg="add">
        <pc:chgData name="Ghurra Aguilar, Jaled Omar" userId="c913a574-c0a2-4472-b4de-d3cabc849af6" providerId="ADAL" clId="{6398F27B-6229-4027-B1A2-8DD01C007064}" dt="2025-03-14T02:39:10.282" v="211"/>
        <pc:sldMkLst>
          <pc:docMk/>
          <pc:sldMk cId="2285549691" sldId="569"/>
        </pc:sldMkLst>
      </pc:sldChg>
      <pc:sldChg chg="add">
        <pc:chgData name="Ghurra Aguilar, Jaled Omar" userId="c913a574-c0a2-4472-b4de-d3cabc849af6" providerId="ADAL" clId="{6398F27B-6229-4027-B1A2-8DD01C007064}" dt="2025-03-14T02:36:23.220" v="205"/>
        <pc:sldMkLst>
          <pc:docMk/>
          <pc:sldMk cId="184053025" sldId="570"/>
        </pc:sldMkLst>
      </pc:sldChg>
      <pc:sldChg chg="add">
        <pc:chgData name="Ghurra Aguilar, Jaled Omar" userId="c913a574-c0a2-4472-b4de-d3cabc849af6" providerId="ADAL" clId="{6398F27B-6229-4027-B1A2-8DD01C007064}" dt="2025-03-14T02:36:23.220" v="205"/>
        <pc:sldMkLst>
          <pc:docMk/>
          <pc:sldMk cId="2844153676" sldId="571"/>
        </pc:sldMkLst>
      </pc:sldChg>
      <pc:sldChg chg="add">
        <pc:chgData name="Ghurra Aguilar, Jaled Omar" userId="c913a574-c0a2-4472-b4de-d3cabc849af6" providerId="ADAL" clId="{6398F27B-6229-4027-B1A2-8DD01C007064}" dt="2025-03-14T02:39:10.282" v="211"/>
        <pc:sldMkLst>
          <pc:docMk/>
          <pc:sldMk cId="4092023900" sldId="572"/>
        </pc:sldMkLst>
      </pc:sldChg>
      <pc:sldChg chg="add">
        <pc:chgData name="Ghurra Aguilar, Jaled Omar" userId="c913a574-c0a2-4472-b4de-d3cabc849af6" providerId="ADAL" clId="{6398F27B-6229-4027-B1A2-8DD01C007064}" dt="2025-03-14T02:39:10.282" v="211"/>
        <pc:sldMkLst>
          <pc:docMk/>
          <pc:sldMk cId="3259694183" sldId="573"/>
        </pc:sldMkLst>
      </pc:sldChg>
      <pc:sldChg chg="delSp modSp add mod">
        <pc:chgData name="Ghurra Aguilar, Jaled Omar" userId="c913a574-c0a2-4472-b4de-d3cabc849af6" providerId="ADAL" clId="{6398F27B-6229-4027-B1A2-8DD01C007064}" dt="2025-03-14T14:26:23.341" v="233" actId="1076"/>
        <pc:sldMkLst>
          <pc:docMk/>
          <pc:sldMk cId="2346911895" sldId="574"/>
        </pc:sldMkLst>
        <pc:picChg chg="mod">
          <ac:chgData name="Ghurra Aguilar, Jaled Omar" userId="c913a574-c0a2-4472-b4de-d3cabc849af6" providerId="ADAL" clId="{6398F27B-6229-4027-B1A2-8DD01C007064}" dt="2025-03-14T14:26:23.341" v="233" actId="1076"/>
          <ac:picMkLst>
            <pc:docMk/>
            <pc:sldMk cId="2346911895" sldId="574"/>
            <ac:picMk id="4" creationId="{415FD7D1-8169-37F6-1A3A-39306AE10229}"/>
          </ac:picMkLst>
        </pc:picChg>
        <pc:picChg chg="del">
          <ac:chgData name="Ghurra Aguilar, Jaled Omar" userId="c913a574-c0a2-4472-b4de-d3cabc849af6" providerId="ADAL" clId="{6398F27B-6229-4027-B1A2-8DD01C007064}" dt="2025-03-14T14:26:17.075" v="230" actId="478"/>
          <ac:picMkLst>
            <pc:docMk/>
            <pc:sldMk cId="2346911895" sldId="574"/>
            <ac:picMk id="6" creationId="{B6C5AF18-75E3-FFB9-FA10-8D6D8C31A11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r>
              <a:rPr lang="es-PE" sz="2000" b="1" dirty="0">
                <a:solidFill>
                  <a:schemeClr val="tx1"/>
                </a:solidFill>
              </a:rPr>
              <a:t>Proyección del Ratio de Dependencia </a:t>
            </a:r>
          </a:p>
          <a:p>
            <a:pPr>
              <a:defRPr/>
            </a:pPr>
            <a:r>
              <a:rPr lang="es-PE" dirty="0">
                <a:solidFill>
                  <a:schemeClr val="tx1"/>
                </a:solidFill>
              </a:rPr>
              <a:t>(Porcentaje de la Población)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2.3927291864866505E-2"/>
          <c:y val="0.16576714129897643"/>
          <c:w val="0.96424739966630135"/>
          <c:h val="0.672069999330898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Pob inactiva / Pob activa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B-41F6-B169-4F4439D9C38E}"/>
                </c:ext>
              </c:extLst>
            </c:dLbl>
            <c:dLbl>
              <c:idx val="1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83B-41F6-B169-4F4439D9C38E}"/>
                </c:ext>
              </c:extLst>
            </c:dLbl>
            <c:dLbl>
              <c:idx val="2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3B-41F6-B169-4F4439D9C38E}"/>
                </c:ext>
              </c:extLst>
            </c:dLbl>
            <c:dLbl>
              <c:idx val="3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3B-41F6-B169-4F4439D9C38E}"/>
                </c:ext>
              </c:extLst>
            </c:dLbl>
            <c:dLbl>
              <c:idx val="4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83B-41F6-B169-4F4439D9C38E}"/>
                </c:ext>
              </c:extLst>
            </c:dLbl>
            <c:dLbl>
              <c:idx val="5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3B-41F6-B169-4F4439D9C38E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Hoja1!$A$2:$A$52</c:f>
              <c:numCache>
                <c:formatCode>General</c:formatCode>
                <c:ptCount val="51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  <c:pt idx="6">
                  <c:v>2026</c:v>
                </c:pt>
                <c:pt idx="7">
                  <c:v>2027</c:v>
                </c:pt>
                <c:pt idx="8">
                  <c:v>2028</c:v>
                </c:pt>
                <c:pt idx="9">
                  <c:v>2029</c:v>
                </c:pt>
                <c:pt idx="10">
                  <c:v>2030</c:v>
                </c:pt>
                <c:pt idx="11">
                  <c:v>2031</c:v>
                </c:pt>
                <c:pt idx="12">
                  <c:v>2032</c:v>
                </c:pt>
                <c:pt idx="13">
                  <c:v>2033</c:v>
                </c:pt>
                <c:pt idx="14">
                  <c:v>2034</c:v>
                </c:pt>
                <c:pt idx="15">
                  <c:v>2035</c:v>
                </c:pt>
                <c:pt idx="16">
                  <c:v>2036</c:v>
                </c:pt>
                <c:pt idx="17">
                  <c:v>2037</c:v>
                </c:pt>
                <c:pt idx="18">
                  <c:v>2038</c:v>
                </c:pt>
                <c:pt idx="19">
                  <c:v>2039</c:v>
                </c:pt>
                <c:pt idx="20">
                  <c:v>2040</c:v>
                </c:pt>
                <c:pt idx="21">
                  <c:v>2041</c:v>
                </c:pt>
                <c:pt idx="22">
                  <c:v>2042</c:v>
                </c:pt>
                <c:pt idx="23">
                  <c:v>2043</c:v>
                </c:pt>
                <c:pt idx="24">
                  <c:v>2044</c:v>
                </c:pt>
                <c:pt idx="25">
                  <c:v>2045</c:v>
                </c:pt>
                <c:pt idx="26">
                  <c:v>2046</c:v>
                </c:pt>
                <c:pt idx="27">
                  <c:v>2047</c:v>
                </c:pt>
                <c:pt idx="28">
                  <c:v>2048</c:v>
                </c:pt>
                <c:pt idx="29">
                  <c:v>2049</c:v>
                </c:pt>
                <c:pt idx="30">
                  <c:v>2050</c:v>
                </c:pt>
                <c:pt idx="31">
                  <c:v>2051</c:v>
                </c:pt>
                <c:pt idx="32">
                  <c:v>2052</c:v>
                </c:pt>
                <c:pt idx="33">
                  <c:v>2053</c:v>
                </c:pt>
                <c:pt idx="34">
                  <c:v>2054</c:v>
                </c:pt>
                <c:pt idx="35">
                  <c:v>2055</c:v>
                </c:pt>
                <c:pt idx="36">
                  <c:v>2056</c:v>
                </c:pt>
                <c:pt idx="37">
                  <c:v>2057</c:v>
                </c:pt>
                <c:pt idx="38">
                  <c:v>2058</c:v>
                </c:pt>
                <c:pt idx="39">
                  <c:v>2059</c:v>
                </c:pt>
                <c:pt idx="40">
                  <c:v>2060</c:v>
                </c:pt>
                <c:pt idx="41">
                  <c:v>2061</c:v>
                </c:pt>
                <c:pt idx="42">
                  <c:v>2062</c:v>
                </c:pt>
                <c:pt idx="43">
                  <c:v>2063</c:v>
                </c:pt>
                <c:pt idx="44">
                  <c:v>2064</c:v>
                </c:pt>
                <c:pt idx="45">
                  <c:v>2065</c:v>
                </c:pt>
                <c:pt idx="46">
                  <c:v>2066</c:v>
                </c:pt>
                <c:pt idx="47">
                  <c:v>2067</c:v>
                </c:pt>
                <c:pt idx="48">
                  <c:v>2068</c:v>
                </c:pt>
                <c:pt idx="49">
                  <c:v>2069</c:v>
                </c:pt>
                <c:pt idx="50">
                  <c:v>2070</c:v>
                </c:pt>
              </c:numCache>
            </c:numRef>
          </c:cat>
          <c:val>
            <c:numRef>
              <c:f>Hoja1!$B$2:$B$52</c:f>
              <c:numCache>
                <c:formatCode>0.0%</c:formatCode>
                <c:ptCount val="51"/>
                <c:pt idx="0">
                  <c:v>0.5125104273263682</c:v>
                </c:pt>
                <c:pt idx="1">
                  <c:v>0.50948533854746403</c:v>
                </c:pt>
                <c:pt idx="2">
                  <c:v>0.50813057583679944</c:v>
                </c:pt>
                <c:pt idx="3">
                  <c:v>0.50800040707167193</c:v>
                </c:pt>
                <c:pt idx="4">
                  <c:v>0.50868430338286375</c:v>
                </c:pt>
                <c:pt idx="5">
                  <c:v>0.50979067021922797</c:v>
                </c:pt>
                <c:pt idx="6">
                  <c:v>0.51176474924262627</c:v>
                </c:pt>
                <c:pt idx="7">
                  <c:v>0.51483701860647435</c:v>
                </c:pt>
                <c:pt idx="8">
                  <c:v>0.51831937008688123</c:v>
                </c:pt>
                <c:pt idx="9">
                  <c:v>0.5215363575469687</c:v>
                </c:pt>
                <c:pt idx="10">
                  <c:v>0.52382171018807444</c:v>
                </c:pt>
                <c:pt idx="11">
                  <c:v>0.52504595983806168</c:v>
                </c:pt>
                <c:pt idx="12">
                  <c:v>0.525669844556372</c:v>
                </c:pt>
                <c:pt idx="13">
                  <c:v>0.5259180838009806</c:v>
                </c:pt>
                <c:pt idx="14">
                  <c:v>0.52601007064616223</c:v>
                </c:pt>
                <c:pt idx="15">
                  <c:v>0.52615883699200494</c:v>
                </c:pt>
                <c:pt idx="16">
                  <c:v>0.5261152986151183</c:v>
                </c:pt>
                <c:pt idx="17">
                  <c:v>0.52574428192992317</c:v>
                </c:pt>
                <c:pt idx="18">
                  <c:v>0.52541943324962648</c:v>
                </c:pt>
                <c:pt idx="19">
                  <c:v>0.52550593916712207</c:v>
                </c:pt>
                <c:pt idx="20">
                  <c:v>0.52636313268038049</c:v>
                </c:pt>
                <c:pt idx="21">
                  <c:v>0.52805669656168963</c:v>
                </c:pt>
                <c:pt idx="22">
                  <c:v>0.53033920254958966</c:v>
                </c:pt>
                <c:pt idx="23">
                  <c:v>0.53309950692053198</c:v>
                </c:pt>
                <c:pt idx="24">
                  <c:v>0.53622813488285936</c:v>
                </c:pt>
                <c:pt idx="25">
                  <c:v>0.53961723790908045</c:v>
                </c:pt>
                <c:pt idx="26">
                  <c:v>0.54334364355691611</c:v>
                </c:pt>
                <c:pt idx="27">
                  <c:v>0.54748569776156464</c:v>
                </c:pt>
                <c:pt idx="28">
                  <c:v>0.55193780415093563</c:v>
                </c:pt>
                <c:pt idx="29">
                  <c:v>0.55659447373514259</c:v>
                </c:pt>
                <c:pt idx="30">
                  <c:v>0.5613493812846797</c:v>
                </c:pt>
                <c:pt idx="31">
                  <c:v>0.56625607434512693</c:v>
                </c:pt>
                <c:pt idx="32">
                  <c:v>0.57117888735600686</c:v>
                </c:pt>
                <c:pt idx="33">
                  <c:v>0.57611789988629225</c:v>
                </c:pt>
                <c:pt idx="34">
                  <c:v>0.5810731920294947</c:v>
                </c:pt>
                <c:pt idx="35">
                  <c:v>0.58604484440799443</c:v>
                </c:pt>
                <c:pt idx="36">
                  <c:v>0.5919937631118587</c:v>
                </c:pt>
                <c:pt idx="37">
                  <c:v>0.59797950248017084</c:v>
                </c:pt>
                <c:pt idx="38">
                  <c:v>0.60400240542484818</c:v>
                </c:pt>
                <c:pt idx="39">
                  <c:v>0.61006281912913252</c:v>
                </c:pt>
                <c:pt idx="40">
                  <c:v>0.61616109511430217</c:v>
                </c:pt>
                <c:pt idx="41">
                  <c:v>0.6222975893076399</c:v>
                </c:pt>
                <c:pt idx="42">
                  <c:v>0.62847266211168029</c:v>
                </c:pt>
                <c:pt idx="43">
                  <c:v>0.63468667847476945</c:v>
                </c:pt>
                <c:pt idx="44">
                  <c:v>0.64094000796296258</c:v>
                </c:pt>
                <c:pt idx="45">
                  <c:v>0.6420930235633926</c:v>
                </c:pt>
                <c:pt idx="46">
                  <c:v>0.64417424700849502</c:v>
                </c:pt>
                <c:pt idx="47">
                  <c:v>0.64626584321989677</c:v>
                </c:pt>
                <c:pt idx="48">
                  <c:v>0.64836788993774153</c:v>
                </c:pt>
                <c:pt idx="49">
                  <c:v>0.65048046568096551</c:v>
                </c:pt>
                <c:pt idx="50">
                  <c:v>0.65260364975707275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3B-41F6-B169-4F4439D9C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4678384"/>
        <c:axId val="152685056"/>
      </c:barChart>
      <c:catAx>
        <c:axId val="20467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s-PE"/>
          </a:p>
        </c:txPr>
        <c:crossAx val="152685056"/>
        <c:crosses val="autoZero"/>
        <c:auto val="1"/>
        <c:lblAlgn val="ctr"/>
        <c:lblOffset val="100"/>
        <c:noMultiLvlLbl val="0"/>
      </c:catAx>
      <c:valAx>
        <c:axId val="152685056"/>
        <c:scaling>
          <c:orientation val="minMax"/>
          <c:min val="0.30000000000000004"/>
        </c:scaling>
        <c:delete val="1"/>
        <c:axPos val="l"/>
        <c:numFmt formatCode="0%" sourceLinked="0"/>
        <c:majorTickMark val="none"/>
        <c:minorTickMark val="none"/>
        <c:tickLblPos val="nextTo"/>
        <c:crossAx val="20467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 Narrow" panose="020B0606020202030204" pitchFamily="34" charset="0"/>
        </a:defRPr>
      </a:pPr>
      <a:endParaRPr lang="es-PE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b="1" noProof="0" dirty="0"/>
              <a:t>Afiliados</a:t>
            </a:r>
            <a:r>
              <a:rPr lang="es-PE" b="1" baseline="0" noProof="0" dirty="0"/>
              <a:t> al Sistema Privado de Pensiones</a:t>
            </a:r>
          </a:p>
          <a:p>
            <a:pPr>
              <a:defRPr/>
            </a:pPr>
            <a:r>
              <a:rPr lang="es-PE" baseline="0" noProof="0" dirty="0"/>
              <a:t>(Millones de personas, a diciembre de 2023)</a:t>
            </a:r>
            <a:endParaRPr lang="es-PE" noProof="0" dirty="0"/>
          </a:p>
        </c:rich>
      </c:tx>
      <c:layout>
        <c:manualLayout>
          <c:xMode val="edge"/>
          <c:yMode val="edge"/>
          <c:x val="0.3053646080593229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E7-4667-BD10-8C1780085777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E7-4667-BD10-8C1780085777}"/>
              </c:ext>
            </c:extLst>
          </c:dPt>
          <c:dLbls>
            <c:dLbl>
              <c:idx val="0"/>
              <c:layout>
                <c:manualLayout>
                  <c:x val="2.1329993688943782E-2"/>
                  <c:y val="-0.2402120730020196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00D3697-FD6F-4620-ACFC-8F426D69EC16}" type="CATEGORYNAME">
                      <a:rPr lang="es-ES" smtClean="0"/>
                      <a:pPr>
                        <a:defRPr sz="2000"/>
                      </a:pPr>
                      <a:t>[NOMBRE DE CATEGORÍA]</a:t>
                    </a:fld>
                    <a:r>
                      <a:rPr lang="es-ES" dirty="0"/>
                      <a:t>:</a:t>
                    </a:r>
                    <a:r>
                      <a:rPr lang="es-ES" baseline="0" dirty="0"/>
                      <a:t>
</a:t>
                    </a:r>
                    <a:fld id="{06B5CDD6-E7EF-4A6E-97B6-CDF90622D126}" type="PERCENTAGE">
                      <a:rPr lang="es-ES" baseline="0"/>
                      <a:pPr>
                        <a:defRPr sz="2000"/>
                      </a:pPr>
                      <a:t>[PORCENTAJE]</a:t>
                    </a:fld>
                    <a:endParaRPr lang="es-ES" baseline="0" dirty="0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367266674191889"/>
                      <c:h val="0.345935403218649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3E7-4667-BD10-8C1780085777}"/>
                </c:ext>
              </c:extLst>
            </c:dLbl>
            <c:dLbl>
              <c:idx val="1"/>
              <c:layout>
                <c:manualLayout>
                  <c:x val="-5.9808416481156534E-2"/>
                  <c:y val="3.054283366193754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E7-4667-BD10-8C178008577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Afiliados con saldo menor a 1 UIT en sus CIC</c:v>
                </c:pt>
                <c:pt idx="1">
                  <c:v>Resto</c:v>
                </c:pt>
              </c:strCache>
            </c:strRef>
          </c:cat>
          <c:val>
            <c:numRef>
              <c:f>Hoja1!$B$2:$B$3</c:f>
              <c:numCache>
                <c:formatCode>0.0</c:formatCode>
                <c:ptCount val="2"/>
                <c:pt idx="0">
                  <c:v>5.3940000000000001</c:v>
                </c:pt>
                <c:pt idx="1">
                  <c:v>3.9060000000000006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E7-4667-BD10-8C17800857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860237478842992E-2"/>
          <c:y val="0.15918462576977546"/>
          <c:w val="0.88569316310119162"/>
          <c:h val="0.75920702068700596"/>
        </c:manualLayout>
      </c:layout>
      <c:lineChart>
        <c:grouping val="standard"/>
        <c:varyColors val="0"/>
        <c:ser>
          <c:idx val="0"/>
          <c:order val="0"/>
          <c:spPr>
            <a:ln w="571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7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A52-4832-B5D9-09EAEDDA93E7}"/>
                </c:ext>
              </c:extLst>
            </c:dLbl>
            <c:dLbl>
              <c:idx val="131"/>
              <c:layout>
                <c:manualLayout>
                  <c:x val="-6.6489410618405893E-3"/>
                  <c:y val="-3.98914444243432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52-4832-B5D9-09EAEDDA93E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Hoja1!$A$247:$A$378</c:f>
              <c:strCache>
                <c:ptCount val="132"/>
                <c:pt idx="0">
                  <c:v>Ene-14</c:v>
                </c:pt>
                <c:pt idx="1">
                  <c:v>Feb-14</c:v>
                </c:pt>
                <c:pt idx="2">
                  <c:v>Mar-14</c:v>
                </c:pt>
                <c:pt idx="3">
                  <c:v>Abr-14</c:v>
                </c:pt>
                <c:pt idx="4">
                  <c:v>May-14</c:v>
                </c:pt>
                <c:pt idx="5">
                  <c:v>Jun-14</c:v>
                </c:pt>
                <c:pt idx="6">
                  <c:v>Jul-14</c:v>
                </c:pt>
                <c:pt idx="7">
                  <c:v>Ago-14</c:v>
                </c:pt>
                <c:pt idx="8">
                  <c:v>Set-14</c:v>
                </c:pt>
                <c:pt idx="9">
                  <c:v>Oct-14</c:v>
                </c:pt>
                <c:pt idx="10">
                  <c:v>Nov-14</c:v>
                </c:pt>
                <c:pt idx="11">
                  <c:v>Dic-14</c:v>
                </c:pt>
                <c:pt idx="12">
                  <c:v>Ene-15</c:v>
                </c:pt>
                <c:pt idx="13">
                  <c:v>Feb-15</c:v>
                </c:pt>
                <c:pt idx="14">
                  <c:v>Mar-15</c:v>
                </c:pt>
                <c:pt idx="15">
                  <c:v>Abr-15</c:v>
                </c:pt>
                <c:pt idx="16">
                  <c:v>May-15</c:v>
                </c:pt>
                <c:pt idx="17">
                  <c:v>Jun-15</c:v>
                </c:pt>
                <c:pt idx="18">
                  <c:v>Jul-15</c:v>
                </c:pt>
                <c:pt idx="19">
                  <c:v>Ago-15</c:v>
                </c:pt>
                <c:pt idx="20">
                  <c:v>Set-15</c:v>
                </c:pt>
                <c:pt idx="21">
                  <c:v>Oct-15</c:v>
                </c:pt>
                <c:pt idx="22">
                  <c:v>Nov-15</c:v>
                </c:pt>
                <c:pt idx="23">
                  <c:v>Dic-15</c:v>
                </c:pt>
                <c:pt idx="24">
                  <c:v>Ene-16</c:v>
                </c:pt>
                <c:pt idx="25">
                  <c:v>Feb-16</c:v>
                </c:pt>
                <c:pt idx="26">
                  <c:v>Mar-16</c:v>
                </c:pt>
                <c:pt idx="27">
                  <c:v>Abr-16</c:v>
                </c:pt>
                <c:pt idx="28">
                  <c:v>May-16</c:v>
                </c:pt>
                <c:pt idx="29">
                  <c:v>Jun-16</c:v>
                </c:pt>
                <c:pt idx="30">
                  <c:v>Jul-16</c:v>
                </c:pt>
                <c:pt idx="31">
                  <c:v>Ago-16</c:v>
                </c:pt>
                <c:pt idx="32">
                  <c:v>Set-16</c:v>
                </c:pt>
                <c:pt idx="33">
                  <c:v>Oct-16</c:v>
                </c:pt>
                <c:pt idx="34">
                  <c:v>Nov-16</c:v>
                </c:pt>
                <c:pt idx="35">
                  <c:v>Dic-16</c:v>
                </c:pt>
                <c:pt idx="36">
                  <c:v>Ene-17</c:v>
                </c:pt>
                <c:pt idx="37">
                  <c:v>Feb-17</c:v>
                </c:pt>
                <c:pt idx="38">
                  <c:v>Mar-17</c:v>
                </c:pt>
                <c:pt idx="39">
                  <c:v>Abr-17</c:v>
                </c:pt>
                <c:pt idx="40">
                  <c:v>May-17</c:v>
                </c:pt>
                <c:pt idx="41">
                  <c:v>Jun-17</c:v>
                </c:pt>
                <c:pt idx="42">
                  <c:v>Jul-17</c:v>
                </c:pt>
                <c:pt idx="43">
                  <c:v>Ago-17</c:v>
                </c:pt>
                <c:pt idx="44">
                  <c:v>Set-17</c:v>
                </c:pt>
                <c:pt idx="45">
                  <c:v>Oct-17</c:v>
                </c:pt>
                <c:pt idx="46">
                  <c:v>Nov-17</c:v>
                </c:pt>
                <c:pt idx="47">
                  <c:v>Dic-17</c:v>
                </c:pt>
                <c:pt idx="48">
                  <c:v>Ene-18</c:v>
                </c:pt>
                <c:pt idx="49">
                  <c:v>Feb-18</c:v>
                </c:pt>
                <c:pt idx="50">
                  <c:v>Mar-18</c:v>
                </c:pt>
                <c:pt idx="51">
                  <c:v>Abr-18</c:v>
                </c:pt>
                <c:pt idx="52">
                  <c:v>May-18</c:v>
                </c:pt>
                <c:pt idx="53">
                  <c:v>Jun-18</c:v>
                </c:pt>
                <c:pt idx="54">
                  <c:v>Jul-18</c:v>
                </c:pt>
                <c:pt idx="55">
                  <c:v>Ago-18</c:v>
                </c:pt>
                <c:pt idx="56">
                  <c:v>Set-18</c:v>
                </c:pt>
                <c:pt idx="57">
                  <c:v>Oct-18</c:v>
                </c:pt>
                <c:pt idx="58">
                  <c:v>Nov-18</c:v>
                </c:pt>
                <c:pt idx="59">
                  <c:v>Dic-18</c:v>
                </c:pt>
                <c:pt idx="60">
                  <c:v>Ene-19</c:v>
                </c:pt>
                <c:pt idx="61">
                  <c:v>Feb-19</c:v>
                </c:pt>
                <c:pt idx="62">
                  <c:v>Mar-19</c:v>
                </c:pt>
                <c:pt idx="63">
                  <c:v>Abr-19</c:v>
                </c:pt>
                <c:pt idx="64">
                  <c:v>May-19</c:v>
                </c:pt>
                <c:pt idx="65">
                  <c:v>Jun-19</c:v>
                </c:pt>
                <c:pt idx="66">
                  <c:v>Jul-19</c:v>
                </c:pt>
                <c:pt idx="67">
                  <c:v>Ago-19</c:v>
                </c:pt>
                <c:pt idx="68">
                  <c:v>Set-19</c:v>
                </c:pt>
                <c:pt idx="69">
                  <c:v>Oct-19</c:v>
                </c:pt>
                <c:pt idx="70">
                  <c:v>Nov-19</c:v>
                </c:pt>
                <c:pt idx="71">
                  <c:v>Dic-19</c:v>
                </c:pt>
                <c:pt idx="72">
                  <c:v>Ene-20</c:v>
                </c:pt>
                <c:pt idx="73">
                  <c:v>Feb-20</c:v>
                </c:pt>
                <c:pt idx="74">
                  <c:v>Mar-20</c:v>
                </c:pt>
                <c:pt idx="75">
                  <c:v>Abr-20</c:v>
                </c:pt>
                <c:pt idx="76">
                  <c:v>May-20</c:v>
                </c:pt>
                <c:pt idx="77">
                  <c:v>Jun-20</c:v>
                </c:pt>
                <c:pt idx="78">
                  <c:v>Jul-20</c:v>
                </c:pt>
                <c:pt idx="79">
                  <c:v>Ago-20</c:v>
                </c:pt>
                <c:pt idx="80">
                  <c:v>Set-20</c:v>
                </c:pt>
                <c:pt idx="81">
                  <c:v>Oct-20</c:v>
                </c:pt>
                <c:pt idx="82">
                  <c:v>Nov-20</c:v>
                </c:pt>
                <c:pt idx="83">
                  <c:v>Dic-20</c:v>
                </c:pt>
                <c:pt idx="84">
                  <c:v>Ene-21</c:v>
                </c:pt>
                <c:pt idx="85">
                  <c:v>Feb-21</c:v>
                </c:pt>
                <c:pt idx="86">
                  <c:v>Mar-21</c:v>
                </c:pt>
                <c:pt idx="87">
                  <c:v>Abr-21</c:v>
                </c:pt>
                <c:pt idx="88">
                  <c:v>May-21</c:v>
                </c:pt>
                <c:pt idx="89">
                  <c:v>Jun-21</c:v>
                </c:pt>
                <c:pt idx="90">
                  <c:v>Jul-21</c:v>
                </c:pt>
                <c:pt idx="91">
                  <c:v>Ago-21</c:v>
                </c:pt>
                <c:pt idx="92">
                  <c:v>Set-21</c:v>
                </c:pt>
                <c:pt idx="93">
                  <c:v>Oct-21</c:v>
                </c:pt>
                <c:pt idx="94">
                  <c:v>Nov-21</c:v>
                </c:pt>
                <c:pt idx="95">
                  <c:v>Dic-21</c:v>
                </c:pt>
                <c:pt idx="96">
                  <c:v>Ene-22</c:v>
                </c:pt>
                <c:pt idx="97">
                  <c:v>Feb-22</c:v>
                </c:pt>
                <c:pt idx="98">
                  <c:v>Mar-22</c:v>
                </c:pt>
                <c:pt idx="99">
                  <c:v>Abr-22</c:v>
                </c:pt>
                <c:pt idx="100">
                  <c:v>May-22</c:v>
                </c:pt>
                <c:pt idx="101">
                  <c:v>Jun-22</c:v>
                </c:pt>
                <c:pt idx="102">
                  <c:v>Jul-22</c:v>
                </c:pt>
                <c:pt idx="103">
                  <c:v>Ago-22</c:v>
                </c:pt>
                <c:pt idx="104">
                  <c:v>Set-22</c:v>
                </c:pt>
                <c:pt idx="105">
                  <c:v>Oct-22</c:v>
                </c:pt>
                <c:pt idx="106">
                  <c:v>Nov-22</c:v>
                </c:pt>
                <c:pt idx="107">
                  <c:v>Dic-22</c:v>
                </c:pt>
                <c:pt idx="108">
                  <c:v>Ene23</c:v>
                </c:pt>
                <c:pt idx="109">
                  <c:v>Feb23</c:v>
                </c:pt>
                <c:pt idx="110">
                  <c:v>Mar23</c:v>
                </c:pt>
                <c:pt idx="111">
                  <c:v>Abr23</c:v>
                </c:pt>
                <c:pt idx="112">
                  <c:v>May23</c:v>
                </c:pt>
                <c:pt idx="113">
                  <c:v>Jun23</c:v>
                </c:pt>
                <c:pt idx="114">
                  <c:v>Jul23</c:v>
                </c:pt>
                <c:pt idx="115">
                  <c:v>Ago23</c:v>
                </c:pt>
                <c:pt idx="116">
                  <c:v>Sep23</c:v>
                </c:pt>
                <c:pt idx="117">
                  <c:v>Oct23</c:v>
                </c:pt>
                <c:pt idx="118">
                  <c:v>Nov23</c:v>
                </c:pt>
                <c:pt idx="119">
                  <c:v>Dic23</c:v>
                </c:pt>
                <c:pt idx="120">
                  <c:v>Ene24</c:v>
                </c:pt>
                <c:pt idx="121">
                  <c:v>Feb24</c:v>
                </c:pt>
                <c:pt idx="122">
                  <c:v>Mar24</c:v>
                </c:pt>
                <c:pt idx="123">
                  <c:v>Abr24</c:v>
                </c:pt>
                <c:pt idx="124">
                  <c:v>May24</c:v>
                </c:pt>
                <c:pt idx="125">
                  <c:v>Jun24</c:v>
                </c:pt>
                <c:pt idx="126">
                  <c:v>Jul24</c:v>
                </c:pt>
                <c:pt idx="127">
                  <c:v>Ago24</c:v>
                </c:pt>
                <c:pt idx="128">
                  <c:v>Sep24</c:v>
                </c:pt>
                <c:pt idx="129">
                  <c:v>Oct24</c:v>
                </c:pt>
                <c:pt idx="130">
                  <c:v>Nov24</c:v>
                </c:pt>
                <c:pt idx="131">
                  <c:v>Dic24</c:v>
                </c:pt>
              </c:strCache>
            </c:strRef>
          </c:cat>
          <c:val>
            <c:numRef>
              <c:f>Hoja1!$B$247:$B$378</c:f>
              <c:numCache>
                <c:formatCode>#,##0</c:formatCode>
                <c:ptCount val="132"/>
                <c:pt idx="0">
                  <c:v>100893.39942256721</c:v>
                </c:pt>
                <c:pt idx="1">
                  <c:v>102644.23282767669</c:v>
                </c:pt>
                <c:pt idx="2">
                  <c:v>103156.69589345825</c:v>
                </c:pt>
                <c:pt idx="3">
                  <c:v>105104.69002484536</c:v>
                </c:pt>
                <c:pt idx="4">
                  <c:v>106118.96034890285</c:v>
                </c:pt>
                <c:pt idx="5">
                  <c:v>108499.12205744939</c:v>
                </c:pt>
                <c:pt idx="6">
                  <c:v>108741.4582180025</c:v>
                </c:pt>
                <c:pt idx="7">
                  <c:v>111398.74058016966</c:v>
                </c:pt>
                <c:pt idx="8">
                  <c:v>110947.42686502721</c:v>
                </c:pt>
                <c:pt idx="9">
                  <c:v>112679.72869252521</c:v>
                </c:pt>
                <c:pt idx="10">
                  <c:v>113660.51498453367</c:v>
                </c:pt>
                <c:pt idx="11">
                  <c:v>114503.49711627825</c:v>
                </c:pt>
                <c:pt idx="12">
                  <c:v>116317.37457064395</c:v>
                </c:pt>
                <c:pt idx="13">
                  <c:v>119191.32916833044</c:v>
                </c:pt>
                <c:pt idx="14">
                  <c:v>118500.46594477007</c:v>
                </c:pt>
                <c:pt idx="15">
                  <c:v>120883.91596976072</c:v>
                </c:pt>
                <c:pt idx="16">
                  <c:v>122525.69333945529</c:v>
                </c:pt>
                <c:pt idx="17">
                  <c:v>122056.56082647054</c:v>
                </c:pt>
                <c:pt idx="18">
                  <c:v>122474.43272838753</c:v>
                </c:pt>
                <c:pt idx="19">
                  <c:v>117891.11840593362</c:v>
                </c:pt>
                <c:pt idx="20">
                  <c:v>115816.9844977396</c:v>
                </c:pt>
                <c:pt idx="21">
                  <c:v>122121.94919133706</c:v>
                </c:pt>
                <c:pt idx="22">
                  <c:v>125300.89801836686</c:v>
                </c:pt>
                <c:pt idx="23">
                  <c:v>124092.9687632359</c:v>
                </c:pt>
                <c:pt idx="24">
                  <c:v>122204.46320491702</c:v>
                </c:pt>
                <c:pt idx="25">
                  <c:v>124430.85659423075</c:v>
                </c:pt>
                <c:pt idx="26">
                  <c:v>125912.06305519659</c:v>
                </c:pt>
                <c:pt idx="27">
                  <c:v>129201.32200723555</c:v>
                </c:pt>
                <c:pt idx="28">
                  <c:v>132060.85730231073</c:v>
                </c:pt>
                <c:pt idx="29">
                  <c:v>129627.37592112694</c:v>
                </c:pt>
                <c:pt idx="30">
                  <c:v>134610.95692998587</c:v>
                </c:pt>
                <c:pt idx="31">
                  <c:v>136631.1641736145</c:v>
                </c:pt>
                <c:pt idx="32">
                  <c:v>136683.73700595324</c:v>
                </c:pt>
                <c:pt idx="33">
                  <c:v>136158.97833362309</c:v>
                </c:pt>
                <c:pt idx="34">
                  <c:v>135646.28966310874</c:v>
                </c:pt>
                <c:pt idx="35">
                  <c:v>136352.82424038494</c:v>
                </c:pt>
                <c:pt idx="36">
                  <c:v>136433.25374467389</c:v>
                </c:pt>
                <c:pt idx="37">
                  <c:v>137207.42227553806</c:v>
                </c:pt>
                <c:pt idx="38">
                  <c:v>139195.5636431184</c:v>
                </c:pt>
                <c:pt idx="39">
                  <c:v>140859.1488400558</c:v>
                </c:pt>
                <c:pt idx="40">
                  <c:v>143742.06572879132</c:v>
                </c:pt>
                <c:pt idx="41">
                  <c:v>144416.62718687599</c:v>
                </c:pt>
                <c:pt idx="42">
                  <c:v>146312.75502844231</c:v>
                </c:pt>
                <c:pt idx="43">
                  <c:v>147531.54341817927</c:v>
                </c:pt>
                <c:pt idx="44">
                  <c:v>151585.59218445048</c:v>
                </c:pt>
                <c:pt idx="45">
                  <c:v>154360.40897304218</c:v>
                </c:pt>
                <c:pt idx="46">
                  <c:v>154829.66031903675</c:v>
                </c:pt>
                <c:pt idx="47">
                  <c:v>156246.6405157886</c:v>
                </c:pt>
                <c:pt idx="48">
                  <c:v>161530.60800444422</c:v>
                </c:pt>
                <c:pt idx="49">
                  <c:v>159872.21489424424</c:v>
                </c:pt>
                <c:pt idx="50">
                  <c:v>158762.7290575417</c:v>
                </c:pt>
                <c:pt idx="51">
                  <c:v>159404.50021665261</c:v>
                </c:pt>
                <c:pt idx="52">
                  <c:v>157619.19444660319</c:v>
                </c:pt>
                <c:pt idx="53">
                  <c:v>156008.9858401001</c:v>
                </c:pt>
                <c:pt idx="54">
                  <c:v>159598.75125574405</c:v>
                </c:pt>
                <c:pt idx="55">
                  <c:v>158546.77391080584</c:v>
                </c:pt>
                <c:pt idx="56">
                  <c:v>158849.98259116776</c:v>
                </c:pt>
                <c:pt idx="57">
                  <c:v>153505.35425308321</c:v>
                </c:pt>
                <c:pt idx="58">
                  <c:v>156779.75293470756</c:v>
                </c:pt>
                <c:pt idx="59">
                  <c:v>153413.63552230602</c:v>
                </c:pt>
                <c:pt idx="60">
                  <c:v>158188.97866727287</c:v>
                </c:pt>
                <c:pt idx="61">
                  <c:v>159705.38658813713</c:v>
                </c:pt>
                <c:pt idx="62">
                  <c:v>162263.04582673853</c:v>
                </c:pt>
                <c:pt idx="63">
                  <c:v>164492.18059568605</c:v>
                </c:pt>
                <c:pt idx="64">
                  <c:v>162684.71748612478</c:v>
                </c:pt>
                <c:pt idx="65">
                  <c:v>165754.60798363111</c:v>
                </c:pt>
                <c:pt idx="66">
                  <c:v>167380.96128881461</c:v>
                </c:pt>
                <c:pt idx="67">
                  <c:v>167922.78460850701</c:v>
                </c:pt>
                <c:pt idx="68">
                  <c:v>169231.04069888999</c:v>
                </c:pt>
                <c:pt idx="69">
                  <c:v>171538.102517269</c:v>
                </c:pt>
                <c:pt idx="70">
                  <c:v>172238.49816637899</c:v>
                </c:pt>
                <c:pt idx="71">
                  <c:v>174823.17190546001</c:v>
                </c:pt>
                <c:pt idx="72">
                  <c:v>176123.11469048029</c:v>
                </c:pt>
                <c:pt idx="73">
                  <c:v>172607.02141487229</c:v>
                </c:pt>
                <c:pt idx="74">
                  <c:v>154043.79368033647</c:v>
                </c:pt>
                <c:pt idx="75">
                  <c:v>154668.91818220733</c:v>
                </c:pt>
                <c:pt idx="76">
                  <c:v>157743.75470316102</c:v>
                </c:pt>
                <c:pt idx="77">
                  <c:v>152384.40819896501</c:v>
                </c:pt>
                <c:pt idx="78">
                  <c:v>150652.139335371</c:v>
                </c:pt>
                <c:pt idx="79">
                  <c:v>152890.30379130499</c:v>
                </c:pt>
                <c:pt idx="80">
                  <c:v>152297.19856379399</c:v>
                </c:pt>
                <c:pt idx="81">
                  <c:v>152422.1743772183</c:v>
                </c:pt>
                <c:pt idx="82">
                  <c:v>161671.29228611401</c:v>
                </c:pt>
                <c:pt idx="83">
                  <c:v>164874.56526928701</c:v>
                </c:pt>
                <c:pt idx="84">
                  <c:v>163507.2937009767</c:v>
                </c:pt>
                <c:pt idx="85">
                  <c:v>162467.71204445601</c:v>
                </c:pt>
                <c:pt idx="86">
                  <c:v>160128.07075375458</c:v>
                </c:pt>
                <c:pt idx="87">
                  <c:v>159372.340384232</c:v>
                </c:pt>
                <c:pt idx="88">
                  <c:v>164661.09088313</c:v>
                </c:pt>
                <c:pt idx="89">
                  <c:v>158147.603712696</c:v>
                </c:pt>
                <c:pt idx="90">
                  <c:v>146330.81211098397</c:v>
                </c:pt>
                <c:pt idx="91">
                  <c:v>134661.08283166998</c:v>
                </c:pt>
                <c:pt idx="92">
                  <c:v>129169.37011683489</c:v>
                </c:pt>
                <c:pt idx="93">
                  <c:v>131905.6447926223</c:v>
                </c:pt>
                <c:pt idx="94">
                  <c:v>132605.38537944038</c:v>
                </c:pt>
                <c:pt idx="95">
                  <c:v>133310.243312757</c:v>
                </c:pt>
                <c:pt idx="96" formatCode="0">
                  <c:v>132092.19157463999</c:v>
                </c:pt>
                <c:pt idx="97" formatCode="0">
                  <c:v>132077.52431382699</c:v>
                </c:pt>
                <c:pt idx="98" formatCode="0">
                  <c:v>132214.26811671301</c:v>
                </c:pt>
                <c:pt idx="99" formatCode="0">
                  <c:v>128964.377934285</c:v>
                </c:pt>
                <c:pt idx="100" formatCode="0">
                  <c:v>125808.57383785299</c:v>
                </c:pt>
                <c:pt idx="101" formatCode="0">
                  <c:v>122770.573422834</c:v>
                </c:pt>
                <c:pt idx="102" formatCode="0">
                  <c:v>119503.15550073099</c:v>
                </c:pt>
                <c:pt idx="103" formatCode="0">
                  <c:v>110848.131053256</c:v>
                </c:pt>
                <c:pt idx="104" formatCode="0">
                  <c:v>101840.400401994</c:v>
                </c:pt>
                <c:pt idx="105" formatCode="0">
                  <c:v>104184.126552801</c:v>
                </c:pt>
                <c:pt idx="106" formatCode="0">
                  <c:v>107237.625176819</c:v>
                </c:pt>
                <c:pt idx="107" formatCode="0">
                  <c:v>105862.759236382</c:v>
                </c:pt>
                <c:pt idx="108" formatCode="General">
                  <c:v>109138.29154970399</c:v>
                </c:pt>
                <c:pt idx="109" formatCode="General">
                  <c:v>107712.000289199</c:v>
                </c:pt>
                <c:pt idx="110" formatCode="General">
                  <c:v>109000.060880394</c:v>
                </c:pt>
                <c:pt idx="111" formatCode="General">
                  <c:v>110028.78622181401</c:v>
                </c:pt>
                <c:pt idx="112" formatCode="General">
                  <c:v>110139.29945603501</c:v>
                </c:pt>
                <c:pt idx="113" formatCode="General">
                  <c:v>112827.620839019</c:v>
                </c:pt>
                <c:pt idx="114" formatCode="General">
                  <c:v>115433.155426713</c:v>
                </c:pt>
                <c:pt idx="115" formatCode="General">
                  <c:v>116273.424591766</c:v>
                </c:pt>
                <c:pt idx="116" formatCode="General">
                  <c:v>115568.00242681299</c:v>
                </c:pt>
                <c:pt idx="117" formatCode="General">
                  <c:v>114740.02034089</c:v>
                </c:pt>
                <c:pt idx="118" formatCode="General">
                  <c:v>117442.014181283</c:v>
                </c:pt>
                <c:pt idx="119" formatCode="General">
                  <c:v>122806.226500921</c:v>
                </c:pt>
                <c:pt idx="120" formatCode="General">
                  <c:v>125187.33576522701</c:v>
                </c:pt>
                <c:pt idx="121" formatCode="General">
                  <c:v>127001.650389669</c:v>
                </c:pt>
                <c:pt idx="122" formatCode="General">
                  <c:v>126616.779119211</c:v>
                </c:pt>
                <c:pt idx="123" formatCode="General">
                  <c:v>125673.72550999001</c:v>
                </c:pt>
                <c:pt idx="124" formatCode="General">
                  <c:v>128369.803762011</c:v>
                </c:pt>
                <c:pt idx="125" formatCode="General">
                  <c:v>122496.41620665501</c:v>
                </c:pt>
                <c:pt idx="126" formatCode="General">
                  <c:v>112733.910654942</c:v>
                </c:pt>
                <c:pt idx="127" formatCode="General">
                  <c:v>108337.576910851</c:v>
                </c:pt>
                <c:pt idx="128" formatCode="General">
                  <c:v>106728.771854548</c:v>
                </c:pt>
                <c:pt idx="129" formatCode="General">
                  <c:v>105750.521853393</c:v>
                </c:pt>
                <c:pt idx="130" formatCode="General">
                  <c:v>106936.985642887</c:v>
                </c:pt>
                <c:pt idx="131" formatCode="General">
                  <c:v>106976.135925714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93-4F36-A166-3A98E32F5B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9783640"/>
        <c:axId val="793581184"/>
      </c:lineChart>
      <c:catAx>
        <c:axId val="1019783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793581184"/>
        <c:crosses val="autoZero"/>
        <c:auto val="1"/>
        <c:lblAlgn val="ctr"/>
        <c:lblOffset val="100"/>
        <c:noMultiLvlLbl val="1"/>
      </c:catAx>
      <c:valAx>
        <c:axId val="793581184"/>
        <c:scaling>
          <c:orientation val="minMax"/>
          <c:min val="90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10197836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13658880376606E-2"/>
          <c:y val="6.7730393094862368E-2"/>
          <c:w val="0.92523495271484568"/>
          <c:h val="0.78808336019589942"/>
        </c:manualLayout>
      </c:layout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Perú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Hoja1!$A$2:$A$541</c:f>
              <c:numCache>
                <c:formatCode>d\/mm\/yyyy</c:formatCode>
                <c:ptCount val="540"/>
                <c:pt idx="0">
                  <c:v>43889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43906</c:v>
                </c:pt>
                <c:pt idx="12">
                  <c:v>43907</c:v>
                </c:pt>
                <c:pt idx="13">
                  <c:v>43908</c:v>
                </c:pt>
                <c:pt idx="14">
                  <c:v>43909</c:v>
                </c:pt>
                <c:pt idx="15">
                  <c:v>43910</c:v>
                </c:pt>
                <c:pt idx="16">
                  <c:v>43913</c:v>
                </c:pt>
                <c:pt idx="17">
                  <c:v>43914</c:v>
                </c:pt>
                <c:pt idx="18">
                  <c:v>43915</c:v>
                </c:pt>
                <c:pt idx="19">
                  <c:v>43916</c:v>
                </c:pt>
                <c:pt idx="20">
                  <c:v>43917</c:v>
                </c:pt>
                <c:pt idx="21">
                  <c:v>43920</c:v>
                </c:pt>
                <c:pt idx="22">
                  <c:v>43921</c:v>
                </c:pt>
                <c:pt idx="23">
                  <c:v>43922</c:v>
                </c:pt>
                <c:pt idx="24">
                  <c:v>43923</c:v>
                </c:pt>
                <c:pt idx="25">
                  <c:v>43924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43934</c:v>
                </c:pt>
                <c:pt idx="32">
                  <c:v>43935</c:v>
                </c:pt>
                <c:pt idx="33">
                  <c:v>43936</c:v>
                </c:pt>
                <c:pt idx="34">
                  <c:v>43937</c:v>
                </c:pt>
                <c:pt idx="35">
                  <c:v>43938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43948</c:v>
                </c:pt>
                <c:pt idx="42">
                  <c:v>43949</c:v>
                </c:pt>
                <c:pt idx="43">
                  <c:v>43950</c:v>
                </c:pt>
                <c:pt idx="44">
                  <c:v>43951</c:v>
                </c:pt>
                <c:pt idx="45">
                  <c:v>43952</c:v>
                </c:pt>
                <c:pt idx="46">
                  <c:v>43955</c:v>
                </c:pt>
                <c:pt idx="47">
                  <c:v>43956</c:v>
                </c:pt>
                <c:pt idx="48">
                  <c:v>43957</c:v>
                </c:pt>
                <c:pt idx="49">
                  <c:v>43958</c:v>
                </c:pt>
                <c:pt idx="50">
                  <c:v>43959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43969</c:v>
                </c:pt>
                <c:pt idx="57">
                  <c:v>43970</c:v>
                </c:pt>
                <c:pt idx="58">
                  <c:v>43971</c:v>
                </c:pt>
                <c:pt idx="59">
                  <c:v>43972</c:v>
                </c:pt>
                <c:pt idx="60">
                  <c:v>43973</c:v>
                </c:pt>
                <c:pt idx="61">
                  <c:v>43976</c:v>
                </c:pt>
                <c:pt idx="62">
                  <c:v>43977</c:v>
                </c:pt>
                <c:pt idx="63">
                  <c:v>43978</c:v>
                </c:pt>
                <c:pt idx="64">
                  <c:v>43979</c:v>
                </c:pt>
                <c:pt idx="65">
                  <c:v>43980</c:v>
                </c:pt>
                <c:pt idx="66">
                  <c:v>43983</c:v>
                </c:pt>
                <c:pt idx="67">
                  <c:v>43984</c:v>
                </c:pt>
                <c:pt idx="68">
                  <c:v>43985</c:v>
                </c:pt>
                <c:pt idx="69">
                  <c:v>43986</c:v>
                </c:pt>
                <c:pt idx="70">
                  <c:v>43987</c:v>
                </c:pt>
                <c:pt idx="71">
                  <c:v>43990</c:v>
                </c:pt>
                <c:pt idx="72">
                  <c:v>43991</c:v>
                </c:pt>
                <c:pt idx="73">
                  <c:v>43992</c:v>
                </c:pt>
                <c:pt idx="74">
                  <c:v>43993</c:v>
                </c:pt>
                <c:pt idx="75">
                  <c:v>43994</c:v>
                </c:pt>
                <c:pt idx="76">
                  <c:v>43997</c:v>
                </c:pt>
                <c:pt idx="77">
                  <c:v>43998</c:v>
                </c:pt>
                <c:pt idx="78">
                  <c:v>43999</c:v>
                </c:pt>
                <c:pt idx="79">
                  <c:v>44000</c:v>
                </c:pt>
                <c:pt idx="80">
                  <c:v>44001</c:v>
                </c:pt>
                <c:pt idx="81">
                  <c:v>44004</c:v>
                </c:pt>
                <c:pt idx="82">
                  <c:v>44005</c:v>
                </c:pt>
                <c:pt idx="83">
                  <c:v>44006</c:v>
                </c:pt>
                <c:pt idx="84">
                  <c:v>44007</c:v>
                </c:pt>
                <c:pt idx="85">
                  <c:v>44008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44018</c:v>
                </c:pt>
                <c:pt idx="92">
                  <c:v>44019</c:v>
                </c:pt>
                <c:pt idx="93">
                  <c:v>44020</c:v>
                </c:pt>
                <c:pt idx="94">
                  <c:v>44021</c:v>
                </c:pt>
                <c:pt idx="95">
                  <c:v>44022</c:v>
                </c:pt>
                <c:pt idx="96">
                  <c:v>44025</c:v>
                </c:pt>
                <c:pt idx="97">
                  <c:v>44026</c:v>
                </c:pt>
                <c:pt idx="98">
                  <c:v>44027</c:v>
                </c:pt>
                <c:pt idx="99">
                  <c:v>44028</c:v>
                </c:pt>
                <c:pt idx="100">
                  <c:v>44029</c:v>
                </c:pt>
                <c:pt idx="101">
                  <c:v>44032</c:v>
                </c:pt>
                <c:pt idx="102">
                  <c:v>44033</c:v>
                </c:pt>
                <c:pt idx="103">
                  <c:v>44034</c:v>
                </c:pt>
                <c:pt idx="104">
                  <c:v>44035</c:v>
                </c:pt>
                <c:pt idx="105">
                  <c:v>44036</c:v>
                </c:pt>
                <c:pt idx="106">
                  <c:v>44039</c:v>
                </c:pt>
                <c:pt idx="107">
                  <c:v>44040</c:v>
                </c:pt>
                <c:pt idx="108">
                  <c:v>44041</c:v>
                </c:pt>
                <c:pt idx="109">
                  <c:v>44042</c:v>
                </c:pt>
                <c:pt idx="110">
                  <c:v>44043</c:v>
                </c:pt>
                <c:pt idx="111">
                  <c:v>44046</c:v>
                </c:pt>
                <c:pt idx="112">
                  <c:v>44047</c:v>
                </c:pt>
                <c:pt idx="113">
                  <c:v>44048</c:v>
                </c:pt>
                <c:pt idx="114">
                  <c:v>44049</c:v>
                </c:pt>
                <c:pt idx="115">
                  <c:v>44050</c:v>
                </c:pt>
                <c:pt idx="116">
                  <c:v>44053</c:v>
                </c:pt>
                <c:pt idx="117">
                  <c:v>44054</c:v>
                </c:pt>
                <c:pt idx="118">
                  <c:v>44055</c:v>
                </c:pt>
                <c:pt idx="119">
                  <c:v>44056</c:v>
                </c:pt>
                <c:pt idx="120">
                  <c:v>44057</c:v>
                </c:pt>
                <c:pt idx="121">
                  <c:v>44060</c:v>
                </c:pt>
                <c:pt idx="122">
                  <c:v>44061</c:v>
                </c:pt>
                <c:pt idx="123">
                  <c:v>44062</c:v>
                </c:pt>
                <c:pt idx="124">
                  <c:v>44063</c:v>
                </c:pt>
                <c:pt idx="125">
                  <c:v>44064</c:v>
                </c:pt>
                <c:pt idx="126">
                  <c:v>44067</c:v>
                </c:pt>
                <c:pt idx="127">
                  <c:v>44068</c:v>
                </c:pt>
                <c:pt idx="128">
                  <c:v>44069</c:v>
                </c:pt>
                <c:pt idx="129">
                  <c:v>44070</c:v>
                </c:pt>
                <c:pt idx="130">
                  <c:v>44071</c:v>
                </c:pt>
                <c:pt idx="131">
                  <c:v>44074</c:v>
                </c:pt>
                <c:pt idx="132">
                  <c:v>44075</c:v>
                </c:pt>
                <c:pt idx="133">
                  <c:v>44076</c:v>
                </c:pt>
                <c:pt idx="134">
                  <c:v>44077</c:v>
                </c:pt>
                <c:pt idx="135">
                  <c:v>44078</c:v>
                </c:pt>
                <c:pt idx="136">
                  <c:v>44081</c:v>
                </c:pt>
                <c:pt idx="137">
                  <c:v>44082</c:v>
                </c:pt>
                <c:pt idx="138">
                  <c:v>44083</c:v>
                </c:pt>
                <c:pt idx="139">
                  <c:v>44084</c:v>
                </c:pt>
                <c:pt idx="140">
                  <c:v>44085</c:v>
                </c:pt>
                <c:pt idx="141">
                  <c:v>44088</c:v>
                </c:pt>
                <c:pt idx="142">
                  <c:v>44089</c:v>
                </c:pt>
                <c:pt idx="143">
                  <c:v>44090</c:v>
                </c:pt>
                <c:pt idx="144">
                  <c:v>44091</c:v>
                </c:pt>
                <c:pt idx="145">
                  <c:v>44092</c:v>
                </c:pt>
                <c:pt idx="146">
                  <c:v>44095</c:v>
                </c:pt>
                <c:pt idx="147">
                  <c:v>44096</c:v>
                </c:pt>
                <c:pt idx="148">
                  <c:v>44097</c:v>
                </c:pt>
                <c:pt idx="149">
                  <c:v>44098</c:v>
                </c:pt>
                <c:pt idx="150">
                  <c:v>44099</c:v>
                </c:pt>
                <c:pt idx="151">
                  <c:v>44102</c:v>
                </c:pt>
                <c:pt idx="152">
                  <c:v>44103</c:v>
                </c:pt>
                <c:pt idx="153">
                  <c:v>44104</c:v>
                </c:pt>
                <c:pt idx="154">
                  <c:v>44105</c:v>
                </c:pt>
                <c:pt idx="155">
                  <c:v>44106</c:v>
                </c:pt>
                <c:pt idx="156">
                  <c:v>44109</c:v>
                </c:pt>
                <c:pt idx="157">
                  <c:v>44110</c:v>
                </c:pt>
                <c:pt idx="158">
                  <c:v>44111</c:v>
                </c:pt>
                <c:pt idx="159">
                  <c:v>44112</c:v>
                </c:pt>
                <c:pt idx="160">
                  <c:v>44113</c:v>
                </c:pt>
                <c:pt idx="161">
                  <c:v>44116</c:v>
                </c:pt>
                <c:pt idx="162">
                  <c:v>44117</c:v>
                </c:pt>
                <c:pt idx="163">
                  <c:v>44118</c:v>
                </c:pt>
                <c:pt idx="164">
                  <c:v>44119</c:v>
                </c:pt>
                <c:pt idx="165">
                  <c:v>44120</c:v>
                </c:pt>
                <c:pt idx="166">
                  <c:v>44123</c:v>
                </c:pt>
                <c:pt idx="167">
                  <c:v>44124</c:v>
                </c:pt>
                <c:pt idx="168">
                  <c:v>44125</c:v>
                </c:pt>
                <c:pt idx="169">
                  <c:v>44126</c:v>
                </c:pt>
                <c:pt idx="170">
                  <c:v>44127</c:v>
                </c:pt>
                <c:pt idx="171">
                  <c:v>44130</c:v>
                </c:pt>
                <c:pt idx="172">
                  <c:v>44131</c:v>
                </c:pt>
                <c:pt idx="173">
                  <c:v>44132</c:v>
                </c:pt>
                <c:pt idx="174">
                  <c:v>44133</c:v>
                </c:pt>
                <c:pt idx="175">
                  <c:v>44134</c:v>
                </c:pt>
                <c:pt idx="176">
                  <c:v>44137</c:v>
                </c:pt>
                <c:pt idx="177">
                  <c:v>44138</c:v>
                </c:pt>
                <c:pt idx="178">
                  <c:v>44139</c:v>
                </c:pt>
                <c:pt idx="179">
                  <c:v>44140</c:v>
                </c:pt>
                <c:pt idx="180">
                  <c:v>44141</c:v>
                </c:pt>
                <c:pt idx="181">
                  <c:v>44144</c:v>
                </c:pt>
                <c:pt idx="182">
                  <c:v>44145</c:v>
                </c:pt>
                <c:pt idx="183">
                  <c:v>44146</c:v>
                </c:pt>
                <c:pt idx="184">
                  <c:v>44147</c:v>
                </c:pt>
                <c:pt idx="185">
                  <c:v>44148</c:v>
                </c:pt>
                <c:pt idx="186">
                  <c:v>44151</c:v>
                </c:pt>
                <c:pt idx="187">
                  <c:v>44152</c:v>
                </c:pt>
                <c:pt idx="188">
                  <c:v>44153</c:v>
                </c:pt>
                <c:pt idx="189">
                  <c:v>44154</c:v>
                </c:pt>
                <c:pt idx="190">
                  <c:v>44155</c:v>
                </c:pt>
                <c:pt idx="191">
                  <c:v>44158</c:v>
                </c:pt>
                <c:pt idx="192">
                  <c:v>44159</c:v>
                </c:pt>
                <c:pt idx="193">
                  <c:v>44160</c:v>
                </c:pt>
                <c:pt idx="194">
                  <c:v>44161</c:v>
                </c:pt>
                <c:pt idx="195">
                  <c:v>44162</c:v>
                </c:pt>
                <c:pt idx="196">
                  <c:v>44165</c:v>
                </c:pt>
                <c:pt idx="197">
                  <c:v>44166</c:v>
                </c:pt>
                <c:pt idx="198">
                  <c:v>44167</c:v>
                </c:pt>
                <c:pt idx="199">
                  <c:v>44168</c:v>
                </c:pt>
                <c:pt idx="200">
                  <c:v>44169</c:v>
                </c:pt>
                <c:pt idx="201">
                  <c:v>44172</c:v>
                </c:pt>
                <c:pt idx="202">
                  <c:v>44173</c:v>
                </c:pt>
                <c:pt idx="203">
                  <c:v>44174</c:v>
                </c:pt>
                <c:pt idx="204">
                  <c:v>44175</c:v>
                </c:pt>
                <c:pt idx="205">
                  <c:v>44176</c:v>
                </c:pt>
                <c:pt idx="206">
                  <c:v>44179</c:v>
                </c:pt>
                <c:pt idx="207">
                  <c:v>44180</c:v>
                </c:pt>
                <c:pt idx="208">
                  <c:v>44181</c:v>
                </c:pt>
                <c:pt idx="209">
                  <c:v>44182</c:v>
                </c:pt>
                <c:pt idx="210">
                  <c:v>44183</c:v>
                </c:pt>
                <c:pt idx="211">
                  <c:v>44186</c:v>
                </c:pt>
                <c:pt idx="212">
                  <c:v>44187</c:v>
                </c:pt>
                <c:pt idx="213">
                  <c:v>44188</c:v>
                </c:pt>
                <c:pt idx="214">
                  <c:v>44189</c:v>
                </c:pt>
                <c:pt idx="215">
                  <c:v>44190</c:v>
                </c:pt>
                <c:pt idx="216">
                  <c:v>44193</c:v>
                </c:pt>
                <c:pt idx="217">
                  <c:v>44194</c:v>
                </c:pt>
                <c:pt idx="218">
                  <c:v>44195</c:v>
                </c:pt>
                <c:pt idx="219">
                  <c:v>44196</c:v>
                </c:pt>
                <c:pt idx="220">
                  <c:v>44197</c:v>
                </c:pt>
                <c:pt idx="221">
                  <c:v>44200</c:v>
                </c:pt>
                <c:pt idx="222">
                  <c:v>44201</c:v>
                </c:pt>
                <c:pt idx="223">
                  <c:v>44202</c:v>
                </c:pt>
                <c:pt idx="224">
                  <c:v>44203</c:v>
                </c:pt>
                <c:pt idx="225">
                  <c:v>44204</c:v>
                </c:pt>
                <c:pt idx="226">
                  <c:v>44207</c:v>
                </c:pt>
                <c:pt idx="227">
                  <c:v>44208</c:v>
                </c:pt>
                <c:pt idx="228">
                  <c:v>44209</c:v>
                </c:pt>
                <c:pt idx="229">
                  <c:v>44210</c:v>
                </c:pt>
                <c:pt idx="230">
                  <c:v>44211</c:v>
                </c:pt>
                <c:pt idx="231">
                  <c:v>44214</c:v>
                </c:pt>
                <c:pt idx="232">
                  <c:v>44215</c:v>
                </c:pt>
                <c:pt idx="233">
                  <c:v>44216</c:v>
                </c:pt>
                <c:pt idx="234">
                  <c:v>44217</c:v>
                </c:pt>
                <c:pt idx="235">
                  <c:v>44218</c:v>
                </c:pt>
                <c:pt idx="236">
                  <c:v>44221</c:v>
                </c:pt>
                <c:pt idx="237">
                  <c:v>44222</c:v>
                </c:pt>
                <c:pt idx="238">
                  <c:v>44223</c:v>
                </c:pt>
                <c:pt idx="239">
                  <c:v>44224</c:v>
                </c:pt>
                <c:pt idx="240">
                  <c:v>44225</c:v>
                </c:pt>
                <c:pt idx="241">
                  <c:v>44228</c:v>
                </c:pt>
                <c:pt idx="242">
                  <c:v>44229</c:v>
                </c:pt>
                <c:pt idx="243">
                  <c:v>44230</c:v>
                </c:pt>
                <c:pt idx="244">
                  <c:v>44231</c:v>
                </c:pt>
                <c:pt idx="245">
                  <c:v>44232</c:v>
                </c:pt>
                <c:pt idx="246">
                  <c:v>44235</c:v>
                </c:pt>
                <c:pt idx="247">
                  <c:v>44236</c:v>
                </c:pt>
                <c:pt idx="248">
                  <c:v>44237</c:v>
                </c:pt>
                <c:pt idx="249">
                  <c:v>44238</c:v>
                </c:pt>
                <c:pt idx="250">
                  <c:v>44239</c:v>
                </c:pt>
                <c:pt idx="251">
                  <c:v>44242</c:v>
                </c:pt>
                <c:pt idx="252">
                  <c:v>44243</c:v>
                </c:pt>
                <c:pt idx="253">
                  <c:v>44244</c:v>
                </c:pt>
                <c:pt idx="254">
                  <c:v>44245</c:v>
                </c:pt>
                <c:pt idx="255">
                  <c:v>44246</c:v>
                </c:pt>
                <c:pt idx="256">
                  <c:v>44249</c:v>
                </c:pt>
                <c:pt idx="257">
                  <c:v>44250</c:v>
                </c:pt>
                <c:pt idx="258">
                  <c:v>44251</c:v>
                </c:pt>
                <c:pt idx="259">
                  <c:v>44252</c:v>
                </c:pt>
                <c:pt idx="260">
                  <c:v>44253</c:v>
                </c:pt>
                <c:pt idx="261">
                  <c:v>44256</c:v>
                </c:pt>
                <c:pt idx="262">
                  <c:v>44257</c:v>
                </c:pt>
                <c:pt idx="263">
                  <c:v>44258</c:v>
                </c:pt>
                <c:pt idx="264">
                  <c:v>44259</c:v>
                </c:pt>
                <c:pt idx="265">
                  <c:v>44260</c:v>
                </c:pt>
                <c:pt idx="266">
                  <c:v>44263</c:v>
                </c:pt>
                <c:pt idx="267">
                  <c:v>44264</c:v>
                </c:pt>
                <c:pt idx="268">
                  <c:v>44265</c:v>
                </c:pt>
                <c:pt idx="269">
                  <c:v>44266</c:v>
                </c:pt>
                <c:pt idx="270">
                  <c:v>44267</c:v>
                </c:pt>
                <c:pt idx="271">
                  <c:v>44270</c:v>
                </c:pt>
                <c:pt idx="272">
                  <c:v>44271</c:v>
                </c:pt>
                <c:pt idx="273">
                  <c:v>44272</c:v>
                </c:pt>
                <c:pt idx="274">
                  <c:v>44273</c:v>
                </c:pt>
                <c:pt idx="275">
                  <c:v>44274</c:v>
                </c:pt>
                <c:pt idx="276">
                  <c:v>44277</c:v>
                </c:pt>
                <c:pt idx="277">
                  <c:v>44278</c:v>
                </c:pt>
                <c:pt idx="278">
                  <c:v>44279</c:v>
                </c:pt>
                <c:pt idx="279">
                  <c:v>44280</c:v>
                </c:pt>
                <c:pt idx="280">
                  <c:v>44281</c:v>
                </c:pt>
                <c:pt idx="281">
                  <c:v>44284</c:v>
                </c:pt>
                <c:pt idx="282">
                  <c:v>44285</c:v>
                </c:pt>
                <c:pt idx="283">
                  <c:v>44286</c:v>
                </c:pt>
                <c:pt idx="284">
                  <c:v>44287</c:v>
                </c:pt>
                <c:pt idx="285">
                  <c:v>44288</c:v>
                </c:pt>
                <c:pt idx="286">
                  <c:v>44291</c:v>
                </c:pt>
                <c:pt idx="287">
                  <c:v>44292</c:v>
                </c:pt>
                <c:pt idx="288">
                  <c:v>44293</c:v>
                </c:pt>
                <c:pt idx="289">
                  <c:v>44294</c:v>
                </c:pt>
                <c:pt idx="290">
                  <c:v>44295</c:v>
                </c:pt>
                <c:pt idx="291">
                  <c:v>44298</c:v>
                </c:pt>
                <c:pt idx="292">
                  <c:v>44299</c:v>
                </c:pt>
                <c:pt idx="293">
                  <c:v>44300</c:v>
                </c:pt>
                <c:pt idx="294">
                  <c:v>44301</c:v>
                </c:pt>
                <c:pt idx="295">
                  <c:v>44302</c:v>
                </c:pt>
                <c:pt idx="296">
                  <c:v>44305</c:v>
                </c:pt>
                <c:pt idx="297">
                  <c:v>44306</c:v>
                </c:pt>
                <c:pt idx="298">
                  <c:v>44307</c:v>
                </c:pt>
                <c:pt idx="299">
                  <c:v>44308</c:v>
                </c:pt>
                <c:pt idx="300">
                  <c:v>44309</c:v>
                </c:pt>
                <c:pt idx="301">
                  <c:v>44312</c:v>
                </c:pt>
                <c:pt idx="302">
                  <c:v>44313</c:v>
                </c:pt>
                <c:pt idx="303">
                  <c:v>44314</c:v>
                </c:pt>
                <c:pt idx="304">
                  <c:v>44315</c:v>
                </c:pt>
                <c:pt idx="305">
                  <c:v>44316</c:v>
                </c:pt>
                <c:pt idx="306">
                  <c:v>44319</c:v>
                </c:pt>
                <c:pt idx="307">
                  <c:v>44320</c:v>
                </c:pt>
                <c:pt idx="308">
                  <c:v>44321</c:v>
                </c:pt>
                <c:pt idx="309">
                  <c:v>44322</c:v>
                </c:pt>
                <c:pt idx="310">
                  <c:v>44323</c:v>
                </c:pt>
                <c:pt idx="311">
                  <c:v>44326</c:v>
                </c:pt>
                <c:pt idx="312">
                  <c:v>44327</c:v>
                </c:pt>
                <c:pt idx="313">
                  <c:v>44328</c:v>
                </c:pt>
                <c:pt idx="314">
                  <c:v>44329</c:v>
                </c:pt>
                <c:pt idx="315">
                  <c:v>44330</c:v>
                </c:pt>
                <c:pt idx="316">
                  <c:v>44333</c:v>
                </c:pt>
                <c:pt idx="317">
                  <c:v>44334</c:v>
                </c:pt>
                <c:pt idx="318">
                  <c:v>44335</c:v>
                </c:pt>
                <c:pt idx="319">
                  <c:v>44336</c:v>
                </c:pt>
                <c:pt idx="320">
                  <c:v>44337</c:v>
                </c:pt>
                <c:pt idx="321">
                  <c:v>44340</c:v>
                </c:pt>
                <c:pt idx="322">
                  <c:v>44341</c:v>
                </c:pt>
                <c:pt idx="323">
                  <c:v>44342</c:v>
                </c:pt>
                <c:pt idx="324">
                  <c:v>44343</c:v>
                </c:pt>
                <c:pt idx="325">
                  <c:v>44344</c:v>
                </c:pt>
                <c:pt idx="326">
                  <c:v>44347</c:v>
                </c:pt>
                <c:pt idx="327">
                  <c:v>44348</c:v>
                </c:pt>
                <c:pt idx="328">
                  <c:v>44349</c:v>
                </c:pt>
                <c:pt idx="329">
                  <c:v>44350</c:v>
                </c:pt>
                <c:pt idx="330">
                  <c:v>44351</c:v>
                </c:pt>
                <c:pt idx="331">
                  <c:v>44354</c:v>
                </c:pt>
                <c:pt idx="332">
                  <c:v>44355</c:v>
                </c:pt>
                <c:pt idx="333">
                  <c:v>44356</c:v>
                </c:pt>
                <c:pt idx="334">
                  <c:v>44357</c:v>
                </c:pt>
                <c:pt idx="335">
                  <c:v>44358</c:v>
                </c:pt>
                <c:pt idx="336">
                  <c:v>44361</c:v>
                </c:pt>
                <c:pt idx="337">
                  <c:v>44362</c:v>
                </c:pt>
                <c:pt idx="338">
                  <c:v>44363</c:v>
                </c:pt>
                <c:pt idx="339">
                  <c:v>44364</c:v>
                </c:pt>
                <c:pt idx="340">
                  <c:v>44365</c:v>
                </c:pt>
                <c:pt idx="341">
                  <c:v>44368</c:v>
                </c:pt>
                <c:pt idx="342">
                  <c:v>44369</c:v>
                </c:pt>
                <c:pt idx="343">
                  <c:v>44370</c:v>
                </c:pt>
                <c:pt idx="344">
                  <c:v>44371</c:v>
                </c:pt>
                <c:pt idx="345">
                  <c:v>44372</c:v>
                </c:pt>
                <c:pt idx="346">
                  <c:v>44375</c:v>
                </c:pt>
                <c:pt idx="347">
                  <c:v>44376</c:v>
                </c:pt>
                <c:pt idx="348">
                  <c:v>44377</c:v>
                </c:pt>
                <c:pt idx="349">
                  <c:v>44378</c:v>
                </c:pt>
                <c:pt idx="350">
                  <c:v>44379</c:v>
                </c:pt>
                <c:pt idx="351">
                  <c:v>44382</c:v>
                </c:pt>
                <c:pt idx="352">
                  <c:v>44383</c:v>
                </c:pt>
                <c:pt idx="353">
                  <c:v>44384</c:v>
                </c:pt>
                <c:pt idx="354">
                  <c:v>44385</c:v>
                </c:pt>
                <c:pt idx="355">
                  <c:v>44386</c:v>
                </c:pt>
                <c:pt idx="356">
                  <c:v>44389</c:v>
                </c:pt>
                <c:pt idx="357">
                  <c:v>44390</c:v>
                </c:pt>
                <c:pt idx="358">
                  <c:v>44391</c:v>
                </c:pt>
                <c:pt idx="359">
                  <c:v>44392</c:v>
                </c:pt>
                <c:pt idx="360">
                  <c:v>44393</c:v>
                </c:pt>
                <c:pt idx="361">
                  <c:v>44396</c:v>
                </c:pt>
                <c:pt idx="362">
                  <c:v>44397</c:v>
                </c:pt>
                <c:pt idx="363">
                  <c:v>44398</c:v>
                </c:pt>
                <c:pt idx="364">
                  <c:v>44399</c:v>
                </c:pt>
                <c:pt idx="365">
                  <c:v>44400</c:v>
                </c:pt>
                <c:pt idx="366">
                  <c:v>44403</c:v>
                </c:pt>
                <c:pt idx="367">
                  <c:v>44404</c:v>
                </c:pt>
                <c:pt idx="368">
                  <c:v>44405</c:v>
                </c:pt>
                <c:pt idx="369">
                  <c:v>44406</c:v>
                </c:pt>
                <c:pt idx="370">
                  <c:v>44407</c:v>
                </c:pt>
                <c:pt idx="371">
                  <c:v>44410</c:v>
                </c:pt>
                <c:pt idx="372">
                  <c:v>44411</c:v>
                </c:pt>
                <c:pt idx="373">
                  <c:v>44412</c:v>
                </c:pt>
                <c:pt idx="374">
                  <c:v>44413</c:v>
                </c:pt>
                <c:pt idx="375">
                  <c:v>44414</c:v>
                </c:pt>
                <c:pt idx="376">
                  <c:v>44417</c:v>
                </c:pt>
                <c:pt idx="377">
                  <c:v>44418</c:v>
                </c:pt>
                <c:pt idx="378">
                  <c:v>44419</c:v>
                </c:pt>
                <c:pt idx="379">
                  <c:v>44420</c:v>
                </c:pt>
                <c:pt idx="380">
                  <c:v>44421</c:v>
                </c:pt>
                <c:pt idx="381">
                  <c:v>44424</c:v>
                </c:pt>
                <c:pt idx="382">
                  <c:v>44425</c:v>
                </c:pt>
                <c:pt idx="383">
                  <c:v>44426</c:v>
                </c:pt>
                <c:pt idx="384">
                  <c:v>44427</c:v>
                </c:pt>
                <c:pt idx="385">
                  <c:v>44428</c:v>
                </c:pt>
                <c:pt idx="386">
                  <c:v>44431</c:v>
                </c:pt>
                <c:pt idx="387">
                  <c:v>44432</c:v>
                </c:pt>
                <c:pt idx="388">
                  <c:v>44433</c:v>
                </c:pt>
                <c:pt idx="389">
                  <c:v>44434</c:v>
                </c:pt>
                <c:pt idx="390">
                  <c:v>44435</c:v>
                </c:pt>
                <c:pt idx="391">
                  <c:v>44438</c:v>
                </c:pt>
                <c:pt idx="392">
                  <c:v>44439</c:v>
                </c:pt>
                <c:pt idx="393">
                  <c:v>44440</c:v>
                </c:pt>
                <c:pt idx="394">
                  <c:v>44441</c:v>
                </c:pt>
                <c:pt idx="395">
                  <c:v>44442</c:v>
                </c:pt>
                <c:pt idx="396">
                  <c:v>44445</c:v>
                </c:pt>
                <c:pt idx="397">
                  <c:v>44446</c:v>
                </c:pt>
                <c:pt idx="398">
                  <c:v>44447</c:v>
                </c:pt>
                <c:pt idx="399">
                  <c:v>44448</c:v>
                </c:pt>
                <c:pt idx="400">
                  <c:v>44449</c:v>
                </c:pt>
                <c:pt idx="401">
                  <c:v>44452</c:v>
                </c:pt>
                <c:pt idx="402">
                  <c:v>44453</c:v>
                </c:pt>
                <c:pt idx="403">
                  <c:v>44454</c:v>
                </c:pt>
                <c:pt idx="404">
                  <c:v>44455</c:v>
                </c:pt>
                <c:pt idx="405">
                  <c:v>44456</c:v>
                </c:pt>
                <c:pt idx="406">
                  <c:v>44459</c:v>
                </c:pt>
                <c:pt idx="407">
                  <c:v>44460</c:v>
                </c:pt>
                <c:pt idx="408">
                  <c:v>44461</c:v>
                </c:pt>
                <c:pt idx="409">
                  <c:v>44462</c:v>
                </c:pt>
                <c:pt idx="410">
                  <c:v>44463</c:v>
                </c:pt>
                <c:pt idx="411">
                  <c:v>44466</c:v>
                </c:pt>
                <c:pt idx="412">
                  <c:v>44467</c:v>
                </c:pt>
                <c:pt idx="413">
                  <c:v>44468</c:v>
                </c:pt>
                <c:pt idx="414">
                  <c:v>44469</c:v>
                </c:pt>
                <c:pt idx="415">
                  <c:v>44470</c:v>
                </c:pt>
                <c:pt idx="416">
                  <c:v>44473</c:v>
                </c:pt>
                <c:pt idx="417">
                  <c:v>44474</c:v>
                </c:pt>
                <c:pt idx="418">
                  <c:v>44475</c:v>
                </c:pt>
                <c:pt idx="419">
                  <c:v>44476</c:v>
                </c:pt>
                <c:pt idx="420">
                  <c:v>44477</c:v>
                </c:pt>
                <c:pt idx="421">
                  <c:v>44480</c:v>
                </c:pt>
                <c:pt idx="422">
                  <c:v>44481</c:v>
                </c:pt>
                <c:pt idx="423">
                  <c:v>44482</c:v>
                </c:pt>
                <c:pt idx="424">
                  <c:v>44483</c:v>
                </c:pt>
                <c:pt idx="425">
                  <c:v>44484</c:v>
                </c:pt>
                <c:pt idx="426">
                  <c:v>44487</c:v>
                </c:pt>
                <c:pt idx="427">
                  <c:v>44488</c:v>
                </c:pt>
                <c:pt idx="428">
                  <c:v>44489</c:v>
                </c:pt>
                <c:pt idx="429">
                  <c:v>44490</c:v>
                </c:pt>
                <c:pt idx="430">
                  <c:v>44491</c:v>
                </c:pt>
                <c:pt idx="431">
                  <c:v>44494</c:v>
                </c:pt>
                <c:pt idx="432">
                  <c:v>44495</c:v>
                </c:pt>
                <c:pt idx="433">
                  <c:v>44496</c:v>
                </c:pt>
                <c:pt idx="434">
                  <c:v>44497</c:v>
                </c:pt>
                <c:pt idx="435">
                  <c:v>44498</c:v>
                </c:pt>
                <c:pt idx="436">
                  <c:v>44501</c:v>
                </c:pt>
                <c:pt idx="437">
                  <c:v>44502</c:v>
                </c:pt>
                <c:pt idx="438">
                  <c:v>44503</c:v>
                </c:pt>
                <c:pt idx="439">
                  <c:v>44504</c:v>
                </c:pt>
                <c:pt idx="440">
                  <c:v>44505</c:v>
                </c:pt>
                <c:pt idx="441">
                  <c:v>44508</c:v>
                </c:pt>
                <c:pt idx="442">
                  <c:v>44509</c:v>
                </c:pt>
                <c:pt idx="443">
                  <c:v>44510</c:v>
                </c:pt>
                <c:pt idx="444">
                  <c:v>44511</c:v>
                </c:pt>
                <c:pt idx="445">
                  <c:v>44512</c:v>
                </c:pt>
                <c:pt idx="446">
                  <c:v>44515</c:v>
                </c:pt>
                <c:pt idx="447">
                  <c:v>44516</c:v>
                </c:pt>
                <c:pt idx="448">
                  <c:v>44517</c:v>
                </c:pt>
                <c:pt idx="449">
                  <c:v>44518</c:v>
                </c:pt>
                <c:pt idx="450">
                  <c:v>44519</c:v>
                </c:pt>
                <c:pt idx="451">
                  <c:v>44522</c:v>
                </c:pt>
                <c:pt idx="452">
                  <c:v>44523</c:v>
                </c:pt>
                <c:pt idx="453">
                  <c:v>44524</c:v>
                </c:pt>
                <c:pt idx="454">
                  <c:v>44525</c:v>
                </c:pt>
                <c:pt idx="455">
                  <c:v>44526</c:v>
                </c:pt>
                <c:pt idx="456">
                  <c:v>44529</c:v>
                </c:pt>
                <c:pt idx="457">
                  <c:v>44530</c:v>
                </c:pt>
                <c:pt idx="458">
                  <c:v>44531</c:v>
                </c:pt>
                <c:pt idx="459">
                  <c:v>44532</c:v>
                </c:pt>
                <c:pt idx="460">
                  <c:v>44533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44543</c:v>
                </c:pt>
                <c:pt idx="467">
                  <c:v>44544</c:v>
                </c:pt>
                <c:pt idx="468">
                  <c:v>44545</c:v>
                </c:pt>
                <c:pt idx="469">
                  <c:v>44546</c:v>
                </c:pt>
                <c:pt idx="470">
                  <c:v>44547</c:v>
                </c:pt>
                <c:pt idx="471">
                  <c:v>44550</c:v>
                </c:pt>
                <c:pt idx="472">
                  <c:v>44551</c:v>
                </c:pt>
                <c:pt idx="473">
                  <c:v>44552</c:v>
                </c:pt>
                <c:pt idx="474">
                  <c:v>44553</c:v>
                </c:pt>
                <c:pt idx="475">
                  <c:v>44554</c:v>
                </c:pt>
                <c:pt idx="476">
                  <c:v>44557</c:v>
                </c:pt>
                <c:pt idx="477">
                  <c:v>44558</c:v>
                </c:pt>
                <c:pt idx="478">
                  <c:v>44559</c:v>
                </c:pt>
                <c:pt idx="479">
                  <c:v>44560</c:v>
                </c:pt>
                <c:pt idx="480">
                  <c:v>44561</c:v>
                </c:pt>
                <c:pt idx="481">
                  <c:v>44564</c:v>
                </c:pt>
                <c:pt idx="482">
                  <c:v>44565</c:v>
                </c:pt>
                <c:pt idx="483">
                  <c:v>44566</c:v>
                </c:pt>
                <c:pt idx="484">
                  <c:v>44567</c:v>
                </c:pt>
                <c:pt idx="485">
                  <c:v>44568</c:v>
                </c:pt>
                <c:pt idx="486">
                  <c:v>44571</c:v>
                </c:pt>
                <c:pt idx="487">
                  <c:v>44572</c:v>
                </c:pt>
                <c:pt idx="488">
                  <c:v>44573</c:v>
                </c:pt>
                <c:pt idx="489">
                  <c:v>44574</c:v>
                </c:pt>
                <c:pt idx="490">
                  <c:v>44575</c:v>
                </c:pt>
                <c:pt idx="491">
                  <c:v>44578</c:v>
                </c:pt>
                <c:pt idx="492">
                  <c:v>44579</c:v>
                </c:pt>
                <c:pt idx="493">
                  <c:v>44580</c:v>
                </c:pt>
                <c:pt idx="494">
                  <c:v>44581</c:v>
                </c:pt>
                <c:pt idx="495">
                  <c:v>44582</c:v>
                </c:pt>
                <c:pt idx="496">
                  <c:v>44585</c:v>
                </c:pt>
                <c:pt idx="497">
                  <c:v>44586</c:v>
                </c:pt>
                <c:pt idx="498">
                  <c:v>44587</c:v>
                </c:pt>
                <c:pt idx="499">
                  <c:v>44588</c:v>
                </c:pt>
                <c:pt idx="500">
                  <c:v>44589</c:v>
                </c:pt>
                <c:pt idx="501">
                  <c:v>44592</c:v>
                </c:pt>
                <c:pt idx="502">
                  <c:v>44593</c:v>
                </c:pt>
                <c:pt idx="503">
                  <c:v>44594</c:v>
                </c:pt>
                <c:pt idx="504">
                  <c:v>44595</c:v>
                </c:pt>
                <c:pt idx="505">
                  <c:v>44596</c:v>
                </c:pt>
                <c:pt idx="506">
                  <c:v>44599</c:v>
                </c:pt>
                <c:pt idx="507">
                  <c:v>44600</c:v>
                </c:pt>
                <c:pt idx="508">
                  <c:v>44601</c:v>
                </c:pt>
                <c:pt idx="509">
                  <c:v>44602</c:v>
                </c:pt>
                <c:pt idx="510">
                  <c:v>44603</c:v>
                </c:pt>
                <c:pt idx="511">
                  <c:v>44606</c:v>
                </c:pt>
                <c:pt idx="512">
                  <c:v>44607</c:v>
                </c:pt>
                <c:pt idx="513">
                  <c:v>44608</c:v>
                </c:pt>
                <c:pt idx="514">
                  <c:v>44609</c:v>
                </c:pt>
                <c:pt idx="515">
                  <c:v>44610</c:v>
                </c:pt>
                <c:pt idx="516">
                  <c:v>44613</c:v>
                </c:pt>
                <c:pt idx="517">
                  <c:v>44614</c:v>
                </c:pt>
                <c:pt idx="518">
                  <c:v>44615</c:v>
                </c:pt>
                <c:pt idx="519">
                  <c:v>44616</c:v>
                </c:pt>
                <c:pt idx="520">
                  <c:v>44617</c:v>
                </c:pt>
                <c:pt idx="521">
                  <c:v>44620</c:v>
                </c:pt>
                <c:pt idx="522">
                  <c:v>44621</c:v>
                </c:pt>
                <c:pt idx="523">
                  <c:v>44622</c:v>
                </c:pt>
                <c:pt idx="524">
                  <c:v>44623</c:v>
                </c:pt>
                <c:pt idx="525">
                  <c:v>44624</c:v>
                </c:pt>
                <c:pt idx="526">
                  <c:v>44627</c:v>
                </c:pt>
                <c:pt idx="527">
                  <c:v>44628</c:v>
                </c:pt>
                <c:pt idx="528">
                  <c:v>44629</c:v>
                </c:pt>
                <c:pt idx="529">
                  <c:v>44630</c:v>
                </c:pt>
                <c:pt idx="530">
                  <c:v>44631</c:v>
                </c:pt>
                <c:pt idx="531">
                  <c:v>44634</c:v>
                </c:pt>
                <c:pt idx="532">
                  <c:v>44635</c:v>
                </c:pt>
                <c:pt idx="533">
                  <c:v>44636</c:v>
                </c:pt>
                <c:pt idx="534">
                  <c:v>44637</c:v>
                </c:pt>
                <c:pt idx="535">
                  <c:v>44638</c:v>
                </c:pt>
                <c:pt idx="536">
                  <c:v>44641</c:v>
                </c:pt>
                <c:pt idx="537">
                  <c:v>44642</c:v>
                </c:pt>
                <c:pt idx="538">
                  <c:v>44643</c:v>
                </c:pt>
                <c:pt idx="539">
                  <c:v>44644</c:v>
                </c:pt>
              </c:numCache>
            </c:numRef>
          </c:cat>
          <c:val>
            <c:numRef>
              <c:f>Hoja1!$B$2:$B$541</c:f>
              <c:numCache>
                <c:formatCode>General</c:formatCode>
                <c:ptCount val="540"/>
                <c:pt idx="0">
                  <c:v>100</c:v>
                </c:pt>
                <c:pt idx="1">
                  <c:v>101.31444248802259</c:v>
                </c:pt>
                <c:pt idx="2">
                  <c:v>102.3578068056181</c:v>
                </c:pt>
                <c:pt idx="3">
                  <c:v>103.2660415216412</c:v>
                </c:pt>
                <c:pt idx="4">
                  <c:v>103.18168789156871</c:v>
                </c:pt>
                <c:pt idx="5">
                  <c:v>103.19561033536711</c:v>
                </c:pt>
                <c:pt idx="6">
                  <c:v>103.20625691003644</c:v>
                </c:pt>
                <c:pt idx="7">
                  <c:v>101.47577904262724</c:v>
                </c:pt>
                <c:pt idx="8">
                  <c:v>101.02534703738586</c:v>
                </c:pt>
                <c:pt idx="9">
                  <c:v>93.879857499692889</c:v>
                </c:pt>
                <c:pt idx="10">
                  <c:v>93.814340117112323</c:v>
                </c:pt>
                <c:pt idx="11">
                  <c:v>88.743294705376513</c:v>
                </c:pt>
                <c:pt idx="12">
                  <c:v>89.423856516932148</c:v>
                </c:pt>
                <c:pt idx="13">
                  <c:v>89.7088571311576</c:v>
                </c:pt>
                <c:pt idx="14">
                  <c:v>85.790917652839767</c:v>
                </c:pt>
                <c:pt idx="15">
                  <c:v>86.159452929855448</c:v>
                </c:pt>
                <c:pt idx="16">
                  <c:v>87.961180950821017</c:v>
                </c:pt>
                <c:pt idx="17">
                  <c:v>88.793251709594202</c:v>
                </c:pt>
                <c:pt idx="18">
                  <c:v>93.43024446173375</c:v>
                </c:pt>
                <c:pt idx="19">
                  <c:v>94.797100855820801</c:v>
                </c:pt>
                <c:pt idx="20">
                  <c:v>96.670897997624991</c:v>
                </c:pt>
                <c:pt idx="21">
                  <c:v>94.38270341099873</c:v>
                </c:pt>
                <c:pt idx="22">
                  <c:v>94.00024569018467</c:v>
                </c:pt>
                <c:pt idx="23">
                  <c:v>93.998607755620156</c:v>
                </c:pt>
                <c:pt idx="24">
                  <c:v>93.835633266450998</c:v>
                </c:pt>
                <c:pt idx="25">
                  <c:v>88.560665001433193</c:v>
                </c:pt>
                <c:pt idx="26">
                  <c:v>88.353466279022157</c:v>
                </c:pt>
                <c:pt idx="27">
                  <c:v>91.389377994349118</c:v>
                </c:pt>
                <c:pt idx="28">
                  <c:v>92.532656320379985</c:v>
                </c:pt>
                <c:pt idx="29">
                  <c:v>92.532656320379985</c:v>
                </c:pt>
                <c:pt idx="30">
                  <c:v>92.532656320379985</c:v>
                </c:pt>
                <c:pt idx="31">
                  <c:v>96.3482248884157</c:v>
                </c:pt>
                <c:pt idx="32">
                  <c:v>99.116334302444614</c:v>
                </c:pt>
                <c:pt idx="33">
                  <c:v>97.467753163261122</c:v>
                </c:pt>
                <c:pt idx="34">
                  <c:v>97.916547233938019</c:v>
                </c:pt>
                <c:pt idx="35">
                  <c:v>97.97878874738953</c:v>
                </c:pt>
                <c:pt idx="36">
                  <c:v>98.181073666107039</c:v>
                </c:pt>
                <c:pt idx="37">
                  <c:v>97.520167069325581</c:v>
                </c:pt>
                <c:pt idx="38">
                  <c:v>97.686417427623766</c:v>
                </c:pt>
                <c:pt idx="39">
                  <c:v>97.824822898325209</c:v>
                </c:pt>
                <c:pt idx="40">
                  <c:v>97.542279185946512</c:v>
                </c:pt>
                <c:pt idx="41">
                  <c:v>97.221244011301749</c:v>
                </c:pt>
                <c:pt idx="42">
                  <c:v>96.703656688915274</c:v>
                </c:pt>
                <c:pt idx="43">
                  <c:v>97.502968756398175</c:v>
                </c:pt>
                <c:pt idx="44">
                  <c:v>97.05581262028582</c:v>
                </c:pt>
                <c:pt idx="45">
                  <c:v>97.05581262028582</c:v>
                </c:pt>
                <c:pt idx="46">
                  <c:v>96.217190123254582</c:v>
                </c:pt>
                <c:pt idx="47">
                  <c:v>97.442365177511164</c:v>
                </c:pt>
                <c:pt idx="48">
                  <c:v>97.207321567503371</c:v>
                </c:pt>
                <c:pt idx="49">
                  <c:v>97.83219360386552</c:v>
                </c:pt>
                <c:pt idx="50">
                  <c:v>99.593792228000495</c:v>
                </c:pt>
                <c:pt idx="51">
                  <c:v>100.07288808812088</c:v>
                </c:pt>
                <c:pt idx="52">
                  <c:v>99.980344785225824</c:v>
                </c:pt>
                <c:pt idx="53">
                  <c:v>100.11465541951598</c:v>
                </c:pt>
                <c:pt idx="54">
                  <c:v>99.918103271774285</c:v>
                </c:pt>
                <c:pt idx="55">
                  <c:v>100.11465541951598</c:v>
                </c:pt>
                <c:pt idx="56">
                  <c:v>100.31120756725768</c:v>
                </c:pt>
                <c:pt idx="57">
                  <c:v>100.18344867122558</c:v>
                </c:pt>
                <c:pt idx="58">
                  <c:v>100.35461283321732</c:v>
                </c:pt>
                <c:pt idx="59">
                  <c:v>101.14491626059538</c:v>
                </c:pt>
                <c:pt idx="60">
                  <c:v>100.95982965480528</c:v>
                </c:pt>
                <c:pt idx="61">
                  <c:v>101.27840792760327</c:v>
                </c:pt>
                <c:pt idx="62">
                  <c:v>101.49461529011916</c:v>
                </c:pt>
                <c:pt idx="63">
                  <c:v>100.90659678145859</c:v>
                </c:pt>
                <c:pt idx="64">
                  <c:v>101.04664018672453</c:v>
                </c:pt>
                <c:pt idx="65">
                  <c:v>100.81405347856354</c:v>
                </c:pt>
                <c:pt idx="66">
                  <c:v>100.39801809917692</c:v>
                </c:pt>
                <c:pt idx="67">
                  <c:v>100.47418205642684</c:v>
                </c:pt>
                <c:pt idx="68">
                  <c:v>100.7706482126039</c:v>
                </c:pt>
                <c:pt idx="69">
                  <c:v>99.860775562016286</c:v>
                </c:pt>
                <c:pt idx="70">
                  <c:v>100.00818967282257</c:v>
                </c:pt>
                <c:pt idx="71">
                  <c:v>100.05568977519349</c:v>
                </c:pt>
                <c:pt idx="72">
                  <c:v>99.943491257524258</c:v>
                </c:pt>
                <c:pt idx="73">
                  <c:v>100.15314688178208</c:v>
                </c:pt>
                <c:pt idx="74">
                  <c:v>100.01474141108062</c:v>
                </c:pt>
                <c:pt idx="75">
                  <c:v>99.86487039842757</c:v>
                </c:pt>
                <c:pt idx="76">
                  <c:v>100.02375005118544</c:v>
                </c:pt>
                <c:pt idx="77">
                  <c:v>100.05241390606446</c:v>
                </c:pt>
                <c:pt idx="78">
                  <c:v>99.855861758322746</c:v>
                </c:pt>
                <c:pt idx="79">
                  <c:v>100.15150894721756</c:v>
                </c:pt>
                <c:pt idx="80">
                  <c:v>100.31038859997543</c:v>
                </c:pt>
                <c:pt idx="81">
                  <c:v>100.18426763850783</c:v>
                </c:pt>
                <c:pt idx="82">
                  <c:v>100.09745710658859</c:v>
                </c:pt>
                <c:pt idx="83">
                  <c:v>100.12775889603209</c:v>
                </c:pt>
                <c:pt idx="84">
                  <c:v>100.16706932558044</c:v>
                </c:pt>
                <c:pt idx="85">
                  <c:v>99.809999590516369</c:v>
                </c:pt>
                <c:pt idx="86">
                  <c:v>99.809999590516369</c:v>
                </c:pt>
                <c:pt idx="87">
                  <c:v>99.649482003193981</c:v>
                </c:pt>
                <c:pt idx="88">
                  <c:v>99.61754227918594</c:v>
                </c:pt>
                <c:pt idx="89">
                  <c:v>99.414438393186188</c:v>
                </c:pt>
                <c:pt idx="90">
                  <c:v>99.271938086073447</c:v>
                </c:pt>
                <c:pt idx="91">
                  <c:v>99.213791409033206</c:v>
                </c:pt>
                <c:pt idx="92">
                  <c:v>99.496335121411889</c:v>
                </c:pt>
                <c:pt idx="93">
                  <c:v>100.06879325170959</c:v>
                </c:pt>
                <c:pt idx="94">
                  <c:v>100.43159575774948</c:v>
                </c:pt>
                <c:pt idx="95">
                  <c:v>100.1965521477417</c:v>
                </c:pt>
                <c:pt idx="96">
                  <c:v>100.35379386593506</c:v>
                </c:pt>
                <c:pt idx="97">
                  <c:v>100.39310429548338</c:v>
                </c:pt>
                <c:pt idx="98">
                  <c:v>100.62814790549118</c:v>
                </c:pt>
                <c:pt idx="99">
                  <c:v>101.23664059620819</c:v>
                </c:pt>
                <c:pt idx="100">
                  <c:v>101.90000409483642</c:v>
                </c:pt>
                <c:pt idx="101">
                  <c:v>101.86970230539289</c:v>
                </c:pt>
                <c:pt idx="102">
                  <c:v>101.7779779697801</c:v>
                </c:pt>
                <c:pt idx="103">
                  <c:v>101.89754719298962</c:v>
                </c:pt>
                <c:pt idx="104">
                  <c:v>102.18664264362639</c:v>
                </c:pt>
                <c:pt idx="105">
                  <c:v>102.68293681667417</c:v>
                </c:pt>
                <c:pt idx="106">
                  <c:v>103.19479136808485</c:v>
                </c:pt>
                <c:pt idx="107">
                  <c:v>103.19479136808485</c:v>
                </c:pt>
                <c:pt idx="108">
                  <c:v>103.30371401662504</c:v>
                </c:pt>
                <c:pt idx="109">
                  <c:v>103.55595593956022</c:v>
                </c:pt>
                <c:pt idx="110">
                  <c:v>103.64849924245527</c:v>
                </c:pt>
                <c:pt idx="111">
                  <c:v>103.75987879284223</c:v>
                </c:pt>
                <c:pt idx="112">
                  <c:v>103.66979239179395</c:v>
                </c:pt>
                <c:pt idx="113">
                  <c:v>103.65586994799558</c:v>
                </c:pt>
                <c:pt idx="114">
                  <c:v>102.42332418819868</c:v>
                </c:pt>
                <c:pt idx="115">
                  <c:v>101.62483108799802</c:v>
                </c:pt>
                <c:pt idx="116">
                  <c:v>101.53310675238525</c:v>
                </c:pt>
                <c:pt idx="117">
                  <c:v>102.30866876868269</c:v>
                </c:pt>
                <c:pt idx="118">
                  <c:v>102.36599647844069</c:v>
                </c:pt>
                <c:pt idx="119">
                  <c:v>102.40530690798902</c:v>
                </c:pt>
                <c:pt idx="120">
                  <c:v>102.56336759346463</c:v>
                </c:pt>
                <c:pt idx="121">
                  <c:v>102.36845338028746</c:v>
                </c:pt>
                <c:pt idx="122">
                  <c:v>102.33733262356168</c:v>
                </c:pt>
                <c:pt idx="123">
                  <c:v>102.43888456656155</c:v>
                </c:pt>
                <c:pt idx="124">
                  <c:v>102.3045739322714</c:v>
                </c:pt>
                <c:pt idx="125">
                  <c:v>102.12440113017485</c:v>
                </c:pt>
                <c:pt idx="126">
                  <c:v>102.05560787846524</c:v>
                </c:pt>
                <c:pt idx="127">
                  <c:v>101.82302117030424</c:v>
                </c:pt>
                <c:pt idx="128">
                  <c:v>102.10884075181197</c:v>
                </c:pt>
                <c:pt idx="129">
                  <c:v>102.30375496498915</c:v>
                </c:pt>
                <c:pt idx="130">
                  <c:v>102.62642807419844</c:v>
                </c:pt>
                <c:pt idx="131">
                  <c:v>103.09160149052046</c:v>
                </c:pt>
                <c:pt idx="132">
                  <c:v>102.84591130584333</c:v>
                </c:pt>
                <c:pt idx="133">
                  <c:v>102.35371196920681</c:v>
                </c:pt>
                <c:pt idx="134">
                  <c:v>101.968797346546</c:v>
                </c:pt>
                <c:pt idx="135">
                  <c:v>101.64121043364315</c:v>
                </c:pt>
                <c:pt idx="136">
                  <c:v>101.37914090332092</c:v>
                </c:pt>
                <c:pt idx="137">
                  <c:v>101.83039187584455</c:v>
                </c:pt>
                <c:pt idx="138">
                  <c:v>102.50358298185989</c:v>
                </c:pt>
                <c:pt idx="139">
                  <c:v>101.83776258138488</c:v>
                </c:pt>
                <c:pt idx="140">
                  <c:v>101.21944228328077</c:v>
                </c:pt>
                <c:pt idx="141">
                  <c:v>101.47414110806272</c:v>
                </c:pt>
                <c:pt idx="142">
                  <c:v>101.60845174235288</c:v>
                </c:pt>
                <c:pt idx="143">
                  <c:v>101.388968510708</c:v>
                </c:pt>
                <c:pt idx="144">
                  <c:v>101.50935670119978</c:v>
                </c:pt>
                <c:pt idx="145">
                  <c:v>101.51099463576429</c:v>
                </c:pt>
                <c:pt idx="146">
                  <c:v>101.24401130174849</c:v>
                </c:pt>
                <c:pt idx="147">
                  <c:v>100.6715531714508</c:v>
                </c:pt>
                <c:pt idx="148">
                  <c:v>100.23094877359648</c:v>
                </c:pt>
                <c:pt idx="149">
                  <c:v>100.33495761844313</c:v>
                </c:pt>
                <c:pt idx="150">
                  <c:v>100.88120879570862</c:v>
                </c:pt>
                <c:pt idx="151">
                  <c:v>100.88202776299087</c:v>
                </c:pt>
                <c:pt idx="152">
                  <c:v>100.51021661684617</c:v>
                </c:pt>
                <c:pt idx="153">
                  <c:v>100.21784529708037</c:v>
                </c:pt>
                <c:pt idx="154">
                  <c:v>100.36198353875763</c:v>
                </c:pt>
                <c:pt idx="155">
                  <c:v>100.32513001105605</c:v>
                </c:pt>
                <c:pt idx="156">
                  <c:v>100.66827730232177</c:v>
                </c:pt>
                <c:pt idx="157">
                  <c:v>100.68957045166044</c:v>
                </c:pt>
                <c:pt idx="158">
                  <c:v>101.21534744686949</c:v>
                </c:pt>
                <c:pt idx="159">
                  <c:v>101.90573686581222</c:v>
                </c:pt>
                <c:pt idx="160">
                  <c:v>102.5412554768437</c:v>
                </c:pt>
                <c:pt idx="161">
                  <c:v>102.43888456656155</c:v>
                </c:pt>
                <c:pt idx="162">
                  <c:v>101.56095163998198</c:v>
                </c:pt>
                <c:pt idx="163">
                  <c:v>102.01056467794112</c:v>
                </c:pt>
                <c:pt idx="164">
                  <c:v>101.53310675238525</c:v>
                </c:pt>
                <c:pt idx="165">
                  <c:v>101.63547766266738</c:v>
                </c:pt>
                <c:pt idx="166">
                  <c:v>101.2112526104582</c:v>
                </c:pt>
                <c:pt idx="167">
                  <c:v>100.6101306252815</c:v>
                </c:pt>
                <c:pt idx="168">
                  <c:v>100.07452602268539</c:v>
                </c:pt>
                <c:pt idx="169">
                  <c:v>100.44961303795912</c:v>
                </c:pt>
                <c:pt idx="170">
                  <c:v>101.04418328487776</c:v>
                </c:pt>
                <c:pt idx="171">
                  <c:v>101.02043323369232</c:v>
                </c:pt>
                <c:pt idx="172">
                  <c:v>101.23336472707916</c:v>
                </c:pt>
                <c:pt idx="173">
                  <c:v>100.84763113713606</c:v>
                </c:pt>
                <c:pt idx="174">
                  <c:v>101.20470087220015</c:v>
                </c:pt>
                <c:pt idx="175">
                  <c:v>101.01388149543426</c:v>
                </c:pt>
                <c:pt idx="176">
                  <c:v>101.40043405265959</c:v>
                </c:pt>
                <c:pt idx="177">
                  <c:v>102.37172924941649</c:v>
                </c:pt>
                <c:pt idx="178">
                  <c:v>102.70668686785962</c:v>
                </c:pt>
                <c:pt idx="179">
                  <c:v>103.78362884402767</c:v>
                </c:pt>
                <c:pt idx="180">
                  <c:v>103.37824003931043</c:v>
                </c:pt>
                <c:pt idx="181">
                  <c:v>103.17349821874615</c:v>
                </c:pt>
                <c:pt idx="182">
                  <c:v>102.63871258343229</c:v>
                </c:pt>
                <c:pt idx="183">
                  <c:v>102.06707342041685</c:v>
                </c:pt>
                <c:pt idx="184">
                  <c:v>101.83039187584455</c:v>
                </c:pt>
                <c:pt idx="185">
                  <c:v>100.92707096351501</c:v>
                </c:pt>
                <c:pt idx="186">
                  <c:v>100.70021702632978</c:v>
                </c:pt>
                <c:pt idx="187">
                  <c:v>102.00728880881209</c:v>
                </c:pt>
                <c:pt idx="188">
                  <c:v>102.16944433069899</c:v>
                </c:pt>
                <c:pt idx="189">
                  <c:v>102.24233241881986</c:v>
                </c:pt>
                <c:pt idx="190">
                  <c:v>102.40448794070676</c:v>
                </c:pt>
                <c:pt idx="191">
                  <c:v>102.8811268989804</c:v>
                </c:pt>
                <c:pt idx="192">
                  <c:v>102.95155808525449</c:v>
                </c:pt>
                <c:pt idx="193">
                  <c:v>103.09242045780272</c:v>
                </c:pt>
                <c:pt idx="194">
                  <c:v>103.65013717701976</c:v>
                </c:pt>
                <c:pt idx="195">
                  <c:v>103.34875721714918</c:v>
                </c:pt>
                <c:pt idx="196">
                  <c:v>103.27668809631054</c:v>
                </c:pt>
                <c:pt idx="197">
                  <c:v>103.22673109209286</c:v>
                </c:pt>
                <c:pt idx="198">
                  <c:v>103.42082633798779</c:v>
                </c:pt>
                <c:pt idx="199">
                  <c:v>103.65423201343104</c:v>
                </c:pt>
                <c:pt idx="200">
                  <c:v>104.04406043978543</c:v>
                </c:pt>
                <c:pt idx="201">
                  <c:v>105.5403136644691</c:v>
                </c:pt>
                <c:pt idx="202">
                  <c:v>105.5403136644691</c:v>
                </c:pt>
                <c:pt idx="203">
                  <c:v>105.69346054625117</c:v>
                </c:pt>
                <c:pt idx="204">
                  <c:v>106.07509929978296</c:v>
                </c:pt>
                <c:pt idx="205">
                  <c:v>106.39367757258098</c:v>
                </c:pt>
                <c:pt idx="206">
                  <c:v>106.74583350395153</c:v>
                </c:pt>
                <c:pt idx="207">
                  <c:v>107.24048974243479</c:v>
                </c:pt>
                <c:pt idx="208">
                  <c:v>107.59755947749888</c:v>
                </c:pt>
                <c:pt idx="209">
                  <c:v>107.83833585848244</c:v>
                </c:pt>
                <c:pt idx="210">
                  <c:v>107.95381024528071</c:v>
                </c:pt>
                <c:pt idx="211">
                  <c:v>107.97756029646615</c:v>
                </c:pt>
                <c:pt idx="212">
                  <c:v>107.72040456983744</c:v>
                </c:pt>
                <c:pt idx="213">
                  <c:v>107.72449940624873</c:v>
                </c:pt>
                <c:pt idx="214">
                  <c:v>107.86290487695015</c:v>
                </c:pt>
                <c:pt idx="215">
                  <c:v>107.86290487695015</c:v>
                </c:pt>
                <c:pt idx="216">
                  <c:v>107.86618074607918</c:v>
                </c:pt>
                <c:pt idx="217">
                  <c:v>107.8317841202244</c:v>
                </c:pt>
                <c:pt idx="218">
                  <c:v>107.79001678882926</c:v>
                </c:pt>
                <c:pt idx="219">
                  <c:v>107.75643913025674</c:v>
                </c:pt>
                <c:pt idx="220">
                  <c:v>107.75643913025674</c:v>
                </c:pt>
                <c:pt idx="221">
                  <c:v>108.07501740305474</c:v>
                </c:pt>
                <c:pt idx="222">
                  <c:v>107.92268948855492</c:v>
                </c:pt>
                <c:pt idx="223">
                  <c:v>107.00462716514474</c:v>
                </c:pt>
                <c:pt idx="224">
                  <c:v>106.75811801318538</c:v>
                </c:pt>
                <c:pt idx="225">
                  <c:v>106.53126407600017</c:v>
                </c:pt>
                <c:pt idx="226">
                  <c:v>106.0038491462266</c:v>
                </c:pt>
                <c:pt idx="227">
                  <c:v>106.36665165226648</c:v>
                </c:pt>
                <c:pt idx="228">
                  <c:v>106.79251463904016</c:v>
                </c:pt>
                <c:pt idx="229">
                  <c:v>106.715531714508</c:v>
                </c:pt>
                <c:pt idx="230">
                  <c:v>106.57385037467752</c:v>
                </c:pt>
                <c:pt idx="231">
                  <c:v>106.44527251136316</c:v>
                </c:pt>
                <c:pt idx="232">
                  <c:v>106.31669464804882</c:v>
                </c:pt>
                <c:pt idx="233">
                  <c:v>106.30031530240367</c:v>
                </c:pt>
                <c:pt idx="234">
                  <c:v>106.14307358421031</c:v>
                </c:pt>
                <c:pt idx="235">
                  <c:v>105.90393513779124</c:v>
                </c:pt>
                <c:pt idx="236">
                  <c:v>105.7196674992834</c:v>
                </c:pt>
                <c:pt idx="237">
                  <c:v>105.5902706686868</c:v>
                </c:pt>
                <c:pt idx="238">
                  <c:v>104.55100118750255</c:v>
                </c:pt>
                <c:pt idx="239">
                  <c:v>105.68608984071086</c:v>
                </c:pt>
                <c:pt idx="240">
                  <c:v>106.26182384013758</c:v>
                </c:pt>
                <c:pt idx="241">
                  <c:v>105.99484050612178</c:v>
                </c:pt>
                <c:pt idx="242">
                  <c:v>105.76471069980755</c:v>
                </c:pt>
                <c:pt idx="243">
                  <c:v>105.49445149666271</c:v>
                </c:pt>
                <c:pt idx="244">
                  <c:v>105.42811514679988</c:v>
                </c:pt>
                <c:pt idx="245">
                  <c:v>105.51574464600139</c:v>
                </c:pt>
                <c:pt idx="246">
                  <c:v>105.54522746816264</c:v>
                </c:pt>
                <c:pt idx="247">
                  <c:v>105.6508742475738</c:v>
                </c:pt>
                <c:pt idx="248">
                  <c:v>105.69837434994471</c:v>
                </c:pt>
                <c:pt idx="249">
                  <c:v>105.64923631300928</c:v>
                </c:pt>
                <c:pt idx="250">
                  <c:v>105.59436550509807</c:v>
                </c:pt>
                <c:pt idx="251">
                  <c:v>105.47807215101757</c:v>
                </c:pt>
                <c:pt idx="252">
                  <c:v>105.32983907292903</c:v>
                </c:pt>
                <c:pt idx="253">
                  <c:v>105.14229556529216</c:v>
                </c:pt>
                <c:pt idx="254">
                  <c:v>104.6533720977847</c:v>
                </c:pt>
                <c:pt idx="255">
                  <c:v>103.92940502026944</c:v>
                </c:pt>
                <c:pt idx="256">
                  <c:v>103.17267925146389</c:v>
                </c:pt>
                <c:pt idx="257">
                  <c:v>103.45276606199583</c:v>
                </c:pt>
                <c:pt idx="258">
                  <c:v>103.34138651160887</c:v>
                </c:pt>
                <c:pt idx="259">
                  <c:v>102.53470373858565</c:v>
                </c:pt>
                <c:pt idx="260">
                  <c:v>100.8337086933377</c:v>
                </c:pt>
                <c:pt idx="261">
                  <c:v>100.60439785430573</c:v>
                </c:pt>
                <c:pt idx="262">
                  <c:v>100.0818967282257</c:v>
                </c:pt>
                <c:pt idx="263">
                  <c:v>99.208877605339666</c:v>
                </c:pt>
                <c:pt idx="264">
                  <c:v>98.459522542074438</c:v>
                </c:pt>
                <c:pt idx="265">
                  <c:v>98.4505139019696</c:v>
                </c:pt>
                <c:pt idx="266">
                  <c:v>97.552925760615864</c:v>
                </c:pt>
                <c:pt idx="267">
                  <c:v>97.849391916792911</c:v>
                </c:pt>
                <c:pt idx="268">
                  <c:v>98.131116661889351</c:v>
                </c:pt>
                <c:pt idx="269">
                  <c:v>98.941894271323861</c:v>
                </c:pt>
                <c:pt idx="270">
                  <c:v>98.189263338929607</c:v>
                </c:pt>
                <c:pt idx="271">
                  <c:v>98.177797796978012</c:v>
                </c:pt>
                <c:pt idx="272">
                  <c:v>98.153228778510297</c:v>
                </c:pt>
                <c:pt idx="273">
                  <c:v>98.213013390115066</c:v>
                </c:pt>
                <c:pt idx="274">
                  <c:v>98.45297080381637</c:v>
                </c:pt>
                <c:pt idx="275">
                  <c:v>99.064739363662412</c:v>
                </c:pt>
                <c:pt idx="276">
                  <c:v>99.228532820113841</c:v>
                </c:pt>
                <c:pt idx="277">
                  <c:v>98.941894271323861</c:v>
                </c:pt>
                <c:pt idx="278">
                  <c:v>98.529953728348545</c:v>
                </c:pt>
                <c:pt idx="279">
                  <c:v>98.192539208058633</c:v>
                </c:pt>
                <c:pt idx="280">
                  <c:v>98.156504647639323</c:v>
                </c:pt>
                <c:pt idx="281">
                  <c:v>97.515253265632026</c:v>
                </c:pt>
                <c:pt idx="282">
                  <c:v>96.367880103189876</c:v>
                </c:pt>
                <c:pt idx="283">
                  <c:v>96.609475451455722</c:v>
                </c:pt>
                <c:pt idx="284">
                  <c:v>96.609475451455722</c:v>
                </c:pt>
                <c:pt idx="285">
                  <c:v>96.609475451455722</c:v>
                </c:pt>
                <c:pt idx="286">
                  <c:v>97.737193399123697</c:v>
                </c:pt>
                <c:pt idx="287">
                  <c:v>98.035297489865286</c:v>
                </c:pt>
                <c:pt idx="288">
                  <c:v>98.078702755824892</c:v>
                </c:pt>
                <c:pt idx="289">
                  <c:v>96.347405921133443</c:v>
                </c:pt>
                <c:pt idx="290">
                  <c:v>95.807706482126036</c:v>
                </c:pt>
                <c:pt idx="291">
                  <c:v>95.714344211948728</c:v>
                </c:pt>
                <c:pt idx="292">
                  <c:v>95.754473608779335</c:v>
                </c:pt>
                <c:pt idx="293">
                  <c:v>95.265550141271845</c:v>
                </c:pt>
                <c:pt idx="294">
                  <c:v>95.336800294828222</c:v>
                </c:pt>
                <c:pt idx="295">
                  <c:v>95.31141230907825</c:v>
                </c:pt>
                <c:pt idx="296">
                  <c:v>94.393349985668067</c:v>
                </c:pt>
                <c:pt idx="297">
                  <c:v>94.319642930264934</c:v>
                </c:pt>
                <c:pt idx="298">
                  <c:v>93.390115064903156</c:v>
                </c:pt>
                <c:pt idx="299">
                  <c:v>92.160026206953034</c:v>
                </c:pt>
                <c:pt idx="300">
                  <c:v>92.005241390606443</c:v>
                </c:pt>
                <c:pt idx="301">
                  <c:v>90.66377298226935</c:v>
                </c:pt>
                <c:pt idx="302">
                  <c:v>90.361574055116492</c:v>
                </c:pt>
                <c:pt idx="303">
                  <c:v>90.903730395970683</c:v>
                </c:pt>
                <c:pt idx="304">
                  <c:v>91.491748904631251</c:v>
                </c:pt>
                <c:pt idx="305">
                  <c:v>91.750542565824489</c:v>
                </c:pt>
                <c:pt idx="306">
                  <c:v>91.273084640268621</c:v>
                </c:pt>
                <c:pt idx="307">
                  <c:v>91.260800131034756</c:v>
                </c:pt>
                <c:pt idx="308">
                  <c:v>91.355800335776578</c:v>
                </c:pt>
                <c:pt idx="309">
                  <c:v>91.852094508824379</c:v>
                </c:pt>
                <c:pt idx="310">
                  <c:v>92.90119159739568</c:v>
                </c:pt>
                <c:pt idx="311">
                  <c:v>93.511322222677208</c:v>
                </c:pt>
                <c:pt idx="312">
                  <c:v>94.141927030015154</c:v>
                </c:pt>
                <c:pt idx="313">
                  <c:v>94.580893493304941</c:v>
                </c:pt>
                <c:pt idx="314">
                  <c:v>94.410548298595458</c:v>
                </c:pt>
                <c:pt idx="315">
                  <c:v>95.309774374513736</c:v>
                </c:pt>
                <c:pt idx="316">
                  <c:v>94.88063551861103</c:v>
                </c:pt>
                <c:pt idx="317">
                  <c:v>94.260677285942421</c:v>
                </c:pt>
                <c:pt idx="318">
                  <c:v>93.942917980426671</c:v>
                </c:pt>
                <c:pt idx="319">
                  <c:v>94.417919004135783</c:v>
                </c:pt>
                <c:pt idx="320">
                  <c:v>94.417919004135783</c:v>
                </c:pt>
                <c:pt idx="321">
                  <c:v>94.417919004135783</c:v>
                </c:pt>
                <c:pt idx="322">
                  <c:v>94.390893083821297</c:v>
                </c:pt>
                <c:pt idx="323">
                  <c:v>94.390893083821297</c:v>
                </c:pt>
                <c:pt idx="324">
                  <c:v>94.390893083821297</c:v>
                </c:pt>
                <c:pt idx="325">
                  <c:v>94.390893083821297</c:v>
                </c:pt>
                <c:pt idx="326">
                  <c:v>94.390893083821297</c:v>
                </c:pt>
                <c:pt idx="327">
                  <c:v>94.378608574587446</c:v>
                </c:pt>
                <c:pt idx="328">
                  <c:v>94.378608574587446</c:v>
                </c:pt>
                <c:pt idx="329">
                  <c:v>94.378608574587446</c:v>
                </c:pt>
                <c:pt idx="330">
                  <c:v>94.379427541869703</c:v>
                </c:pt>
                <c:pt idx="331">
                  <c:v>94.380246509151959</c:v>
                </c:pt>
                <c:pt idx="332">
                  <c:v>94.376151672740676</c:v>
                </c:pt>
                <c:pt idx="333">
                  <c:v>94.376970640022932</c:v>
                </c:pt>
                <c:pt idx="334">
                  <c:v>94.376970640022932</c:v>
                </c:pt>
                <c:pt idx="335">
                  <c:v>94.377789607305189</c:v>
                </c:pt>
                <c:pt idx="336">
                  <c:v>93.846279841120335</c:v>
                </c:pt>
                <c:pt idx="337">
                  <c:v>92.912657139347274</c:v>
                </c:pt>
                <c:pt idx="338">
                  <c:v>92.508087301912283</c:v>
                </c:pt>
                <c:pt idx="339">
                  <c:v>92.420457802710771</c:v>
                </c:pt>
                <c:pt idx="340">
                  <c:v>92.136276155767575</c:v>
                </c:pt>
                <c:pt idx="341">
                  <c:v>90.689979935301579</c:v>
                </c:pt>
                <c:pt idx="342">
                  <c:v>90.206789238769915</c:v>
                </c:pt>
                <c:pt idx="343">
                  <c:v>90.119159739568417</c:v>
                </c:pt>
                <c:pt idx="344">
                  <c:v>90.208427173334428</c:v>
                </c:pt>
                <c:pt idx="345">
                  <c:v>90.693255804430606</c:v>
                </c:pt>
                <c:pt idx="346">
                  <c:v>92.144465828590143</c:v>
                </c:pt>
                <c:pt idx="347">
                  <c:v>92.144465828590143</c:v>
                </c:pt>
                <c:pt idx="348">
                  <c:v>92.578518488186404</c:v>
                </c:pt>
                <c:pt idx="349">
                  <c:v>92.887269153597302</c:v>
                </c:pt>
                <c:pt idx="350">
                  <c:v>92.15265550141271</c:v>
                </c:pt>
                <c:pt idx="351">
                  <c:v>91.647352688260113</c:v>
                </c:pt>
                <c:pt idx="352">
                  <c:v>90.93567011997871</c:v>
                </c:pt>
                <c:pt idx="353">
                  <c:v>90.311617050898818</c:v>
                </c:pt>
                <c:pt idx="354">
                  <c:v>89.880021293149341</c:v>
                </c:pt>
                <c:pt idx="355">
                  <c:v>89.785021088407518</c:v>
                </c:pt>
                <c:pt idx="356">
                  <c:v>89.525408459932024</c:v>
                </c:pt>
                <c:pt idx="357">
                  <c:v>89.382089185537041</c:v>
                </c:pt>
                <c:pt idx="358">
                  <c:v>89.762908971786587</c:v>
                </c:pt>
                <c:pt idx="359">
                  <c:v>90.370582695221316</c:v>
                </c:pt>
                <c:pt idx="360">
                  <c:v>90.924204578027101</c:v>
                </c:pt>
                <c:pt idx="361">
                  <c:v>90.386962040866464</c:v>
                </c:pt>
                <c:pt idx="362">
                  <c:v>90.531919249825961</c:v>
                </c:pt>
                <c:pt idx="363">
                  <c:v>90.676876458785472</c:v>
                </c:pt>
                <c:pt idx="364">
                  <c:v>91.502395479300603</c:v>
                </c:pt>
                <c:pt idx="365">
                  <c:v>91.075713525244666</c:v>
                </c:pt>
                <c:pt idx="366">
                  <c:v>91.37136071413947</c:v>
                </c:pt>
                <c:pt idx="367">
                  <c:v>91.331231317308863</c:v>
                </c:pt>
                <c:pt idx="368">
                  <c:v>91.331231317308863</c:v>
                </c:pt>
                <c:pt idx="369">
                  <c:v>91.331231317308863</c:v>
                </c:pt>
                <c:pt idx="370">
                  <c:v>90.288685966995615</c:v>
                </c:pt>
                <c:pt idx="371">
                  <c:v>87.640145776176254</c:v>
                </c:pt>
                <c:pt idx="372">
                  <c:v>89.185537037795342</c:v>
                </c:pt>
                <c:pt idx="373">
                  <c:v>88.535277015683207</c:v>
                </c:pt>
                <c:pt idx="374">
                  <c:v>88.052905286433798</c:v>
                </c:pt>
                <c:pt idx="375">
                  <c:v>86.410875885508375</c:v>
                </c:pt>
                <c:pt idx="376">
                  <c:v>85.324925269235493</c:v>
                </c:pt>
                <c:pt idx="377">
                  <c:v>85.775357274476889</c:v>
                </c:pt>
                <c:pt idx="378">
                  <c:v>85.546046435444907</c:v>
                </c:pt>
                <c:pt idx="379">
                  <c:v>85.062855738913228</c:v>
                </c:pt>
                <c:pt idx="380">
                  <c:v>85.736046844928552</c:v>
                </c:pt>
                <c:pt idx="381">
                  <c:v>85.291347610662953</c:v>
                </c:pt>
                <c:pt idx="382">
                  <c:v>85.010441832848784</c:v>
                </c:pt>
                <c:pt idx="383">
                  <c:v>84.994062487203621</c:v>
                </c:pt>
                <c:pt idx="384">
                  <c:v>84.245526391220665</c:v>
                </c:pt>
                <c:pt idx="385">
                  <c:v>83.587895663568233</c:v>
                </c:pt>
                <c:pt idx="386">
                  <c:v>84.103026084107938</c:v>
                </c:pt>
                <c:pt idx="387">
                  <c:v>85.185700831251793</c:v>
                </c:pt>
                <c:pt idx="388">
                  <c:v>84.636173784857291</c:v>
                </c:pt>
                <c:pt idx="389">
                  <c:v>85.173416322017943</c:v>
                </c:pt>
                <c:pt idx="390">
                  <c:v>86.641824659104856</c:v>
                </c:pt>
                <c:pt idx="391">
                  <c:v>86.641824659104856</c:v>
                </c:pt>
                <c:pt idx="392">
                  <c:v>87.014454772531835</c:v>
                </c:pt>
                <c:pt idx="393">
                  <c:v>85.911305843331547</c:v>
                </c:pt>
                <c:pt idx="394">
                  <c:v>85.741779615904335</c:v>
                </c:pt>
                <c:pt idx="395">
                  <c:v>85.65333114942058</c:v>
                </c:pt>
                <c:pt idx="396">
                  <c:v>85.754883092420457</c:v>
                </c:pt>
                <c:pt idx="397">
                  <c:v>85.713934728307606</c:v>
                </c:pt>
                <c:pt idx="398">
                  <c:v>85.252037181114602</c:v>
                </c:pt>
                <c:pt idx="399">
                  <c:v>85.040743622292283</c:v>
                </c:pt>
                <c:pt idx="400">
                  <c:v>84.854019081937679</c:v>
                </c:pt>
                <c:pt idx="401">
                  <c:v>85.012079767413297</c:v>
                </c:pt>
                <c:pt idx="402">
                  <c:v>85.234838868187211</c:v>
                </c:pt>
                <c:pt idx="403">
                  <c:v>85.059579869784201</c:v>
                </c:pt>
                <c:pt idx="404">
                  <c:v>85.180787027558253</c:v>
                </c:pt>
                <c:pt idx="405">
                  <c:v>85.385528848122519</c:v>
                </c:pt>
                <c:pt idx="406">
                  <c:v>85.773719339912375</c:v>
                </c:pt>
                <c:pt idx="407">
                  <c:v>85.914581712460588</c:v>
                </c:pt>
                <c:pt idx="408">
                  <c:v>85.948159371033128</c:v>
                </c:pt>
                <c:pt idx="409">
                  <c:v>85.914581712460588</c:v>
                </c:pt>
                <c:pt idx="410">
                  <c:v>85.778633143605916</c:v>
                </c:pt>
                <c:pt idx="411">
                  <c:v>85.315916629130655</c:v>
                </c:pt>
                <c:pt idx="412">
                  <c:v>85.281520003275872</c:v>
                </c:pt>
                <c:pt idx="413">
                  <c:v>85.331477007493547</c:v>
                </c:pt>
                <c:pt idx="414">
                  <c:v>85.532942958928786</c:v>
                </c:pt>
                <c:pt idx="415">
                  <c:v>85.94160763277506</c:v>
                </c:pt>
                <c:pt idx="416">
                  <c:v>86.165185700831245</c:v>
                </c:pt>
                <c:pt idx="417">
                  <c:v>86.674583350395153</c:v>
                </c:pt>
                <c:pt idx="418">
                  <c:v>87.097170468039792</c:v>
                </c:pt>
                <c:pt idx="419">
                  <c:v>88.267474714385159</c:v>
                </c:pt>
                <c:pt idx="420">
                  <c:v>88.267474714385159</c:v>
                </c:pt>
                <c:pt idx="421">
                  <c:v>88.127431309119203</c:v>
                </c:pt>
                <c:pt idx="422">
                  <c:v>88.944760656811752</c:v>
                </c:pt>
                <c:pt idx="423">
                  <c:v>88.94639859137628</c:v>
                </c:pt>
                <c:pt idx="424">
                  <c:v>89.332132181319352</c:v>
                </c:pt>
                <c:pt idx="425">
                  <c:v>89.089717865771263</c:v>
                </c:pt>
                <c:pt idx="426">
                  <c:v>88.594242660005733</c:v>
                </c:pt>
                <c:pt idx="427">
                  <c:v>88.767863723844229</c:v>
                </c:pt>
                <c:pt idx="428">
                  <c:v>88.45338028745752</c:v>
                </c:pt>
                <c:pt idx="429">
                  <c:v>88.650751402481461</c:v>
                </c:pt>
                <c:pt idx="430">
                  <c:v>88.649932435199204</c:v>
                </c:pt>
                <c:pt idx="431">
                  <c:v>88.650751402481461</c:v>
                </c:pt>
                <c:pt idx="432">
                  <c:v>88.649932435199204</c:v>
                </c:pt>
                <c:pt idx="433">
                  <c:v>88.649932435199204</c:v>
                </c:pt>
                <c:pt idx="434">
                  <c:v>88.649932435199204</c:v>
                </c:pt>
                <c:pt idx="435">
                  <c:v>88.649932435199204</c:v>
                </c:pt>
                <c:pt idx="436">
                  <c:v>88.649932435199204</c:v>
                </c:pt>
                <c:pt idx="437">
                  <c:v>88.682691126489502</c:v>
                </c:pt>
                <c:pt idx="438">
                  <c:v>88.274026452643213</c:v>
                </c:pt>
                <c:pt idx="439">
                  <c:v>88.48450104418329</c:v>
                </c:pt>
                <c:pt idx="440">
                  <c:v>89.078252323819669</c:v>
                </c:pt>
                <c:pt idx="441">
                  <c:v>89.221571598214652</c:v>
                </c:pt>
                <c:pt idx="442">
                  <c:v>88.738380901682973</c:v>
                </c:pt>
                <c:pt idx="443">
                  <c:v>88.250276401457754</c:v>
                </c:pt>
                <c:pt idx="444">
                  <c:v>88.512345931780018</c:v>
                </c:pt>
                <c:pt idx="445">
                  <c:v>88.522173539167113</c:v>
                </c:pt>
                <c:pt idx="446">
                  <c:v>88.707260144957218</c:v>
                </c:pt>
                <c:pt idx="447">
                  <c:v>88.607346136521841</c:v>
                </c:pt>
                <c:pt idx="448">
                  <c:v>88.542647721223531</c:v>
                </c:pt>
                <c:pt idx="449">
                  <c:v>88.395233610417264</c:v>
                </c:pt>
                <c:pt idx="450">
                  <c:v>88.418164694320453</c:v>
                </c:pt>
                <c:pt idx="451">
                  <c:v>88.227345317554565</c:v>
                </c:pt>
                <c:pt idx="452">
                  <c:v>87.877646288030789</c:v>
                </c:pt>
                <c:pt idx="453">
                  <c:v>87.8833790590066</c:v>
                </c:pt>
                <c:pt idx="454">
                  <c:v>87.893206666393681</c:v>
                </c:pt>
                <c:pt idx="455">
                  <c:v>88.175750378772364</c:v>
                </c:pt>
                <c:pt idx="456">
                  <c:v>88.161827934973999</c:v>
                </c:pt>
                <c:pt idx="457">
                  <c:v>87.868637647925965</c:v>
                </c:pt>
                <c:pt idx="458">
                  <c:v>87.799025428934101</c:v>
                </c:pt>
                <c:pt idx="459">
                  <c:v>87.903034273780762</c:v>
                </c:pt>
                <c:pt idx="460">
                  <c:v>87.68109414028909</c:v>
                </c:pt>
                <c:pt idx="461">
                  <c:v>87.790835756111534</c:v>
                </c:pt>
                <c:pt idx="462">
                  <c:v>88.131526145530486</c:v>
                </c:pt>
                <c:pt idx="463">
                  <c:v>88.131526145530486</c:v>
                </c:pt>
                <c:pt idx="464">
                  <c:v>88.131526145530486</c:v>
                </c:pt>
                <c:pt idx="465">
                  <c:v>88.201957331804593</c:v>
                </c:pt>
                <c:pt idx="466">
                  <c:v>88.260104008844849</c:v>
                </c:pt>
                <c:pt idx="467">
                  <c:v>88.222431513861025</c:v>
                </c:pt>
                <c:pt idx="468">
                  <c:v>88.073379468490231</c:v>
                </c:pt>
                <c:pt idx="469">
                  <c:v>88.09467261782892</c:v>
                </c:pt>
                <c:pt idx="470">
                  <c:v>88.041439744482204</c:v>
                </c:pt>
                <c:pt idx="471">
                  <c:v>87.700749355063266</c:v>
                </c:pt>
                <c:pt idx="472">
                  <c:v>87.554973178821498</c:v>
                </c:pt>
                <c:pt idx="473">
                  <c:v>87.598378444781133</c:v>
                </c:pt>
                <c:pt idx="474">
                  <c:v>87.857172105974371</c:v>
                </c:pt>
                <c:pt idx="475">
                  <c:v>87.988206871135503</c:v>
                </c:pt>
                <c:pt idx="476">
                  <c:v>88.168379673232053</c:v>
                </c:pt>
                <c:pt idx="477">
                  <c:v>88.236353957659389</c:v>
                </c:pt>
                <c:pt idx="478">
                  <c:v>87.98411203472422</c:v>
                </c:pt>
                <c:pt idx="479">
                  <c:v>88.06846566479669</c:v>
                </c:pt>
                <c:pt idx="480">
                  <c:v>88.105319192498257</c:v>
                </c:pt>
                <c:pt idx="481">
                  <c:v>88.006224151345151</c:v>
                </c:pt>
                <c:pt idx="482">
                  <c:v>87.843249662175992</c:v>
                </c:pt>
                <c:pt idx="483">
                  <c:v>87.653249252692348</c:v>
                </c:pt>
                <c:pt idx="484">
                  <c:v>87.486179927111905</c:v>
                </c:pt>
                <c:pt idx="485">
                  <c:v>87.126653290201048</c:v>
                </c:pt>
                <c:pt idx="486">
                  <c:v>87.031653085459226</c:v>
                </c:pt>
                <c:pt idx="487">
                  <c:v>87.157774046926832</c:v>
                </c:pt>
                <c:pt idx="488">
                  <c:v>87.283076041112153</c:v>
                </c:pt>
                <c:pt idx="489">
                  <c:v>87.068506613160807</c:v>
                </c:pt>
                <c:pt idx="490">
                  <c:v>86.82936816674173</c:v>
                </c:pt>
                <c:pt idx="491">
                  <c:v>86.71880758363703</c:v>
                </c:pt>
                <c:pt idx="492">
                  <c:v>86.632816019000032</c:v>
                </c:pt>
                <c:pt idx="493">
                  <c:v>86.483763973629252</c:v>
                </c:pt>
                <c:pt idx="494">
                  <c:v>86.894885549322296</c:v>
                </c:pt>
                <c:pt idx="495">
                  <c:v>87.283895008394424</c:v>
                </c:pt>
                <c:pt idx="496">
                  <c:v>87.052946234797929</c:v>
                </c:pt>
                <c:pt idx="497">
                  <c:v>87.046394496539861</c:v>
                </c:pt>
                <c:pt idx="498">
                  <c:v>87.017730641660862</c:v>
                </c:pt>
                <c:pt idx="499">
                  <c:v>86.947299455386755</c:v>
                </c:pt>
                <c:pt idx="500">
                  <c:v>86.810531919249826</c:v>
                </c:pt>
                <c:pt idx="501">
                  <c:v>86.722083452766057</c:v>
                </c:pt>
                <c:pt idx="502">
                  <c:v>86.715531714508003</c:v>
                </c:pt>
                <c:pt idx="503">
                  <c:v>87.066868678596293</c:v>
                </c:pt>
                <c:pt idx="504">
                  <c:v>87.047213463822118</c:v>
                </c:pt>
                <c:pt idx="505">
                  <c:v>87.000532328733456</c:v>
                </c:pt>
                <c:pt idx="506">
                  <c:v>86.856394087056216</c:v>
                </c:pt>
                <c:pt idx="507">
                  <c:v>87.00708406699151</c:v>
                </c:pt>
                <c:pt idx="508">
                  <c:v>87.256869088079924</c:v>
                </c:pt>
                <c:pt idx="509">
                  <c:v>87.35596412923303</c:v>
                </c:pt>
                <c:pt idx="510">
                  <c:v>87.264239793620249</c:v>
                </c:pt>
                <c:pt idx="511">
                  <c:v>87.033291020023754</c:v>
                </c:pt>
                <c:pt idx="512">
                  <c:v>86.956308095491579</c:v>
                </c:pt>
                <c:pt idx="513">
                  <c:v>87.214282789402546</c:v>
                </c:pt>
                <c:pt idx="514">
                  <c:v>87.528766225789283</c:v>
                </c:pt>
                <c:pt idx="515">
                  <c:v>87.550878342410215</c:v>
                </c:pt>
                <c:pt idx="516">
                  <c:v>87.292084681216977</c:v>
                </c:pt>
                <c:pt idx="517">
                  <c:v>87.440317759305515</c:v>
                </c:pt>
                <c:pt idx="518">
                  <c:v>87.483723025265135</c:v>
                </c:pt>
                <c:pt idx="519">
                  <c:v>87.182343065394534</c:v>
                </c:pt>
                <c:pt idx="520">
                  <c:v>87.064411776749523</c:v>
                </c:pt>
                <c:pt idx="521">
                  <c:v>86.440358707669631</c:v>
                </c:pt>
                <c:pt idx="522">
                  <c:v>86.214323737766676</c:v>
                </c:pt>
                <c:pt idx="523">
                  <c:v>85.928504156258953</c:v>
                </c:pt>
                <c:pt idx="524">
                  <c:v>85.487899758404652</c:v>
                </c:pt>
                <c:pt idx="525">
                  <c:v>84.855657016502178</c:v>
                </c:pt>
                <c:pt idx="526">
                  <c:v>83.709921788624541</c:v>
                </c:pt>
                <c:pt idx="527">
                  <c:v>83.716473526882595</c:v>
                </c:pt>
                <c:pt idx="528">
                  <c:v>83.623930223987543</c:v>
                </c:pt>
                <c:pt idx="529">
                  <c:v>83.383972810286238</c:v>
                </c:pt>
                <c:pt idx="530">
                  <c:v>83.661602718971366</c:v>
                </c:pt>
                <c:pt idx="531">
                  <c:v>83.293886409237956</c:v>
                </c:pt>
                <c:pt idx="532">
                  <c:v>83.503542033495762</c:v>
                </c:pt>
                <c:pt idx="533">
                  <c:v>83.771344334793824</c:v>
                </c:pt>
                <c:pt idx="534">
                  <c:v>84.125138200728884</c:v>
                </c:pt>
                <c:pt idx="535">
                  <c:v>84.36837148355923</c:v>
                </c:pt>
                <c:pt idx="536">
                  <c:v>84.070267392817655</c:v>
                </c:pt>
                <c:pt idx="537">
                  <c:v>84.093198476720858</c:v>
                </c:pt>
                <c:pt idx="538">
                  <c:v>83.969534417100036</c:v>
                </c:pt>
                <c:pt idx="539">
                  <c:v>83.197248269931606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1B-4728-A961-F8AEFF475DC5}"/>
            </c:ext>
          </c:extLst>
        </c:ser>
        <c:ser>
          <c:idx val="2"/>
          <c:order val="1"/>
          <c:tx>
            <c:strRef>
              <c:f>Hoja1!$C$1</c:f>
              <c:strCache>
                <c:ptCount val="1"/>
                <c:pt idx="0">
                  <c:v>Chile</c:v>
                </c:pt>
              </c:strCache>
            </c:strRef>
          </c:tx>
          <c:spPr>
            <a:ln w="381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Hoja1!$A$2:$A$541</c:f>
              <c:numCache>
                <c:formatCode>d\/mm\/yyyy</c:formatCode>
                <c:ptCount val="540"/>
                <c:pt idx="0">
                  <c:v>43889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43906</c:v>
                </c:pt>
                <c:pt idx="12">
                  <c:v>43907</c:v>
                </c:pt>
                <c:pt idx="13">
                  <c:v>43908</c:v>
                </c:pt>
                <c:pt idx="14">
                  <c:v>43909</c:v>
                </c:pt>
                <c:pt idx="15">
                  <c:v>43910</c:v>
                </c:pt>
                <c:pt idx="16">
                  <c:v>43913</c:v>
                </c:pt>
                <c:pt idx="17">
                  <c:v>43914</c:v>
                </c:pt>
                <c:pt idx="18">
                  <c:v>43915</c:v>
                </c:pt>
                <c:pt idx="19">
                  <c:v>43916</c:v>
                </c:pt>
                <c:pt idx="20">
                  <c:v>43917</c:v>
                </c:pt>
                <c:pt idx="21">
                  <c:v>43920</c:v>
                </c:pt>
                <c:pt idx="22">
                  <c:v>43921</c:v>
                </c:pt>
                <c:pt idx="23">
                  <c:v>43922</c:v>
                </c:pt>
                <c:pt idx="24">
                  <c:v>43923</c:v>
                </c:pt>
                <c:pt idx="25">
                  <c:v>43924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43934</c:v>
                </c:pt>
                <c:pt idx="32">
                  <c:v>43935</c:v>
                </c:pt>
                <c:pt idx="33">
                  <c:v>43936</c:v>
                </c:pt>
                <c:pt idx="34">
                  <c:v>43937</c:v>
                </c:pt>
                <c:pt idx="35">
                  <c:v>43938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43948</c:v>
                </c:pt>
                <c:pt idx="42">
                  <c:v>43949</c:v>
                </c:pt>
                <c:pt idx="43">
                  <c:v>43950</c:v>
                </c:pt>
                <c:pt idx="44">
                  <c:v>43951</c:v>
                </c:pt>
                <c:pt idx="45">
                  <c:v>43952</c:v>
                </c:pt>
                <c:pt idx="46">
                  <c:v>43955</c:v>
                </c:pt>
                <c:pt idx="47">
                  <c:v>43956</c:v>
                </c:pt>
                <c:pt idx="48">
                  <c:v>43957</c:v>
                </c:pt>
                <c:pt idx="49">
                  <c:v>43958</c:v>
                </c:pt>
                <c:pt idx="50">
                  <c:v>43959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43969</c:v>
                </c:pt>
                <c:pt idx="57">
                  <c:v>43970</c:v>
                </c:pt>
                <c:pt idx="58">
                  <c:v>43971</c:v>
                </c:pt>
                <c:pt idx="59">
                  <c:v>43972</c:v>
                </c:pt>
                <c:pt idx="60">
                  <c:v>43973</c:v>
                </c:pt>
                <c:pt idx="61">
                  <c:v>43976</c:v>
                </c:pt>
                <c:pt idx="62">
                  <c:v>43977</c:v>
                </c:pt>
                <c:pt idx="63">
                  <c:v>43978</c:v>
                </c:pt>
                <c:pt idx="64">
                  <c:v>43979</c:v>
                </c:pt>
                <c:pt idx="65">
                  <c:v>43980</c:v>
                </c:pt>
                <c:pt idx="66">
                  <c:v>43983</c:v>
                </c:pt>
                <c:pt idx="67">
                  <c:v>43984</c:v>
                </c:pt>
                <c:pt idx="68">
                  <c:v>43985</c:v>
                </c:pt>
                <c:pt idx="69">
                  <c:v>43986</c:v>
                </c:pt>
                <c:pt idx="70">
                  <c:v>43987</c:v>
                </c:pt>
                <c:pt idx="71">
                  <c:v>43990</c:v>
                </c:pt>
                <c:pt idx="72">
                  <c:v>43991</c:v>
                </c:pt>
                <c:pt idx="73">
                  <c:v>43992</c:v>
                </c:pt>
                <c:pt idx="74">
                  <c:v>43993</c:v>
                </c:pt>
                <c:pt idx="75">
                  <c:v>43994</c:v>
                </c:pt>
                <c:pt idx="76">
                  <c:v>43997</c:v>
                </c:pt>
                <c:pt idx="77">
                  <c:v>43998</c:v>
                </c:pt>
                <c:pt idx="78">
                  <c:v>43999</c:v>
                </c:pt>
                <c:pt idx="79">
                  <c:v>44000</c:v>
                </c:pt>
                <c:pt idx="80">
                  <c:v>44001</c:v>
                </c:pt>
                <c:pt idx="81">
                  <c:v>44004</c:v>
                </c:pt>
                <c:pt idx="82">
                  <c:v>44005</c:v>
                </c:pt>
                <c:pt idx="83">
                  <c:v>44006</c:v>
                </c:pt>
                <c:pt idx="84">
                  <c:v>44007</c:v>
                </c:pt>
                <c:pt idx="85">
                  <c:v>44008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44018</c:v>
                </c:pt>
                <c:pt idx="92">
                  <c:v>44019</c:v>
                </c:pt>
                <c:pt idx="93">
                  <c:v>44020</c:v>
                </c:pt>
                <c:pt idx="94">
                  <c:v>44021</c:v>
                </c:pt>
                <c:pt idx="95">
                  <c:v>44022</c:v>
                </c:pt>
                <c:pt idx="96">
                  <c:v>44025</c:v>
                </c:pt>
                <c:pt idx="97">
                  <c:v>44026</c:v>
                </c:pt>
                <c:pt idx="98">
                  <c:v>44027</c:v>
                </c:pt>
                <c:pt idx="99">
                  <c:v>44028</c:v>
                </c:pt>
                <c:pt idx="100">
                  <c:v>44029</c:v>
                </c:pt>
                <c:pt idx="101">
                  <c:v>44032</c:v>
                </c:pt>
                <c:pt idx="102">
                  <c:v>44033</c:v>
                </c:pt>
                <c:pt idx="103">
                  <c:v>44034</c:v>
                </c:pt>
                <c:pt idx="104">
                  <c:v>44035</c:v>
                </c:pt>
                <c:pt idx="105">
                  <c:v>44036</c:v>
                </c:pt>
                <c:pt idx="106">
                  <c:v>44039</c:v>
                </c:pt>
                <c:pt idx="107">
                  <c:v>44040</c:v>
                </c:pt>
                <c:pt idx="108">
                  <c:v>44041</c:v>
                </c:pt>
                <c:pt idx="109">
                  <c:v>44042</c:v>
                </c:pt>
                <c:pt idx="110">
                  <c:v>44043</c:v>
                </c:pt>
                <c:pt idx="111">
                  <c:v>44046</c:v>
                </c:pt>
                <c:pt idx="112">
                  <c:v>44047</c:v>
                </c:pt>
                <c:pt idx="113">
                  <c:v>44048</c:v>
                </c:pt>
                <c:pt idx="114">
                  <c:v>44049</c:v>
                </c:pt>
                <c:pt idx="115">
                  <c:v>44050</c:v>
                </c:pt>
                <c:pt idx="116">
                  <c:v>44053</c:v>
                </c:pt>
                <c:pt idx="117">
                  <c:v>44054</c:v>
                </c:pt>
                <c:pt idx="118">
                  <c:v>44055</c:v>
                </c:pt>
                <c:pt idx="119">
                  <c:v>44056</c:v>
                </c:pt>
                <c:pt idx="120">
                  <c:v>44057</c:v>
                </c:pt>
                <c:pt idx="121">
                  <c:v>44060</c:v>
                </c:pt>
                <c:pt idx="122">
                  <c:v>44061</c:v>
                </c:pt>
                <c:pt idx="123">
                  <c:v>44062</c:v>
                </c:pt>
                <c:pt idx="124">
                  <c:v>44063</c:v>
                </c:pt>
                <c:pt idx="125">
                  <c:v>44064</c:v>
                </c:pt>
                <c:pt idx="126">
                  <c:v>44067</c:v>
                </c:pt>
                <c:pt idx="127">
                  <c:v>44068</c:v>
                </c:pt>
                <c:pt idx="128">
                  <c:v>44069</c:v>
                </c:pt>
                <c:pt idx="129">
                  <c:v>44070</c:v>
                </c:pt>
                <c:pt idx="130">
                  <c:v>44071</c:v>
                </c:pt>
                <c:pt idx="131">
                  <c:v>44074</c:v>
                </c:pt>
                <c:pt idx="132">
                  <c:v>44075</c:v>
                </c:pt>
                <c:pt idx="133">
                  <c:v>44076</c:v>
                </c:pt>
                <c:pt idx="134">
                  <c:v>44077</c:v>
                </c:pt>
                <c:pt idx="135">
                  <c:v>44078</c:v>
                </c:pt>
                <c:pt idx="136">
                  <c:v>44081</c:v>
                </c:pt>
                <c:pt idx="137">
                  <c:v>44082</c:v>
                </c:pt>
                <c:pt idx="138">
                  <c:v>44083</c:v>
                </c:pt>
                <c:pt idx="139">
                  <c:v>44084</c:v>
                </c:pt>
                <c:pt idx="140">
                  <c:v>44085</c:v>
                </c:pt>
                <c:pt idx="141">
                  <c:v>44088</c:v>
                </c:pt>
                <c:pt idx="142">
                  <c:v>44089</c:v>
                </c:pt>
                <c:pt idx="143">
                  <c:v>44090</c:v>
                </c:pt>
                <c:pt idx="144">
                  <c:v>44091</c:v>
                </c:pt>
                <c:pt idx="145">
                  <c:v>44092</c:v>
                </c:pt>
                <c:pt idx="146">
                  <c:v>44095</c:v>
                </c:pt>
                <c:pt idx="147">
                  <c:v>44096</c:v>
                </c:pt>
                <c:pt idx="148">
                  <c:v>44097</c:v>
                </c:pt>
                <c:pt idx="149">
                  <c:v>44098</c:v>
                </c:pt>
                <c:pt idx="150">
                  <c:v>44099</c:v>
                </c:pt>
                <c:pt idx="151">
                  <c:v>44102</c:v>
                </c:pt>
                <c:pt idx="152">
                  <c:v>44103</c:v>
                </c:pt>
                <c:pt idx="153">
                  <c:v>44104</c:v>
                </c:pt>
                <c:pt idx="154">
                  <c:v>44105</c:v>
                </c:pt>
                <c:pt idx="155">
                  <c:v>44106</c:v>
                </c:pt>
                <c:pt idx="156">
                  <c:v>44109</c:v>
                </c:pt>
                <c:pt idx="157">
                  <c:v>44110</c:v>
                </c:pt>
                <c:pt idx="158">
                  <c:v>44111</c:v>
                </c:pt>
                <c:pt idx="159">
                  <c:v>44112</c:v>
                </c:pt>
                <c:pt idx="160">
                  <c:v>44113</c:v>
                </c:pt>
                <c:pt idx="161">
                  <c:v>44116</c:v>
                </c:pt>
                <c:pt idx="162">
                  <c:v>44117</c:v>
                </c:pt>
                <c:pt idx="163">
                  <c:v>44118</c:v>
                </c:pt>
                <c:pt idx="164">
                  <c:v>44119</c:v>
                </c:pt>
                <c:pt idx="165">
                  <c:v>44120</c:v>
                </c:pt>
                <c:pt idx="166">
                  <c:v>44123</c:v>
                </c:pt>
                <c:pt idx="167">
                  <c:v>44124</c:v>
                </c:pt>
                <c:pt idx="168">
                  <c:v>44125</c:v>
                </c:pt>
                <c:pt idx="169">
                  <c:v>44126</c:v>
                </c:pt>
                <c:pt idx="170">
                  <c:v>44127</c:v>
                </c:pt>
                <c:pt idx="171">
                  <c:v>44130</c:v>
                </c:pt>
                <c:pt idx="172">
                  <c:v>44131</c:v>
                </c:pt>
                <c:pt idx="173">
                  <c:v>44132</c:v>
                </c:pt>
                <c:pt idx="174">
                  <c:v>44133</c:v>
                </c:pt>
                <c:pt idx="175">
                  <c:v>44134</c:v>
                </c:pt>
                <c:pt idx="176">
                  <c:v>44137</c:v>
                </c:pt>
                <c:pt idx="177">
                  <c:v>44138</c:v>
                </c:pt>
                <c:pt idx="178">
                  <c:v>44139</c:v>
                </c:pt>
                <c:pt idx="179">
                  <c:v>44140</c:v>
                </c:pt>
                <c:pt idx="180">
                  <c:v>44141</c:v>
                </c:pt>
                <c:pt idx="181">
                  <c:v>44144</c:v>
                </c:pt>
                <c:pt idx="182">
                  <c:v>44145</c:v>
                </c:pt>
                <c:pt idx="183">
                  <c:v>44146</c:v>
                </c:pt>
                <c:pt idx="184">
                  <c:v>44147</c:v>
                </c:pt>
                <c:pt idx="185">
                  <c:v>44148</c:v>
                </c:pt>
                <c:pt idx="186">
                  <c:v>44151</c:v>
                </c:pt>
                <c:pt idx="187">
                  <c:v>44152</c:v>
                </c:pt>
                <c:pt idx="188">
                  <c:v>44153</c:v>
                </c:pt>
                <c:pt idx="189">
                  <c:v>44154</c:v>
                </c:pt>
                <c:pt idx="190">
                  <c:v>44155</c:v>
                </c:pt>
                <c:pt idx="191">
                  <c:v>44158</c:v>
                </c:pt>
                <c:pt idx="192">
                  <c:v>44159</c:v>
                </c:pt>
                <c:pt idx="193">
                  <c:v>44160</c:v>
                </c:pt>
                <c:pt idx="194">
                  <c:v>44161</c:v>
                </c:pt>
                <c:pt idx="195">
                  <c:v>44162</c:v>
                </c:pt>
                <c:pt idx="196">
                  <c:v>44165</c:v>
                </c:pt>
                <c:pt idx="197">
                  <c:v>44166</c:v>
                </c:pt>
                <c:pt idx="198">
                  <c:v>44167</c:v>
                </c:pt>
                <c:pt idx="199">
                  <c:v>44168</c:v>
                </c:pt>
                <c:pt idx="200">
                  <c:v>44169</c:v>
                </c:pt>
                <c:pt idx="201">
                  <c:v>44172</c:v>
                </c:pt>
                <c:pt idx="202">
                  <c:v>44173</c:v>
                </c:pt>
                <c:pt idx="203">
                  <c:v>44174</c:v>
                </c:pt>
                <c:pt idx="204">
                  <c:v>44175</c:v>
                </c:pt>
                <c:pt idx="205">
                  <c:v>44176</c:v>
                </c:pt>
                <c:pt idx="206">
                  <c:v>44179</c:v>
                </c:pt>
                <c:pt idx="207">
                  <c:v>44180</c:v>
                </c:pt>
                <c:pt idx="208">
                  <c:v>44181</c:v>
                </c:pt>
                <c:pt idx="209">
                  <c:v>44182</c:v>
                </c:pt>
                <c:pt idx="210">
                  <c:v>44183</c:v>
                </c:pt>
                <c:pt idx="211">
                  <c:v>44186</c:v>
                </c:pt>
                <c:pt idx="212">
                  <c:v>44187</c:v>
                </c:pt>
                <c:pt idx="213">
                  <c:v>44188</c:v>
                </c:pt>
                <c:pt idx="214">
                  <c:v>44189</c:v>
                </c:pt>
                <c:pt idx="215">
                  <c:v>44190</c:v>
                </c:pt>
                <c:pt idx="216">
                  <c:v>44193</c:v>
                </c:pt>
                <c:pt idx="217">
                  <c:v>44194</c:v>
                </c:pt>
                <c:pt idx="218">
                  <c:v>44195</c:v>
                </c:pt>
                <c:pt idx="219">
                  <c:v>44196</c:v>
                </c:pt>
                <c:pt idx="220">
                  <c:v>44197</c:v>
                </c:pt>
                <c:pt idx="221">
                  <c:v>44200</c:v>
                </c:pt>
                <c:pt idx="222">
                  <c:v>44201</c:v>
                </c:pt>
                <c:pt idx="223">
                  <c:v>44202</c:v>
                </c:pt>
                <c:pt idx="224">
                  <c:v>44203</c:v>
                </c:pt>
                <c:pt idx="225">
                  <c:v>44204</c:v>
                </c:pt>
                <c:pt idx="226">
                  <c:v>44207</c:v>
                </c:pt>
                <c:pt idx="227">
                  <c:v>44208</c:v>
                </c:pt>
                <c:pt idx="228">
                  <c:v>44209</c:v>
                </c:pt>
                <c:pt idx="229">
                  <c:v>44210</c:v>
                </c:pt>
                <c:pt idx="230">
                  <c:v>44211</c:v>
                </c:pt>
                <c:pt idx="231">
                  <c:v>44214</c:v>
                </c:pt>
                <c:pt idx="232">
                  <c:v>44215</c:v>
                </c:pt>
                <c:pt idx="233">
                  <c:v>44216</c:v>
                </c:pt>
                <c:pt idx="234">
                  <c:v>44217</c:v>
                </c:pt>
                <c:pt idx="235">
                  <c:v>44218</c:v>
                </c:pt>
                <c:pt idx="236">
                  <c:v>44221</c:v>
                </c:pt>
                <c:pt idx="237">
                  <c:v>44222</c:v>
                </c:pt>
                <c:pt idx="238">
                  <c:v>44223</c:v>
                </c:pt>
                <c:pt idx="239">
                  <c:v>44224</c:v>
                </c:pt>
                <c:pt idx="240">
                  <c:v>44225</c:v>
                </c:pt>
                <c:pt idx="241">
                  <c:v>44228</c:v>
                </c:pt>
                <c:pt idx="242">
                  <c:v>44229</c:v>
                </c:pt>
                <c:pt idx="243">
                  <c:v>44230</c:v>
                </c:pt>
                <c:pt idx="244">
                  <c:v>44231</c:v>
                </c:pt>
                <c:pt idx="245">
                  <c:v>44232</c:v>
                </c:pt>
                <c:pt idx="246">
                  <c:v>44235</c:v>
                </c:pt>
                <c:pt idx="247">
                  <c:v>44236</c:v>
                </c:pt>
                <c:pt idx="248">
                  <c:v>44237</c:v>
                </c:pt>
                <c:pt idx="249">
                  <c:v>44238</c:v>
                </c:pt>
                <c:pt idx="250">
                  <c:v>44239</c:v>
                </c:pt>
                <c:pt idx="251">
                  <c:v>44242</c:v>
                </c:pt>
                <c:pt idx="252">
                  <c:v>44243</c:v>
                </c:pt>
                <c:pt idx="253">
                  <c:v>44244</c:v>
                </c:pt>
                <c:pt idx="254">
                  <c:v>44245</c:v>
                </c:pt>
                <c:pt idx="255">
                  <c:v>44246</c:v>
                </c:pt>
                <c:pt idx="256">
                  <c:v>44249</c:v>
                </c:pt>
                <c:pt idx="257">
                  <c:v>44250</c:v>
                </c:pt>
                <c:pt idx="258">
                  <c:v>44251</c:v>
                </c:pt>
                <c:pt idx="259">
                  <c:v>44252</c:v>
                </c:pt>
                <c:pt idx="260">
                  <c:v>44253</c:v>
                </c:pt>
                <c:pt idx="261">
                  <c:v>44256</c:v>
                </c:pt>
                <c:pt idx="262">
                  <c:v>44257</c:v>
                </c:pt>
                <c:pt idx="263">
                  <c:v>44258</c:v>
                </c:pt>
                <c:pt idx="264">
                  <c:v>44259</c:v>
                </c:pt>
                <c:pt idx="265">
                  <c:v>44260</c:v>
                </c:pt>
                <c:pt idx="266">
                  <c:v>44263</c:v>
                </c:pt>
                <c:pt idx="267">
                  <c:v>44264</c:v>
                </c:pt>
                <c:pt idx="268">
                  <c:v>44265</c:v>
                </c:pt>
                <c:pt idx="269">
                  <c:v>44266</c:v>
                </c:pt>
                <c:pt idx="270">
                  <c:v>44267</c:v>
                </c:pt>
                <c:pt idx="271">
                  <c:v>44270</c:v>
                </c:pt>
                <c:pt idx="272">
                  <c:v>44271</c:v>
                </c:pt>
                <c:pt idx="273">
                  <c:v>44272</c:v>
                </c:pt>
                <c:pt idx="274">
                  <c:v>44273</c:v>
                </c:pt>
                <c:pt idx="275">
                  <c:v>44274</c:v>
                </c:pt>
                <c:pt idx="276">
                  <c:v>44277</c:v>
                </c:pt>
                <c:pt idx="277">
                  <c:v>44278</c:v>
                </c:pt>
                <c:pt idx="278">
                  <c:v>44279</c:v>
                </c:pt>
                <c:pt idx="279">
                  <c:v>44280</c:v>
                </c:pt>
                <c:pt idx="280">
                  <c:v>44281</c:v>
                </c:pt>
                <c:pt idx="281">
                  <c:v>44284</c:v>
                </c:pt>
                <c:pt idx="282">
                  <c:v>44285</c:v>
                </c:pt>
                <c:pt idx="283">
                  <c:v>44286</c:v>
                </c:pt>
                <c:pt idx="284">
                  <c:v>44287</c:v>
                </c:pt>
                <c:pt idx="285">
                  <c:v>44288</c:v>
                </c:pt>
                <c:pt idx="286">
                  <c:v>44291</c:v>
                </c:pt>
                <c:pt idx="287">
                  <c:v>44292</c:v>
                </c:pt>
                <c:pt idx="288">
                  <c:v>44293</c:v>
                </c:pt>
                <c:pt idx="289">
                  <c:v>44294</c:v>
                </c:pt>
                <c:pt idx="290">
                  <c:v>44295</c:v>
                </c:pt>
                <c:pt idx="291">
                  <c:v>44298</c:v>
                </c:pt>
                <c:pt idx="292">
                  <c:v>44299</c:v>
                </c:pt>
                <c:pt idx="293">
                  <c:v>44300</c:v>
                </c:pt>
                <c:pt idx="294">
                  <c:v>44301</c:v>
                </c:pt>
                <c:pt idx="295">
                  <c:v>44302</c:v>
                </c:pt>
                <c:pt idx="296">
                  <c:v>44305</c:v>
                </c:pt>
                <c:pt idx="297">
                  <c:v>44306</c:v>
                </c:pt>
                <c:pt idx="298">
                  <c:v>44307</c:v>
                </c:pt>
                <c:pt idx="299">
                  <c:v>44308</c:v>
                </c:pt>
                <c:pt idx="300">
                  <c:v>44309</c:v>
                </c:pt>
                <c:pt idx="301">
                  <c:v>44312</c:v>
                </c:pt>
                <c:pt idx="302">
                  <c:v>44313</c:v>
                </c:pt>
                <c:pt idx="303">
                  <c:v>44314</c:v>
                </c:pt>
                <c:pt idx="304">
                  <c:v>44315</c:v>
                </c:pt>
                <c:pt idx="305">
                  <c:v>44316</c:v>
                </c:pt>
                <c:pt idx="306">
                  <c:v>44319</c:v>
                </c:pt>
                <c:pt idx="307">
                  <c:v>44320</c:v>
                </c:pt>
                <c:pt idx="308">
                  <c:v>44321</c:v>
                </c:pt>
                <c:pt idx="309">
                  <c:v>44322</c:v>
                </c:pt>
                <c:pt idx="310">
                  <c:v>44323</c:v>
                </c:pt>
                <c:pt idx="311">
                  <c:v>44326</c:v>
                </c:pt>
                <c:pt idx="312">
                  <c:v>44327</c:v>
                </c:pt>
                <c:pt idx="313">
                  <c:v>44328</c:v>
                </c:pt>
                <c:pt idx="314">
                  <c:v>44329</c:v>
                </c:pt>
                <c:pt idx="315">
                  <c:v>44330</c:v>
                </c:pt>
                <c:pt idx="316">
                  <c:v>44333</c:v>
                </c:pt>
                <c:pt idx="317">
                  <c:v>44334</c:v>
                </c:pt>
                <c:pt idx="318">
                  <c:v>44335</c:v>
                </c:pt>
                <c:pt idx="319">
                  <c:v>44336</c:v>
                </c:pt>
                <c:pt idx="320">
                  <c:v>44337</c:v>
                </c:pt>
                <c:pt idx="321">
                  <c:v>44340</c:v>
                </c:pt>
                <c:pt idx="322">
                  <c:v>44341</c:v>
                </c:pt>
                <c:pt idx="323">
                  <c:v>44342</c:v>
                </c:pt>
                <c:pt idx="324">
                  <c:v>44343</c:v>
                </c:pt>
                <c:pt idx="325">
                  <c:v>44344</c:v>
                </c:pt>
                <c:pt idx="326">
                  <c:v>44347</c:v>
                </c:pt>
                <c:pt idx="327">
                  <c:v>44348</c:v>
                </c:pt>
                <c:pt idx="328">
                  <c:v>44349</c:v>
                </c:pt>
                <c:pt idx="329">
                  <c:v>44350</c:v>
                </c:pt>
                <c:pt idx="330">
                  <c:v>44351</c:v>
                </c:pt>
                <c:pt idx="331">
                  <c:v>44354</c:v>
                </c:pt>
                <c:pt idx="332">
                  <c:v>44355</c:v>
                </c:pt>
                <c:pt idx="333">
                  <c:v>44356</c:v>
                </c:pt>
                <c:pt idx="334">
                  <c:v>44357</c:v>
                </c:pt>
                <c:pt idx="335">
                  <c:v>44358</c:v>
                </c:pt>
                <c:pt idx="336">
                  <c:v>44361</c:v>
                </c:pt>
                <c:pt idx="337">
                  <c:v>44362</c:v>
                </c:pt>
                <c:pt idx="338">
                  <c:v>44363</c:v>
                </c:pt>
                <c:pt idx="339">
                  <c:v>44364</c:v>
                </c:pt>
                <c:pt idx="340">
                  <c:v>44365</c:v>
                </c:pt>
                <c:pt idx="341">
                  <c:v>44368</c:v>
                </c:pt>
                <c:pt idx="342">
                  <c:v>44369</c:v>
                </c:pt>
                <c:pt idx="343">
                  <c:v>44370</c:v>
                </c:pt>
                <c:pt idx="344">
                  <c:v>44371</c:v>
                </c:pt>
                <c:pt idx="345">
                  <c:v>44372</c:v>
                </c:pt>
                <c:pt idx="346">
                  <c:v>44375</c:v>
                </c:pt>
                <c:pt idx="347">
                  <c:v>44376</c:v>
                </c:pt>
                <c:pt idx="348">
                  <c:v>44377</c:v>
                </c:pt>
                <c:pt idx="349">
                  <c:v>44378</c:v>
                </c:pt>
                <c:pt idx="350">
                  <c:v>44379</c:v>
                </c:pt>
                <c:pt idx="351">
                  <c:v>44382</c:v>
                </c:pt>
                <c:pt idx="352">
                  <c:v>44383</c:v>
                </c:pt>
                <c:pt idx="353">
                  <c:v>44384</c:v>
                </c:pt>
                <c:pt idx="354">
                  <c:v>44385</c:v>
                </c:pt>
                <c:pt idx="355">
                  <c:v>44386</c:v>
                </c:pt>
                <c:pt idx="356">
                  <c:v>44389</c:v>
                </c:pt>
                <c:pt idx="357">
                  <c:v>44390</c:v>
                </c:pt>
                <c:pt idx="358">
                  <c:v>44391</c:v>
                </c:pt>
                <c:pt idx="359">
                  <c:v>44392</c:v>
                </c:pt>
                <c:pt idx="360">
                  <c:v>44393</c:v>
                </c:pt>
                <c:pt idx="361">
                  <c:v>44396</c:v>
                </c:pt>
                <c:pt idx="362">
                  <c:v>44397</c:v>
                </c:pt>
                <c:pt idx="363">
                  <c:v>44398</c:v>
                </c:pt>
                <c:pt idx="364">
                  <c:v>44399</c:v>
                </c:pt>
                <c:pt idx="365">
                  <c:v>44400</c:v>
                </c:pt>
                <c:pt idx="366">
                  <c:v>44403</c:v>
                </c:pt>
                <c:pt idx="367">
                  <c:v>44404</c:v>
                </c:pt>
                <c:pt idx="368">
                  <c:v>44405</c:v>
                </c:pt>
                <c:pt idx="369">
                  <c:v>44406</c:v>
                </c:pt>
                <c:pt idx="370">
                  <c:v>44407</c:v>
                </c:pt>
                <c:pt idx="371">
                  <c:v>44410</c:v>
                </c:pt>
                <c:pt idx="372">
                  <c:v>44411</c:v>
                </c:pt>
                <c:pt idx="373">
                  <c:v>44412</c:v>
                </c:pt>
                <c:pt idx="374">
                  <c:v>44413</c:v>
                </c:pt>
                <c:pt idx="375">
                  <c:v>44414</c:v>
                </c:pt>
                <c:pt idx="376">
                  <c:v>44417</c:v>
                </c:pt>
                <c:pt idx="377">
                  <c:v>44418</c:v>
                </c:pt>
                <c:pt idx="378">
                  <c:v>44419</c:v>
                </c:pt>
                <c:pt idx="379">
                  <c:v>44420</c:v>
                </c:pt>
                <c:pt idx="380">
                  <c:v>44421</c:v>
                </c:pt>
                <c:pt idx="381">
                  <c:v>44424</c:v>
                </c:pt>
                <c:pt idx="382">
                  <c:v>44425</c:v>
                </c:pt>
                <c:pt idx="383">
                  <c:v>44426</c:v>
                </c:pt>
                <c:pt idx="384">
                  <c:v>44427</c:v>
                </c:pt>
                <c:pt idx="385">
                  <c:v>44428</c:v>
                </c:pt>
                <c:pt idx="386">
                  <c:v>44431</c:v>
                </c:pt>
                <c:pt idx="387">
                  <c:v>44432</c:v>
                </c:pt>
                <c:pt idx="388">
                  <c:v>44433</c:v>
                </c:pt>
                <c:pt idx="389">
                  <c:v>44434</c:v>
                </c:pt>
                <c:pt idx="390">
                  <c:v>44435</c:v>
                </c:pt>
                <c:pt idx="391">
                  <c:v>44438</c:v>
                </c:pt>
                <c:pt idx="392">
                  <c:v>44439</c:v>
                </c:pt>
                <c:pt idx="393">
                  <c:v>44440</c:v>
                </c:pt>
                <c:pt idx="394">
                  <c:v>44441</c:v>
                </c:pt>
                <c:pt idx="395">
                  <c:v>44442</c:v>
                </c:pt>
                <c:pt idx="396">
                  <c:v>44445</c:v>
                </c:pt>
                <c:pt idx="397">
                  <c:v>44446</c:v>
                </c:pt>
                <c:pt idx="398">
                  <c:v>44447</c:v>
                </c:pt>
                <c:pt idx="399">
                  <c:v>44448</c:v>
                </c:pt>
                <c:pt idx="400">
                  <c:v>44449</c:v>
                </c:pt>
                <c:pt idx="401">
                  <c:v>44452</c:v>
                </c:pt>
                <c:pt idx="402">
                  <c:v>44453</c:v>
                </c:pt>
                <c:pt idx="403">
                  <c:v>44454</c:v>
                </c:pt>
                <c:pt idx="404">
                  <c:v>44455</c:v>
                </c:pt>
                <c:pt idx="405">
                  <c:v>44456</c:v>
                </c:pt>
                <c:pt idx="406">
                  <c:v>44459</c:v>
                </c:pt>
                <c:pt idx="407">
                  <c:v>44460</c:v>
                </c:pt>
                <c:pt idx="408">
                  <c:v>44461</c:v>
                </c:pt>
                <c:pt idx="409">
                  <c:v>44462</c:v>
                </c:pt>
                <c:pt idx="410">
                  <c:v>44463</c:v>
                </c:pt>
                <c:pt idx="411">
                  <c:v>44466</c:v>
                </c:pt>
                <c:pt idx="412">
                  <c:v>44467</c:v>
                </c:pt>
                <c:pt idx="413">
                  <c:v>44468</c:v>
                </c:pt>
                <c:pt idx="414">
                  <c:v>44469</c:v>
                </c:pt>
                <c:pt idx="415">
                  <c:v>44470</c:v>
                </c:pt>
                <c:pt idx="416">
                  <c:v>44473</c:v>
                </c:pt>
                <c:pt idx="417">
                  <c:v>44474</c:v>
                </c:pt>
                <c:pt idx="418">
                  <c:v>44475</c:v>
                </c:pt>
                <c:pt idx="419">
                  <c:v>44476</c:v>
                </c:pt>
                <c:pt idx="420">
                  <c:v>44477</c:v>
                </c:pt>
                <c:pt idx="421">
                  <c:v>44480</c:v>
                </c:pt>
                <c:pt idx="422">
                  <c:v>44481</c:v>
                </c:pt>
                <c:pt idx="423">
                  <c:v>44482</c:v>
                </c:pt>
                <c:pt idx="424">
                  <c:v>44483</c:v>
                </c:pt>
                <c:pt idx="425">
                  <c:v>44484</c:v>
                </c:pt>
                <c:pt idx="426">
                  <c:v>44487</c:v>
                </c:pt>
                <c:pt idx="427">
                  <c:v>44488</c:v>
                </c:pt>
                <c:pt idx="428">
                  <c:v>44489</c:v>
                </c:pt>
                <c:pt idx="429">
                  <c:v>44490</c:v>
                </c:pt>
                <c:pt idx="430">
                  <c:v>44491</c:v>
                </c:pt>
                <c:pt idx="431">
                  <c:v>44494</c:v>
                </c:pt>
                <c:pt idx="432">
                  <c:v>44495</c:v>
                </c:pt>
                <c:pt idx="433">
                  <c:v>44496</c:v>
                </c:pt>
                <c:pt idx="434">
                  <c:v>44497</c:v>
                </c:pt>
                <c:pt idx="435">
                  <c:v>44498</c:v>
                </c:pt>
                <c:pt idx="436">
                  <c:v>44501</c:v>
                </c:pt>
                <c:pt idx="437">
                  <c:v>44502</c:v>
                </c:pt>
                <c:pt idx="438">
                  <c:v>44503</c:v>
                </c:pt>
                <c:pt idx="439">
                  <c:v>44504</c:v>
                </c:pt>
                <c:pt idx="440">
                  <c:v>44505</c:v>
                </c:pt>
                <c:pt idx="441">
                  <c:v>44508</c:v>
                </c:pt>
                <c:pt idx="442">
                  <c:v>44509</c:v>
                </c:pt>
                <c:pt idx="443">
                  <c:v>44510</c:v>
                </c:pt>
                <c:pt idx="444">
                  <c:v>44511</c:v>
                </c:pt>
                <c:pt idx="445">
                  <c:v>44512</c:v>
                </c:pt>
                <c:pt idx="446">
                  <c:v>44515</c:v>
                </c:pt>
                <c:pt idx="447">
                  <c:v>44516</c:v>
                </c:pt>
                <c:pt idx="448">
                  <c:v>44517</c:v>
                </c:pt>
                <c:pt idx="449">
                  <c:v>44518</c:v>
                </c:pt>
                <c:pt idx="450">
                  <c:v>44519</c:v>
                </c:pt>
                <c:pt idx="451">
                  <c:v>44522</c:v>
                </c:pt>
                <c:pt idx="452">
                  <c:v>44523</c:v>
                </c:pt>
                <c:pt idx="453">
                  <c:v>44524</c:v>
                </c:pt>
                <c:pt idx="454">
                  <c:v>44525</c:v>
                </c:pt>
                <c:pt idx="455">
                  <c:v>44526</c:v>
                </c:pt>
                <c:pt idx="456">
                  <c:v>44529</c:v>
                </c:pt>
                <c:pt idx="457">
                  <c:v>44530</c:v>
                </c:pt>
                <c:pt idx="458">
                  <c:v>44531</c:v>
                </c:pt>
                <c:pt idx="459">
                  <c:v>44532</c:v>
                </c:pt>
                <c:pt idx="460">
                  <c:v>44533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44543</c:v>
                </c:pt>
                <c:pt idx="467">
                  <c:v>44544</c:v>
                </c:pt>
                <c:pt idx="468">
                  <c:v>44545</c:v>
                </c:pt>
                <c:pt idx="469">
                  <c:v>44546</c:v>
                </c:pt>
                <c:pt idx="470">
                  <c:v>44547</c:v>
                </c:pt>
                <c:pt idx="471">
                  <c:v>44550</c:v>
                </c:pt>
                <c:pt idx="472">
                  <c:v>44551</c:v>
                </c:pt>
                <c:pt idx="473">
                  <c:v>44552</c:v>
                </c:pt>
                <c:pt idx="474">
                  <c:v>44553</c:v>
                </c:pt>
                <c:pt idx="475">
                  <c:v>44554</c:v>
                </c:pt>
                <c:pt idx="476">
                  <c:v>44557</c:v>
                </c:pt>
                <c:pt idx="477">
                  <c:v>44558</c:v>
                </c:pt>
                <c:pt idx="478">
                  <c:v>44559</c:v>
                </c:pt>
                <c:pt idx="479">
                  <c:v>44560</c:v>
                </c:pt>
                <c:pt idx="480">
                  <c:v>44561</c:v>
                </c:pt>
                <c:pt idx="481">
                  <c:v>44564</c:v>
                </c:pt>
                <c:pt idx="482">
                  <c:v>44565</c:v>
                </c:pt>
                <c:pt idx="483">
                  <c:v>44566</c:v>
                </c:pt>
                <c:pt idx="484">
                  <c:v>44567</c:v>
                </c:pt>
                <c:pt idx="485">
                  <c:v>44568</c:v>
                </c:pt>
                <c:pt idx="486">
                  <c:v>44571</c:v>
                </c:pt>
                <c:pt idx="487">
                  <c:v>44572</c:v>
                </c:pt>
                <c:pt idx="488">
                  <c:v>44573</c:v>
                </c:pt>
                <c:pt idx="489">
                  <c:v>44574</c:v>
                </c:pt>
                <c:pt idx="490">
                  <c:v>44575</c:v>
                </c:pt>
                <c:pt idx="491">
                  <c:v>44578</c:v>
                </c:pt>
                <c:pt idx="492">
                  <c:v>44579</c:v>
                </c:pt>
                <c:pt idx="493">
                  <c:v>44580</c:v>
                </c:pt>
                <c:pt idx="494">
                  <c:v>44581</c:v>
                </c:pt>
                <c:pt idx="495">
                  <c:v>44582</c:v>
                </c:pt>
                <c:pt idx="496">
                  <c:v>44585</c:v>
                </c:pt>
                <c:pt idx="497">
                  <c:v>44586</c:v>
                </c:pt>
                <c:pt idx="498">
                  <c:v>44587</c:v>
                </c:pt>
                <c:pt idx="499">
                  <c:v>44588</c:v>
                </c:pt>
                <c:pt idx="500">
                  <c:v>44589</c:v>
                </c:pt>
                <c:pt idx="501">
                  <c:v>44592</c:v>
                </c:pt>
                <c:pt idx="502">
                  <c:v>44593</c:v>
                </c:pt>
                <c:pt idx="503">
                  <c:v>44594</c:v>
                </c:pt>
                <c:pt idx="504">
                  <c:v>44595</c:v>
                </c:pt>
                <c:pt idx="505">
                  <c:v>44596</c:v>
                </c:pt>
                <c:pt idx="506">
                  <c:v>44599</c:v>
                </c:pt>
                <c:pt idx="507">
                  <c:v>44600</c:v>
                </c:pt>
                <c:pt idx="508">
                  <c:v>44601</c:v>
                </c:pt>
                <c:pt idx="509">
                  <c:v>44602</c:v>
                </c:pt>
                <c:pt idx="510">
                  <c:v>44603</c:v>
                </c:pt>
                <c:pt idx="511">
                  <c:v>44606</c:v>
                </c:pt>
                <c:pt idx="512">
                  <c:v>44607</c:v>
                </c:pt>
                <c:pt idx="513">
                  <c:v>44608</c:v>
                </c:pt>
                <c:pt idx="514">
                  <c:v>44609</c:v>
                </c:pt>
                <c:pt idx="515">
                  <c:v>44610</c:v>
                </c:pt>
                <c:pt idx="516">
                  <c:v>44613</c:v>
                </c:pt>
                <c:pt idx="517">
                  <c:v>44614</c:v>
                </c:pt>
                <c:pt idx="518">
                  <c:v>44615</c:v>
                </c:pt>
                <c:pt idx="519">
                  <c:v>44616</c:v>
                </c:pt>
                <c:pt idx="520">
                  <c:v>44617</c:v>
                </c:pt>
                <c:pt idx="521">
                  <c:v>44620</c:v>
                </c:pt>
                <c:pt idx="522">
                  <c:v>44621</c:v>
                </c:pt>
                <c:pt idx="523">
                  <c:v>44622</c:v>
                </c:pt>
                <c:pt idx="524">
                  <c:v>44623</c:v>
                </c:pt>
                <c:pt idx="525">
                  <c:v>44624</c:v>
                </c:pt>
                <c:pt idx="526">
                  <c:v>44627</c:v>
                </c:pt>
                <c:pt idx="527">
                  <c:v>44628</c:v>
                </c:pt>
                <c:pt idx="528">
                  <c:v>44629</c:v>
                </c:pt>
                <c:pt idx="529">
                  <c:v>44630</c:v>
                </c:pt>
                <c:pt idx="530">
                  <c:v>44631</c:v>
                </c:pt>
                <c:pt idx="531">
                  <c:v>44634</c:v>
                </c:pt>
                <c:pt idx="532">
                  <c:v>44635</c:v>
                </c:pt>
                <c:pt idx="533">
                  <c:v>44636</c:v>
                </c:pt>
                <c:pt idx="534">
                  <c:v>44637</c:v>
                </c:pt>
                <c:pt idx="535">
                  <c:v>44638</c:v>
                </c:pt>
                <c:pt idx="536">
                  <c:v>44641</c:v>
                </c:pt>
                <c:pt idx="537">
                  <c:v>44642</c:v>
                </c:pt>
                <c:pt idx="538">
                  <c:v>44643</c:v>
                </c:pt>
                <c:pt idx="539">
                  <c:v>44644</c:v>
                </c:pt>
              </c:numCache>
            </c:numRef>
          </c:cat>
          <c:val>
            <c:numRef>
              <c:f>Hoja1!$C$2:$C$541</c:f>
              <c:numCache>
                <c:formatCode>General</c:formatCode>
                <c:ptCount val="540"/>
                <c:pt idx="0">
                  <c:v>100</c:v>
                </c:pt>
                <c:pt idx="1">
                  <c:v>99.899578228559946</c:v>
                </c:pt>
                <c:pt idx="2">
                  <c:v>100.20486041373771</c:v>
                </c:pt>
                <c:pt idx="3">
                  <c:v>100.41213094998996</c:v>
                </c:pt>
                <c:pt idx="4">
                  <c:v>102.84796143803977</c:v>
                </c:pt>
                <c:pt idx="5">
                  <c:v>102.94677646113676</c:v>
                </c:pt>
                <c:pt idx="6">
                  <c:v>105.11347660172726</c:v>
                </c:pt>
                <c:pt idx="7">
                  <c:v>105.02510544286001</c:v>
                </c:pt>
                <c:pt idx="8">
                  <c:v>105.12954408515769</c:v>
                </c:pt>
                <c:pt idx="9">
                  <c:v>104.8202450291223</c:v>
                </c:pt>
                <c:pt idx="10">
                  <c:v>103.22554729865436</c:v>
                </c:pt>
                <c:pt idx="11">
                  <c:v>104.62100823458526</c:v>
                </c:pt>
                <c:pt idx="12">
                  <c:v>106.06949186583651</c:v>
                </c:pt>
                <c:pt idx="13">
                  <c:v>101.22193211488251</c:v>
                </c:pt>
                <c:pt idx="14">
                  <c:v>102.6913034745933</c:v>
                </c:pt>
                <c:pt idx="15">
                  <c:v>100.92066680056236</c:v>
                </c:pt>
                <c:pt idx="16">
                  <c:v>99.662582847961446</c:v>
                </c:pt>
                <c:pt idx="17">
                  <c:v>97.948985740108469</c:v>
                </c:pt>
                <c:pt idx="18">
                  <c:v>98.666398875276158</c:v>
                </c:pt>
                <c:pt idx="19">
                  <c:v>99.505924884514968</c:v>
                </c:pt>
                <c:pt idx="20">
                  <c:v>100.45792327776664</c:v>
                </c:pt>
                <c:pt idx="21">
                  <c:v>100.46194014862422</c:v>
                </c:pt>
                <c:pt idx="22">
                  <c:v>100.67483430407714</c:v>
                </c:pt>
                <c:pt idx="23">
                  <c:v>103.19341233179354</c:v>
                </c:pt>
                <c:pt idx="24">
                  <c:v>103.428800964049</c:v>
                </c:pt>
                <c:pt idx="25">
                  <c:v>102.2775657762603</c:v>
                </c:pt>
                <c:pt idx="26">
                  <c:v>102.6631853785901</c:v>
                </c:pt>
                <c:pt idx="27">
                  <c:v>101.59469773046797</c:v>
                </c:pt>
                <c:pt idx="28">
                  <c:v>101.30949989957823</c:v>
                </c:pt>
                <c:pt idx="29">
                  <c:v>103.04077123920466</c:v>
                </c:pt>
                <c:pt idx="30">
                  <c:v>103.04077123920466</c:v>
                </c:pt>
                <c:pt idx="31">
                  <c:v>102.51456115685882</c:v>
                </c:pt>
                <c:pt idx="32">
                  <c:v>102.59891544486845</c:v>
                </c:pt>
                <c:pt idx="33">
                  <c:v>103.25366539465757</c:v>
                </c:pt>
                <c:pt idx="34">
                  <c:v>104.08917453303876</c:v>
                </c:pt>
                <c:pt idx="35">
                  <c:v>104.51496284394457</c:v>
                </c:pt>
                <c:pt idx="36">
                  <c:v>104.71178951596707</c:v>
                </c:pt>
                <c:pt idx="37">
                  <c:v>105.37859007832897</c:v>
                </c:pt>
                <c:pt idx="38">
                  <c:v>105.84454709781082</c:v>
                </c:pt>
                <c:pt idx="39">
                  <c:v>106.92910222936331</c:v>
                </c:pt>
                <c:pt idx="40">
                  <c:v>106.64390439847359</c:v>
                </c:pt>
                <c:pt idx="41">
                  <c:v>108.89736894958828</c:v>
                </c:pt>
                <c:pt idx="42">
                  <c:v>108.35910825466961</c:v>
                </c:pt>
                <c:pt idx="43">
                  <c:v>107.41514360313317</c:v>
                </c:pt>
                <c:pt idx="44">
                  <c:v>107.13797951395864</c:v>
                </c:pt>
                <c:pt idx="45">
                  <c:v>107.13797951395864</c:v>
                </c:pt>
                <c:pt idx="46">
                  <c:v>107.08977706366743</c:v>
                </c:pt>
                <c:pt idx="47">
                  <c:v>107.16208073910423</c:v>
                </c:pt>
                <c:pt idx="48">
                  <c:v>107.16208073910423</c:v>
                </c:pt>
                <c:pt idx="49">
                  <c:v>107.09379393452501</c:v>
                </c:pt>
                <c:pt idx="50">
                  <c:v>106.8407310704961</c:v>
                </c:pt>
                <c:pt idx="51">
                  <c:v>106.94918658365134</c:v>
                </c:pt>
                <c:pt idx="52">
                  <c:v>107.10504117292629</c:v>
                </c:pt>
                <c:pt idx="53">
                  <c:v>107.36694115284196</c:v>
                </c:pt>
                <c:pt idx="54">
                  <c:v>107.86503313918456</c:v>
                </c:pt>
                <c:pt idx="55">
                  <c:v>107.77907210283189</c:v>
                </c:pt>
                <c:pt idx="56">
                  <c:v>109.00984133360112</c:v>
                </c:pt>
                <c:pt idx="57">
                  <c:v>109.05804378389234</c:v>
                </c:pt>
                <c:pt idx="58">
                  <c:v>109.50793331994377</c:v>
                </c:pt>
                <c:pt idx="59">
                  <c:v>109.50793331994377</c:v>
                </c:pt>
                <c:pt idx="60">
                  <c:v>111.03434424583251</c:v>
                </c:pt>
                <c:pt idx="61">
                  <c:v>111.11869853384214</c:v>
                </c:pt>
                <c:pt idx="62">
                  <c:v>110.84474794135369</c:v>
                </c:pt>
                <c:pt idx="63">
                  <c:v>110.29122313717615</c:v>
                </c:pt>
                <c:pt idx="64">
                  <c:v>110.69291022293632</c:v>
                </c:pt>
                <c:pt idx="65">
                  <c:v>110.90178750753164</c:v>
                </c:pt>
                <c:pt idx="66">
                  <c:v>110.46635870656758</c:v>
                </c:pt>
                <c:pt idx="67">
                  <c:v>110.40610564370357</c:v>
                </c:pt>
                <c:pt idx="68">
                  <c:v>109.80196826672022</c:v>
                </c:pt>
                <c:pt idx="69">
                  <c:v>109.48624221731271</c:v>
                </c:pt>
                <c:pt idx="70">
                  <c:v>109.27977505523199</c:v>
                </c:pt>
                <c:pt idx="71">
                  <c:v>108.28359108254671</c:v>
                </c:pt>
                <c:pt idx="72">
                  <c:v>108.68447479413537</c:v>
                </c:pt>
                <c:pt idx="73">
                  <c:v>107.49949789114281</c:v>
                </c:pt>
                <c:pt idx="74">
                  <c:v>108.39124322153042</c:v>
                </c:pt>
                <c:pt idx="75">
                  <c:v>108.68045792327776</c:v>
                </c:pt>
                <c:pt idx="76">
                  <c:v>108.07391042377989</c:v>
                </c:pt>
                <c:pt idx="77">
                  <c:v>108.09801164892549</c:v>
                </c:pt>
                <c:pt idx="78">
                  <c:v>108.1060453906407</c:v>
                </c:pt>
                <c:pt idx="79">
                  <c:v>108.57842940349467</c:v>
                </c:pt>
                <c:pt idx="80">
                  <c:v>110.09439646515364</c:v>
                </c:pt>
                <c:pt idx="81">
                  <c:v>109.86945169712794</c:v>
                </c:pt>
                <c:pt idx="82">
                  <c:v>109.86061458124121</c:v>
                </c:pt>
                <c:pt idx="83">
                  <c:v>110.00682868045794</c:v>
                </c:pt>
                <c:pt idx="84">
                  <c:v>109.94978911427999</c:v>
                </c:pt>
                <c:pt idx="85">
                  <c:v>110.28720626631853</c:v>
                </c:pt>
                <c:pt idx="86">
                  <c:v>110.28720626631853</c:v>
                </c:pt>
                <c:pt idx="87">
                  <c:v>107.60795340429806</c:v>
                </c:pt>
                <c:pt idx="88">
                  <c:v>107.60795340429806</c:v>
                </c:pt>
                <c:pt idx="89">
                  <c:v>107.21028318939545</c:v>
                </c:pt>
                <c:pt idx="90">
                  <c:v>107.9204659570195</c:v>
                </c:pt>
                <c:pt idx="91">
                  <c:v>107.99758987748544</c:v>
                </c:pt>
                <c:pt idx="92">
                  <c:v>108.89335207873066</c:v>
                </c:pt>
                <c:pt idx="93">
                  <c:v>108.77284595300263</c:v>
                </c:pt>
                <c:pt idx="94">
                  <c:v>107.97348865233984</c:v>
                </c:pt>
                <c:pt idx="95">
                  <c:v>107.62803775858607</c:v>
                </c:pt>
                <c:pt idx="96">
                  <c:v>107.43924482827877</c:v>
                </c:pt>
                <c:pt idx="97">
                  <c:v>107.54368347057644</c:v>
                </c:pt>
                <c:pt idx="98">
                  <c:v>107.40309299056037</c:v>
                </c:pt>
                <c:pt idx="99">
                  <c:v>107.40309299056037</c:v>
                </c:pt>
                <c:pt idx="100">
                  <c:v>106.49929704759992</c:v>
                </c:pt>
                <c:pt idx="101">
                  <c:v>105.76420968065878</c:v>
                </c:pt>
                <c:pt idx="102">
                  <c:v>105.83812010443864</c:v>
                </c:pt>
                <c:pt idx="103">
                  <c:v>106.37959429604338</c:v>
                </c:pt>
                <c:pt idx="104">
                  <c:v>106.70014059048</c:v>
                </c:pt>
                <c:pt idx="105">
                  <c:v>107.60795340429806</c:v>
                </c:pt>
                <c:pt idx="106">
                  <c:v>107.57581843743725</c:v>
                </c:pt>
                <c:pt idx="107">
                  <c:v>107.03354087166097</c:v>
                </c:pt>
                <c:pt idx="108">
                  <c:v>107.80879694717815</c:v>
                </c:pt>
                <c:pt idx="109">
                  <c:v>107.7324764008837</c:v>
                </c:pt>
                <c:pt idx="110">
                  <c:v>108.23297850974092</c:v>
                </c:pt>
                <c:pt idx="111">
                  <c:v>108.38722635067282</c:v>
                </c:pt>
                <c:pt idx="112">
                  <c:v>108.5318337015465</c:v>
                </c:pt>
                <c:pt idx="113">
                  <c:v>108.92950391644909</c:v>
                </c:pt>
                <c:pt idx="114">
                  <c:v>109.25246033340028</c:v>
                </c:pt>
                <c:pt idx="115">
                  <c:v>108.54549106246235</c:v>
                </c:pt>
                <c:pt idx="116">
                  <c:v>108.66037356898977</c:v>
                </c:pt>
                <c:pt idx="117">
                  <c:v>107.85298252661177</c:v>
                </c:pt>
                <c:pt idx="118">
                  <c:v>107.37899176541474</c:v>
                </c:pt>
                <c:pt idx="119">
                  <c:v>107.74051014259894</c:v>
                </c:pt>
                <c:pt idx="120">
                  <c:v>107.91725246033342</c:v>
                </c:pt>
                <c:pt idx="121">
                  <c:v>107.88110062261498</c:v>
                </c:pt>
                <c:pt idx="122">
                  <c:v>107.74452701345653</c:v>
                </c:pt>
                <c:pt idx="123">
                  <c:v>107.69632456316532</c:v>
                </c:pt>
                <c:pt idx="124">
                  <c:v>107.94938742719422</c:v>
                </c:pt>
                <c:pt idx="125">
                  <c:v>107.97348865233984</c:v>
                </c:pt>
                <c:pt idx="126">
                  <c:v>107.92207270536254</c:v>
                </c:pt>
                <c:pt idx="127">
                  <c:v>107.94938742719422</c:v>
                </c:pt>
                <c:pt idx="128">
                  <c:v>108.5318337015465</c:v>
                </c:pt>
                <c:pt idx="129">
                  <c:v>108.84996987346858</c:v>
                </c:pt>
                <c:pt idx="130">
                  <c:v>109.02992568788915</c:v>
                </c:pt>
                <c:pt idx="131">
                  <c:v>108.95360514159471</c:v>
                </c:pt>
                <c:pt idx="132">
                  <c:v>109.07411126732276</c:v>
                </c:pt>
                <c:pt idx="133">
                  <c:v>109.11026310504117</c:v>
                </c:pt>
                <c:pt idx="134">
                  <c:v>108.68447479413537</c:v>
                </c:pt>
                <c:pt idx="135">
                  <c:v>108.5679855392649</c:v>
                </c:pt>
                <c:pt idx="136">
                  <c:v>107.92930307290621</c:v>
                </c:pt>
                <c:pt idx="137">
                  <c:v>107.58385217915243</c:v>
                </c:pt>
                <c:pt idx="138">
                  <c:v>107.08174332195219</c:v>
                </c:pt>
                <c:pt idx="139">
                  <c:v>106.95963044788111</c:v>
                </c:pt>
                <c:pt idx="140">
                  <c:v>106.55955011046395</c:v>
                </c:pt>
                <c:pt idx="141">
                  <c:v>106.63185378590079</c:v>
                </c:pt>
                <c:pt idx="142">
                  <c:v>106.67202249447681</c:v>
                </c:pt>
                <c:pt idx="143">
                  <c:v>106.75637678248644</c:v>
                </c:pt>
                <c:pt idx="144">
                  <c:v>106.82466358706569</c:v>
                </c:pt>
                <c:pt idx="145">
                  <c:v>106.82466358706569</c:v>
                </c:pt>
                <c:pt idx="146">
                  <c:v>107.32114882506526</c:v>
                </c:pt>
                <c:pt idx="147">
                  <c:v>107.32677244426591</c:v>
                </c:pt>
                <c:pt idx="148">
                  <c:v>106.99337216308497</c:v>
                </c:pt>
                <c:pt idx="149">
                  <c:v>106.64390439847359</c:v>
                </c:pt>
                <c:pt idx="150">
                  <c:v>106.48724643502715</c:v>
                </c:pt>
                <c:pt idx="151">
                  <c:v>106.44386422976501</c:v>
                </c:pt>
                <c:pt idx="152">
                  <c:v>105.90480016067482</c:v>
                </c:pt>
                <c:pt idx="153">
                  <c:v>106.01727254468769</c:v>
                </c:pt>
                <c:pt idx="154">
                  <c:v>106.75637678248644</c:v>
                </c:pt>
                <c:pt idx="155">
                  <c:v>107.51556537457323</c:v>
                </c:pt>
                <c:pt idx="156">
                  <c:v>107.42558746736293</c:v>
                </c:pt>
                <c:pt idx="157">
                  <c:v>107.01345651737297</c:v>
                </c:pt>
                <c:pt idx="158">
                  <c:v>106.4470777264511</c:v>
                </c:pt>
                <c:pt idx="159">
                  <c:v>106.246234183571</c:v>
                </c:pt>
                <c:pt idx="160">
                  <c:v>106.31050411729264</c:v>
                </c:pt>
                <c:pt idx="161">
                  <c:v>106.31050411729264</c:v>
                </c:pt>
                <c:pt idx="162">
                  <c:v>106.33058847158064</c:v>
                </c:pt>
                <c:pt idx="163">
                  <c:v>106.33862221329586</c:v>
                </c:pt>
                <c:pt idx="164">
                  <c:v>106.31853785900785</c:v>
                </c:pt>
                <c:pt idx="165">
                  <c:v>106.34263908415345</c:v>
                </c:pt>
                <c:pt idx="166">
                  <c:v>106.42699337216308</c:v>
                </c:pt>
                <c:pt idx="167">
                  <c:v>106.55151636874875</c:v>
                </c:pt>
                <c:pt idx="168">
                  <c:v>106.62382004418558</c:v>
                </c:pt>
                <c:pt idx="169">
                  <c:v>106.63185378590079</c:v>
                </c:pt>
                <c:pt idx="170">
                  <c:v>106.8688491664993</c:v>
                </c:pt>
                <c:pt idx="171">
                  <c:v>107.28740710986142</c:v>
                </c:pt>
                <c:pt idx="172">
                  <c:v>107.31472183169313</c:v>
                </c:pt>
                <c:pt idx="173">
                  <c:v>106.83269732878087</c:v>
                </c:pt>
                <c:pt idx="174">
                  <c:v>106.92187186181965</c:v>
                </c:pt>
                <c:pt idx="175">
                  <c:v>106.77646113677446</c:v>
                </c:pt>
                <c:pt idx="176">
                  <c:v>106.76441052420166</c:v>
                </c:pt>
                <c:pt idx="177">
                  <c:v>106.87688290821451</c:v>
                </c:pt>
                <c:pt idx="178">
                  <c:v>107.34283992769633</c:v>
                </c:pt>
                <c:pt idx="179">
                  <c:v>107.59268929503915</c:v>
                </c:pt>
                <c:pt idx="180">
                  <c:v>107.2705362522595</c:v>
                </c:pt>
                <c:pt idx="181">
                  <c:v>106.78449487848964</c:v>
                </c:pt>
                <c:pt idx="182">
                  <c:v>106.9202651134766</c:v>
                </c:pt>
                <c:pt idx="183">
                  <c:v>106.86081542478409</c:v>
                </c:pt>
                <c:pt idx="184">
                  <c:v>106.8688491664993</c:v>
                </c:pt>
                <c:pt idx="185">
                  <c:v>106.59650532235389</c:v>
                </c:pt>
                <c:pt idx="186">
                  <c:v>106.59971881903998</c:v>
                </c:pt>
                <c:pt idx="187">
                  <c:v>106.64792126933121</c:v>
                </c:pt>
                <c:pt idx="188">
                  <c:v>106.63185378590079</c:v>
                </c:pt>
                <c:pt idx="189">
                  <c:v>106.36111669009843</c:v>
                </c:pt>
                <c:pt idx="190">
                  <c:v>106.41494275959029</c:v>
                </c:pt>
                <c:pt idx="191">
                  <c:v>106.75637678248644</c:v>
                </c:pt>
                <c:pt idx="192">
                  <c:v>106.57561759389435</c:v>
                </c:pt>
                <c:pt idx="193">
                  <c:v>106.56356698132157</c:v>
                </c:pt>
                <c:pt idx="194">
                  <c:v>106.40771239204661</c:v>
                </c:pt>
                <c:pt idx="195">
                  <c:v>106.00522193211488</c:v>
                </c:pt>
                <c:pt idx="196">
                  <c:v>105.86704157461338</c:v>
                </c:pt>
                <c:pt idx="197">
                  <c:v>105.86864832295642</c:v>
                </c:pt>
                <c:pt idx="198">
                  <c:v>105.76822655151636</c:v>
                </c:pt>
                <c:pt idx="199">
                  <c:v>105.01305483028722</c:v>
                </c:pt>
                <c:pt idx="200">
                  <c:v>104.91664992970475</c:v>
                </c:pt>
                <c:pt idx="201">
                  <c:v>104.92066680056236</c:v>
                </c:pt>
                <c:pt idx="202">
                  <c:v>104.92066680056236</c:v>
                </c:pt>
                <c:pt idx="203">
                  <c:v>104.96886925085359</c:v>
                </c:pt>
                <c:pt idx="204">
                  <c:v>104.97449287005422</c:v>
                </c:pt>
                <c:pt idx="205">
                  <c:v>105.20586463145212</c:v>
                </c:pt>
                <c:pt idx="206">
                  <c:v>105.3826069491866</c:v>
                </c:pt>
                <c:pt idx="207">
                  <c:v>105.55934926692107</c:v>
                </c:pt>
                <c:pt idx="208">
                  <c:v>106.01727254468769</c:v>
                </c:pt>
                <c:pt idx="209">
                  <c:v>107.00542277565776</c:v>
                </c:pt>
                <c:pt idx="210">
                  <c:v>107.07370958023701</c:v>
                </c:pt>
                <c:pt idx="211">
                  <c:v>107.05844547097811</c:v>
                </c:pt>
                <c:pt idx="212">
                  <c:v>107.18296846756377</c:v>
                </c:pt>
                <c:pt idx="213">
                  <c:v>107.16609760996185</c:v>
                </c:pt>
                <c:pt idx="214">
                  <c:v>107.16609760996185</c:v>
                </c:pt>
                <c:pt idx="215">
                  <c:v>107.16609760996185</c:v>
                </c:pt>
                <c:pt idx="216">
                  <c:v>107.12592890138582</c:v>
                </c:pt>
                <c:pt idx="217">
                  <c:v>107.25527214300061</c:v>
                </c:pt>
                <c:pt idx="218">
                  <c:v>104.8788913436433</c:v>
                </c:pt>
                <c:pt idx="219">
                  <c:v>104.8788913436433</c:v>
                </c:pt>
                <c:pt idx="220">
                  <c:v>104.8788913436433</c:v>
                </c:pt>
                <c:pt idx="221">
                  <c:v>105.50311307491465</c:v>
                </c:pt>
                <c:pt idx="222">
                  <c:v>105.41072504518981</c:v>
                </c:pt>
                <c:pt idx="223">
                  <c:v>105.44286001205062</c:v>
                </c:pt>
                <c:pt idx="224">
                  <c:v>105.24603334002811</c:v>
                </c:pt>
                <c:pt idx="225">
                  <c:v>104.95681863828079</c:v>
                </c:pt>
                <c:pt idx="226">
                  <c:v>104.43542880096406</c:v>
                </c:pt>
                <c:pt idx="227">
                  <c:v>104.13496686081545</c:v>
                </c:pt>
                <c:pt idx="228">
                  <c:v>104.03695521188993</c:v>
                </c:pt>
                <c:pt idx="229">
                  <c:v>103.76782486443061</c:v>
                </c:pt>
                <c:pt idx="230">
                  <c:v>104.28600120506127</c:v>
                </c:pt>
                <c:pt idx="231">
                  <c:v>104.47318738702552</c:v>
                </c:pt>
                <c:pt idx="232">
                  <c:v>104.7358907411127</c:v>
                </c:pt>
                <c:pt idx="233">
                  <c:v>104.56316529423579</c:v>
                </c:pt>
                <c:pt idx="234">
                  <c:v>104.52701345651738</c:v>
                </c:pt>
                <c:pt idx="235">
                  <c:v>104.66760393653345</c:v>
                </c:pt>
                <c:pt idx="236">
                  <c:v>104.85800361518376</c:v>
                </c:pt>
                <c:pt idx="237">
                  <c:v>105.08134163486645</c:v>
                </c:pt>
                <c:pt idx="238">
                  <c:v>105.05724040972085</c:v>
                </c:pt>
                <c:pt idx="239">
                  <c:v>105.35448885318337</c:v>
                </c:pt>
                <c:pt idx="240">
                  <c:v>105.43482627033542</c:v>
                </c:pt>
                <c:pt idx="241">
                  <c:v>105.09740911829684</c:v>
                </c:pt>
                <c:pt idx="242">
                  <c:v>105.08134163486645</c:v>
                </c:pt>
                <c:pt idx="243">
                  <c:v>105.23398272745533</c:v>
                </c:pt>
                <c:pt idx="244">
                  <c:v>105.08134163486645</c:v>
                </c:pt>
                <c:pt idx="245">
                  <c:v>104.98975697931311</c:v>
                </c:pt>
                <c:pt idx="246">
                  <c:v>105.06125728057845</c:v>
                </c:pt>
                <c:pt idx="247">
                  <c:v>105.29021891946175</c:v>
                </c:pt>
                <c:pt idx="248">
                  <c:v>105.26611769431614</c:v>
                </c:pt>
                <c:pt idx="249">
                  <c:v>105.37055633661379</c:v>
                </c:pt>
                <c:pt idx="250">
                  <c:v>105.28620204860415</c:v>
                </c:pt>
                <c:pt idx="251">
                  <c:v>104.88451496284395</c:v>
                </c:pt>
                <c:pt idx="252">
                  <c:v>104.56316529423579</c:v>
                </c:pt>
                <c:pt idx="253">
                  <c:v>104.157461337618</c:v>
                </c:pt>
                <c:pt idx="254">
                  <c:v>104.04498895360514</c:v>
                </c:pt>
                <c:pt idx="255">
                  <c:v>103.69150431813617</c:v>
                </c:pt>
                <c:pt idx="256">
                  <c:v>103.24804177545693</c:v>
                </c:pt>
                <c:pt idx="257">
                  <c:v>102.80377585860616</c:v>
                </c:pt>
                <c:pt idx="258">
                  <c:v>102.79574211689095</c:v>
                </c:pt>
                <c:pt idx="259">
                  <c:v>102.20124522996585</c:v>
                </c:pt>
                <c:pt idx="260">
                  <c:v>101.98835107451296</c:v>
                </c:pt>
                <c:pt idx="261">
                  <c:v>102.29363325969069</c:v>
                </c:pt>
                <c:pt idx="262">
                  <c:v>102.6631853785901</c:v>
                </c:pt>
                <c:pt idx="263">
                  <c:v>102.23739706768428</c:v>
                </c:pt>
                <c:pt idx="264">
                  <c:v>102.03655352480419</c:v>
                </c:pt>
                <c:pt idx="265">
                  <c:v>101.6629845350472</c:v>
                </c:pt>
                <c:pt idx="266">
                  <c:v>101.35368547901184</c:v>
                </c:pt>
                <c:pt idx="267">
                  <c:v>101.45009037959429</c:v>
                </c:pt>
                <c:pt idx="268">
                  <c:v>101.2090781281382</c:v>
                </c:pt>
                <c:pt idx="269">
                  <c:v>101.36975296244226</c:v>
                </c:pt>
                <c:pt idx="270">
                  <c:v>101.40188792930307</c:v>
                </c:pt>
                <c:pt idx="271">
                  <c:v>101.19301064470778</c:v>
                </c:pt>
                <c:pt idx="272">
                  <c:v>101.31351677043583</c:v>
                </c:pt>
                <c:pt idx="273">
                  <c:v>101.30548302872062</c:v>
                </c:pt>
                <c:pt idx="274">
                  <c:v>100.66278369150432</c:v>
                </c:pt>
                <c:pt idx="275">
                  <c:v>100.39365334404499</c:v>
                </c:pt>
                <c:pt idx="276">
                  <c:v>100.25707973488653</c:v>
                </c:pt>
                <c:pt idx="277">
                  <c:v>100.28118096003213</c:v>
                </c:pt>
                <c:pt idx="278">
                  <c:v>100.15665796344648</c:v>
                </c:pt>
                <c:pt idx="279">
                  <c:v>99.764611367744536</c:v>
                </c:pt>
                <c:pt idx="280">
                  <c:v>99.043984735890746</c:v>
                </c:pt>
                <c:pt idx="281">
                  <c:v>98.92347861016269</c:v>
                </c:pt>
                <c:pt idx="282">
                  <c:v>98.341032335810411</c:v>
                </c:pt>
                <c:pt idx="283">
                  <c:v>98.37316730267122</c:v>
                </c:pt>
                <c:pt idx="284">
                  <c:v>98.774854388431422</c:v>
                </c:pt>
                <c:pt idx="285">
                  <c:v>98.774854388431422</c:v>
                </c:pt>
                <c:pt idx="286">
                  <c:v>99.449688692508545</c:v>
                </c:pt>
                <c:pt idx="287">
                  <c:v>99.947780678851174</c:v>
                </c:pt>
                <c:pt idx="288">
                  <c:v>99.855392649126344</c:v>
                </c:pt>
                <c:pt idx="289">
                  <c:v>99.863426390841553</c:v>
                </c:pt>
                <c:pt idx="290">
                  <c:v>99.750954006828678</c:v>
                </c:pt>
                <c:pt idx="291">
                  <c:v>99.586262301667006</c:v>
                </c:pt>
                <c:pt idx="292">
                  <c:v>99.06808596103636</c:v>
                </c:pt>
                <c:pt idx="293">
                  <c:v>98.108053826069494</c:v>
                </c:pt>
                <c:pt idx="294">
                  <c:v>98.184374372363934</c:v>
                </c:pt>
                <c:pt idx="295">
                  <c:v>98.811006226149829</c:v>
                </c:pt>
                <c:pt idx="296">
                  <c:v>99.13476601727254</c:v>
                </c:pt>
                <c:pt idx="297">
                  <c:v>99.031934123317939</c:v>
                </c:pt>
                <c:pt idx="298">
                  <c:v>98.82305683872265</c:v>
                </c:pt>
                <c:pt idx="299">
                  <c:v>98.598112070696928</c:v>
                </c:pt>
                <c:pt idx="300">
                  <c:v>98.375577425185796</c:v>
                </c:pt>
                <c:pt idx="301">
                  <c:v>98.59409519983933</c:v>
                </c:pt>
                <c:pt idx="302">
                  <c:v>97.935328379192612</c:v>
                </c:pt>
                <c:pt idx="303">
                  <c:v>97.152038561960239</c:v>
                </c:pt>
                <c:pt idx="304">
                  <c:v>96.364731873870255</c:v>
                </c:pt>
                <c:pt idx="305">
                  <c:v>96.798553926491266</c:v>
                </c:pt>
                <c:pt idx="306">
                  <c:v>97.163285800361521</c:v>
                </c:pt>
                <c:pt idx="307">
                  <c:v>98.369150431813608</c:v>
                </c:pt>
                <c:pt idx="308">
                  <c:v>98.650331391845754</c:v>
                </c:pt>
                <c:pt idx="309">
                  <c:v>98.604539064069101</c:v>
                </c:pt>
                <c:pt idx="310">
                  <c:v>98.835107451295443</c:v>
                </c:pt>
                <c:pt idx="311">
                  <c:v>99.012653143201447</c:v>
                </c:pt>
                <c:pt idx="312">
                  <c:v>99.011849769029936</c:v>
                </c:pt>
                <c:pt idx="313">
                  <c:v>98.730668808997791</c:v>
                </c:pt>
                <c:pt idx="314">
                  <c:v>98.572404097208278</c:v>
                </c:pt>
                <c:pt idx="315">
                  <c:v>98.264711789515971</c:v>
                </c:pt>
                <c:pt idx="316">
                  <c:v>97.277364932717418</c:v>
                </c:pt>
                <c:pt idx="317">
                  <c:v>96.621811608756786</c:v>
                </c:pt>
                <c:pt idx="318">
                  <c:v>96.670014059048</c:v>
                </c:pt>
                <c:pt idx="319">
                  <c:v>96.38079935730066</c:v>
                </c:pt>
                <c:pt idx="320">
                  <c:v>96.38079935730066</c:v>
                </c:pt>
                <c:pt idx="321">
                  <c:v>96.507732476400889</c:v>
                </c:pt>
                <c:pt idx="322">
                  <c:v>95.477003414340231</c:v>
                </c:pt>
                <c:pt idx="323">
                  <c:v>95.227957421168909</c:v>
                </c:pt>
                <c:pt idx="324">
                  <c:v>95.356497288612175</c:v>
                </c:pt>
                <c:pt idx="325">
                  <c:v>95.481823659369354</c:v>
                </c:pt>
                <c:pt idx="326">
                  <c:v>95.862623016670028</c:v>
                </c:pt>
                <c:pt idx="327">
                  <c:v>96.079534042980512</c:v>
                </c:pt>
                <c:pt idx="328">
                  <c:v>95.717212291624833</c:v>
                </c:pt>
                <c:pt idx="329">
                  <c:v>95.709981924081148</c:v>
                </c:pt>
                <c:pt idx="330">
                  <c:v>94.41654950793334</c:v>
                </c:pt>
                <c:pt idx="331">
                  <c:v>93.552922273548916</c:v>
                </c:pt>
                <c:pt idx="332">
                  <c:v>92.673227555734101</c:v>
                </c:pt>
                <c:pt idx="333">
                  <c:v>93.167302671219119</c:v>
                </c:pt>
                <c:pt idx="334">
                  <c:v>93.56898975697932</c:v>
                </c:pt>
                <c:pt idx="335">
                  <c:v>94.107250451897968</c:v>
                </c:pt>
                <c:pt idx="336">
                  <c:v>93.597107852982532</c:v>
                </c:pt>
                <c:pt idx="337">
                  <c:v>93.49266921068488</c:v>
                </c:pt>
                <c:pt idx="338">
                  <c:v>93.50070295240009</c:v>
                </c:pt>
                <c:pt idx="339">
                  <c:v>93.275758184374382</c:v>
                </c:pt>
                <c:pt idx="340">
                  <c:v>93.368949588270738</c:v>
                </c:pt>
                <c:pt idx="341">
                  <c:v>93.368949588270738</c:v>
                </c:pt>
                <c:pt idx="342">
                  <c:v>93.388230568387229</c:v>
                </c:pt>
                <c:pt idx="343">
                  <c:v>93.018678449487851</c:v>
                </c:pt>
                <c:pt idx="344">
                  <c:v>92.785699939746948</c:v>
                </c:pt>
                <c:pt idx="345">
                  <c:v>92.163084956818636</c:v>
                </c:pt>
                <c:pt idx="346">
                  <c:v>92.163084956818636</c:v>
                </c:pt>
                <c:pt idx="347">
                  <c:v>92.163084956818636</c:v>
                </c:pt>
                <c:pt idx="348">
                  <c:v>88.89736894958827</c:v>
                </c:pt>
                <c:pt idx="349">
                  <c:v>88.808997790721037</c:v>
                </c:pt>
                <c:pt idx="350">
                  <c:v>88.710182767624019</c:v>
                </c:pt>
                <c:pt idx="351">
                  <c:v>87.041574613376184</c:v>
                </c:pt>
                <c:pt idx="352">
                  <c:v>86.844747941353688</c:v>
                </c:pt>
                <c:pt idx="353">
                  <c:v>87.190198835107452</c:v>
                </c:pt>
                <c:pt idx="354">
                  <c:v>87.536453103032741</c:v>
                </c:pt>
                <c:pt idx="355">
                  <c:v>89.88150230970075</c:v>
                </c:pt>
                <c:pt idx="356">
                  <c:v>90.090379594296039</c:v>
                </c:pt>
                <c:pt idx="357">
                  <c:v>90.083149226752369</c:v>
                </c:pt>
                <c:pt idx="358">
                  <c:v>90.32335810403697</c:v>
                </c:pt>
                <c:pt idx="359">
                  <c:v>91.781482225346465</c:v>
                </c:pt>
                <c:pt idx="360">
                  <c:v>91.781482225346465</c:v>
                </c:pt>
                <c:pt idx="361">
                  <c:v>92.094798152239406</c:v>
                </c:pt>
                <c:pt idx="362">
                  <c:v>92.845953002610969</c:v>
                </c:pt>
                <c:pt idx="363">
                  <c:v>92.930307290620604</c:v>
                </c:pt>
                <c:pt idx="364">
                  <c:v>92.223338019682672</c:v>
                </c:pt>
                <c:pt idx="365">
                  <c:v>91.761397871058449</c:v>
                </c:pt>
                <c:pt idx="366">
                  <c:v>91.42398071901988</c:v>
                </c:pt>
                <c:pt idx="367">
                  <c:v>91.284193613175347</c:v>
                </c:pt>
                <c:pt idx="368">
                  <c:v>90.10243020686886</c:v>
                </c:pt>
                <c:pt idx="369">
                  <c:v>89.355292227354894</c:v>
                </c:pt>
                <c:pt idx="370">
                  <c:v>89.5842538662382</c:v>
                </c:pt>
                <c:pt idx="371">
                  <c:v>90.023699538059859</c:v>
                </c:pt>
                <c:pt idx="372">
                  <c:v>90.095199839325176</c:v>
                </c:pt>
                <c:pt idx="373">
                  <c:v>89.315123518778876</c:v>
                </c:pt>
                <c:pt idx="374">
                  <c:v>89.379393452500494</c:v>
                </c:pt>
                <c:pt idx="375">
                  <c:v>89.379393452500494</c:v>
                </c:pt>
                <c:pt idx="376">
                  <c:v>88.9656557541675</c:v>
                </c:pt>
                <c:pt idx="377">
                  <c:v>89.299056035348471</c:v>
                </c:pt>
                <c:pt idx="378">
                  <c:v>88.620204860413736</c:v>
                </c:pt>
                <c:pt idx="379">
                  <c:v>88.724643502711388</c:v>
                </c:pt>
                <c:pt idx="380">
                  <c:v>89.08616187989557</c:v>
                </c:pt>
                <c:pt idx="381">
                  <c:v>88.929503916449079</c:v>
                </c:pt>
                <c:pt idx="382">
                  <c:v>88.995380598513762</c:v>
                </c:pt>
                <c:pt idx="383">
                  <c:v>89.05884715806387</c:v>
                </c:pt>
                <c:pt idx="384">
                  <c:v>88.158264711789528</c:v>
                </c:pt>
                <c:pt idx="385">
                  <c:v>88.206467162080742</c:v>
                </c:pt>
                <c:pt idx="386">
                  <c:v>88.318939546093603</c:v>
                </c:pt>
                <c:pt idx="387">
                  <c:v>88.198433420365546</c:v>
                </c:pt>
                <c:pt idx="388">
                  <c:v>88.077927294637476</c:v>
                </c:pt>
                <c:pt idx="389">
                  <c:v>88.375175738100026</c:v>
                </c:pt>
                <c:pt idx="390">
                  <c:v>88.555934926692117</c:v>
                </c:pt>
                <c:pt idx="391">
                  <c:v>88.600120506125734</c:v>
                </c:pt>
                <c:pt idx="392">
                  <c:v>88.56798553926491</c:v>
                </c:pt>
                <c:pt idx="393">
                  <c:v>89.329584253866244</c:v>
                </c:pt>
                <c:pt idx="394">
                  <c:v>87.475396665997195</c:v>
                </c:pt>
                <c:pt idx="395">
                  <c:v>86.358706567583866</c:v>
                </c:pt>
                <c:pt idx="396">
                  <c:v>86.611769431612785</c:v>
                </c:pt>
                <c:pt idx="397">
                  <c:v>86.362723438441463</c:v>
                </c:pt>
                <c:pt idx="398">
                  <c:v>86.366740309299061</c:v>
                </c:pt>
                <c:pt idx="399">
                  <c:v>84.792126933119107</c:v>
                </c:pt>
                <c:pt idx="400">
                  <c:v>84.85639686684074</c:v>
                </c:pt>
                <c:pt idx="401">
                  <c:v>85.017071701144815</c:v>
                </c:pt>
                <c:pt idx="402">
                  <c:v>85.298252661176946</c:v>
                </c:pt>
                <c:pt idx="403">
                  <c:v>85.412331793532843</c:v>
                </c:pt>
                <c:pt idx="404">
                  <c:v>85.965053223538874</c:v>
                </c:pt>
                <c:pt idx="405">
                  <c:v>85.965053223538874</c:v>
                </c:pt>
                <c:pt idx="406">
                  <c:v>87.037557742518587</c:v>
                </c:pt>
                <c:pt idx="407">
                  <c:v>87.55975095400683</c:v>
                </c:pt>
                <c:pt idx="408">
                  <c:v>87.960634665595506</c:v>
                </c:pt>
                <c:pt idx="409">
                  <c:v>87.310704960835523</c:v>
                </c:pt>
                <c:pt idx="410">
                  <c:v>86.491263305884715</c:v>
                </c:pt>
                <c:pt idx="411">
                  <c:v>85.451697127937337</c:v>
                </c:pt>
                <c:pt idx="412">
                  <c:v>84.792126933119107</c:v>
                </c:pt>
                <c:pt idx="413">
                  <c:v>84.784093191403898</c:v>
                </c:pt>
                <c:pt idx="414">
                  <c:v>84.354288009640499</c:v>
                </c:pt>
                <c:pt idx="415">
                  <c:v>84.892548704559161</c:v>
                </c:pt>
                <c:pt idx="416">
                  <c:v>83.342036553524807</c:v>
                </c:pt>
                <c:pt idx="417">
                  <c:v>82.428600120506118</c:v>
                </c:pt>
                <c:pt idx="418">
                  <c:v>81.658967664189603</c:v>
                </c:pt>
                <c:pt idx="419">
                  <c:v>80.896565575416759</c:v>
                </c:pt>
                <c:pt idx="420">
                  <c:v>80.951998393251657</c:v>
                </c:pt>
                <c:pt idx="421">
                  <c:v>80.951998393251657</c:v>
                </c:pt>
                <c:pt idx="422">
                  <c:v>77.930508134163489</c:v>
                </c:pt>
                <c:pt idx="423">
                  <c:v>77.645310303273746</c:v>
                </c:pt>
                <c:pt idx="424">
                  <c:v>78.401285398674432</c:v>
                </c:pt>
                <c:pt idx="425">
                  <c:v>78.847961438039775</c:v>
                </c:pt>
                <c:pt idx="426">
                  <c:v>79.155653745732081</c:v>
                </c:pt>
                <c:pt idx="427">
                  <c:v>79.655352480417747</c:v>
                </c:pt>
                <c:pt idx="428">
                  <c:v>79.654549106246236</c:v>
                </c:pt>
                <c:pt idx="429">
                  <c:v>79.181361719220732</c:v>
                </c:pt>
                <c:pt idx="430">
                  <c:v>79.1958224543081</c:v>
                </c:pt>
                <c:pt idx="431">
                  <c:v>80.17674231773448</c:v>
                </c:pt>
                <c:pt idx="432">
                  <c:v>81.01626832697329</c:v>
                </c:pt>
                <c:pt idx="433">
                  <c:v>80.943964651536447</c:v>
                </c:pt>
                <c:pt idx="434">
                  <c:v>80.980116489254868</c:v>
                </c:pt>
                <c:pt idx="435">
                  <c:v>81.229162482426204</c:v>
                </c:pt>
                <c:pt idx="436">
                  <c:v>81.229162482426204</c:v>
                </c:pt>
                <c:pt idx="437">
                  <c:v>81.634866439043989</c:v>
                </c:pt>
                <c:pt idx="438">
                  <c:v>81.871861819642504</c:v>
                </c:pt>
                <c:pt idx="439">
                  <c:v>81.813215505121519</c:v>
                </c:pt>
                <c:pt idx="440">
                  <c:v>81.751355693914448</c:v>
                </c:pt>
                <c:pt idx="441">
                  <c:v>81.675035147620008</c:v>
                </c:pt>
                <c:pt idx="442">
                  <c:v>81.903996786503313</c:v>
                </c:pt>
                <c:pt idx="443">
                  <c:v>81.261297449287014</c:v>
                </c:pt>
                <c:pt idx="444">
                  <c:v>83.972685278168314</c:v>
                </c:pt>
                <c:pt idx="445">
                  <c:v>83.968668407310716</c:v>
                </c:pt>
                <c:pt idx="446">
                  <c:v>83.47459329182567</c:v>
                </c:pt>
                <c:pt idx="447">
                  <c:v>83.101024302068694</c:v>
                </c:pt>
                <c:pt idx="448">
                  <c:v>82.860012050612568</c:v>
                </c:pt>
                <c:pt idx="449">
                  <c:v>82.522594898574013</c:v>
                </c:pt>
                <c:pt idx="450">
                  <c:v>82.394055031130748</c:v>
                </c:pt>
                <c:pt idx="451">
                  <c:v>82.807792729463756</c:v>
                </c:pt>
                <c:pt idx="452">
                  <c:v>84.221731271339621</c:v>
                </c:pt>
                <c:pt idx="453">
                  <c:v>84.434625426792536</c:v>
                </c:pt>
                <c:pt idx="454">
                  <c:v>84.028921470174737</c:v>
                </c:pt>
                <c:pt idx="455">
                  <c:v>84.334203655352482</c:v>
                </c:pt>
                <c:pt idx="456">
                  <c:v>84.170315324362321</c:v>
                </c:pt>
                <c:pt idx="457">
                  <c:v>84.053022695320351</c:v>
                </c:pt>
                <c:pt idx="458">
                  <c:v>84.078730668809001</c:v>
                </c:pt>
                <c:pt idx="459">
                  <c:v>84.069090178750756</c:v>
                </c:pt>
                <c:pt idx="460">
                  <c:v>84.611367744527016</c:v>
                </c:pt>
                <c:pt idx="461">
                  <c:v>84.138180357501497</c:v>
                </c:pt>
                <c:pt idx="462">
                  <c:v>85.027515565374571</c:v>
                </c:pt>
                <c:pt idx="463">
                  <c:v>85.027515565374571</c:v>
                </c:pt>
                <c:pt idx="464">
                  <c:v>85.027515565374571</c:v>
                </c:pt>
                <c:pt idx="465">
                  <c:v>85.119100220927905</c:v>
                </c:pt>
                <c:pt idx="466">
                  <c:v>85.149628439445664</c:v>
                </c:pt>
                <c:pt idx="467">
                  <c:v>85.171319542076716</c:v>
                </c:pt>
                <c:pt idx="468">
                  <c:v>85.329584253866244</c:v>
                </c:pt>
                <c:pt idx="469">
                  <c:v>84.216911026310498</c:v>
                </c:pt>
                <c:pt idx="470">
                  <c:v>84.026511347660175</c:v>
                </c:pt>
                <c:pt idx="471">
                  <c:v>83.44888531833702</c:v>
                </c:pt>
                <c:pt idx="472">
                  <c:v>83.739706768427396</c:v>
                </c:pt>
                <c:pt idx="473">
                  <c:v>84.579232777666206</c:v>
                </c:pt>
                <c:pt idx="474">
                  <c:v>85.143201446073519</c:v>
                </c:pt>
                <c:pt idx="475">
                  <c:v>85.326370757180158</c:v>
                </c:pt>
                <c:pt idx="476">
                  <c:v>85.310303273749753</c:v>
                </c:pt>
                <c:pt idx="477">
                  <c:v>85.323157260494085</c:v>
                </c:pt>
                <c:pt idx="478">
                  <c:v>85.395460935930927</c:v>
                </c:pt>
                <c:pt idx="479">
                  <c:v>82.950793331994376</c:v>
                </c:pt>
                <c:pt idx="480">
                  <c:v>82.950793331994376</c:v>
                </c:pt>
                <c:pt idx="481">
                  <c:v>82.960433822052622</c:v>
                </c:pt>
                <c:pt idx="482">
                  <c:v>82.962040570395672</c:v>
                </c:pt>
                <c:pt idx="483">
                  <c:v>83.048001606748343</c:v>
                </c:pt>
                <c:pt idx="484">
                  <c:v>82.960433822052622</c:v>
                </c:pt>
                <c:pt idx="485">
                  <c:v>82.586864832295646</c:v>
                </c:pt>
                <c:pt idx="486">
                  <c:v>81.293432416147823</c:v>
                </c:pt>
                <c:pt idx="487">
                  <c:v>80.638682466358716</c:v>
                </c:pt>
                <c:pt idx="488">
                  <c:v>80.626631853785895</c:v>
                </c:pt>
                <c:pt idx="489">
                  <c:v>80.361518377184183</c:v>
                </c:pt>
                <c:pt idx="490">
                  <c:v>80.392849969873467</c:v>
                </c:pt>
                <c:pt idx="491">
                  <c:v>80.413737698332994</c:v>
                </c:pt>
                <c:pt idx="492">
                  <c:v>80.425788310905816</c:v>
                </c:pt>
                <c:pt idx="493">
                  <c:v>80.3229564169512</c:v>
                </c:pt>
                <c:pt idx="494">
                  <c:v>80.553524804177556</c:v>
                </c:pt>
                <c:pt idx="495">
                  <c:v>81.156858806989348</c:v>
                </c:pt>
                <c:pt idx="496">
                  <c:v>81.443663386222127</c:v>
                </c:pt>
                <c:pt idx="497">
                  <c:v>81.290218919461751</c:v>
                </c:pt>
                <c:pt idx="498">
                  <c:v>80.861217111869848</c:v>
                </c:pt>
                <c:pt idx="499">
                  <c:v>80.448282787708379</c:v>
                </c:pt>
                <c:pt idx="500">
                  <c:v>80.861217111869848</c:v>
                </c:pt>
                <c:pt idx="501">
                  <c:v>81.310303273749753</c:v>
                </c:pt>
                <c:pt idx="502">
                  <c:v>81.315123518778876</c:v>
                </c:pt>
                <c:pt idx="503">
                  <c:v>81.385820445872668</c:v>
                </c:pt>
                <c:pt idx="504">
                  <c:v>81.230769230769226</c:v>
                </c:pt>
                <c:pt idx="505">
                  <c:v>81.133560956015273</c:v>
                </c:pt>
                <c:pt idx="506">
                  <c:v>81.06929102229364</c:v>
                </c:pt>
                <c:pt idx="507">
                  <c:v>82.116890941956228</c:v>
                </c:pt>
                <c:pt idx="508">
                  <c:v>82.592488451496294</c:v>
                </c:pt>
                <c:pt idx="509">
                  <c:v>81.797951395862626</c:v>
                </c:pt>
                <c:pt idx="510">
                  <c:v>81.519180558345056</c:v>
                </c:pt>
                <c:pt idx="511">
                  <c:v>81.698332998594097</c:v>
                </c:pt>
                <c:pt idx="512">
                  <c:v>81.683872263506728</c:v>
                </c:pt>
                <c:pt idx="513">
                  <c:v>82.071901988351087</c:v>
                </c:pt>
                <c:pt idx="514">
                  <c:v>82.50893753765817</c:v>
                </c:pt>
                <c:pt idx="515">
                  <c:v>82.439043984735889</c:v>
                </c:pt>
                <c:pt idx="516">
                  <c:v>82.463145209881503</c:v>
                </c:pt>
                <c:pt idx="517">
                  <c:v>82.492870054227765</c:v>
                </c:pt>
                <c:pt idx="518">
                  <c:v>82.40851576621813</c:v>
                </c:pt>
                <c:pt idx="519">
                  <c:v>83.109861417955415</c:v>
                </c:pt>
                <c:pt idx="520">
                  <c:v>83.020686884916657</c:v>
                </c:pt>
                <c:pt idx="521">
                  <c:v>82.278369150431814</c:v>
                </c:pt>
                <c:pt idx="522">
                  <c:v>83.566177947378989</c:v>
                </c:pt>
                <c:pt idx="523">
                  <c:v>83.509941755372566</c:v>
                </c:pt>
                <c:pt idx="524">
                  <c:v>83.423177344848369</c:v>
                </c:pt>
                <c:pt idx="525">
                  <c:v>82.951596706165915</c:v>
                </c:pt>
                <c:pt idx="526">
                  <c:v>82.924281984334201</c:v>
                </c:pt>
                <c:pt idx="527">
                  <c:v>82.945169712793728</c:v>
                </c:pt>
                <c:pt idx="528">
                  <c:v>83.308294838320947</c:v>
                </c:pt>
                <c:pt idx="529">
                  <c:v>83.31472183169312</c:v>
                </c:pt>
                <c:pt idx="530">
                  <c:v>83.321148825065279</c:v>
                </c:pt>
                <c:pt idx="531">
                  <c:v>83.371761397871055</c:v>
                </c:pt>
                <c:pt idx="532">
                  <c:v>81.005021088572008</c:v>
                </c:pt>
                <c:pt idx="533">
                  <c:v>81.012251456115692</c:v>
                </c:pt>
                <c:pt idx="534">
                  <c:v>81.028318939546097</c:v>
                </c:pt>
                <c:pt idx="535">
                  <c:v>81.135167704358295</c:v>
                </c:pt>
                <c:pt idx="536">
                  <c:v>81.106246234183573</c:v>
                </c:pt>
                <c:pt idx="537">
                  <c:v>81.051616790520185</c:v>
                </c:pt>
                <c:pt idx="538">
                  <c:v>80.829885519180564</c:v>
                </c:pt>
                <c:pt idx="539">
                  <c:v>80.393653344044992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1B-4728-A961-F8AEFF475DC5}"/>
            </c:ext>
          </c:extLst>
        </c:ser>
        <c:ser>
          <c:idx val="3"/>
          <c:order val="2"/>
          <c:tx>
            <c:strRef>
              <c:f>Hoja1!$D$1</c:f>
              <c:strCache>
                <c:ptCount val="1"/>
                <c:pt idx="0">
                  <c:v>Colombia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Hoja1!$A$2:$A$541</c:f>
              <c:numCache>
                <c:formatCode>d\/mm\/yyyy</c:formatCode>
                <c:ptCount val="540"/>
                <c:pt idx="0">
                  <c:v>43889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43906</c:v>
                </c:pt>
                <c:pt idx="12">
                  <c:v>43907</c:v>
                </c:pt>
                <c:pt idx="13">
                  <c:v>43908</c:v>
                </c:pt>
                <c:pt idx="14">
                  <c:v>43909</c:v>
                </c:pt>
                <c:pt idx="15">
                  <c:v>43910</c:v>
                </c:pt>
                <c:pt idx="16">
                  <c:v>43913</c:v>
                </c:pt>
                <c:pt idx="17">
                  <c:v>43914</c:v>
                </c:pt>
                <c:pt idx="18">
                  <c:v>43915</c:v>
                </c:pt>
                <c:pt idx="19">
                  <c:v>43916</c:v>
                </c:pt>
                <c:pt idx="20">
                  <c:v>43917</c:v>
                </c:pt>
                <c:pt idx="21">
                  <c:v>43920</c:v>
                </c:pt>
                <c:pt idx="22">
                  <c:v>43921</c:v>
                </c:pt>
                <c:pt idx="23">
                  <c:v>43922</c:v>
                </c:pt>
                <c:pt idx="24">
                  <c:v>43923</c:v>
                </c:pt>
                <c:pt idx="25">
                  <c:v>43924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43934</c:v>
                </c:pt>
                <c:pt idx="32">
                  <c:v>43935</c:v>
                </c:pt>
                <c:pt idx="33">
                  <c:v>43936</c:v>
                </c:pt>
                <c:pt idx="34">
                  <c:v>43937</c:v>
                </c:pt>
                <c:pt idx="35">
                  <c:v>43938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43948</c:v>
                </c:pt>
                <c:pt idx="42">
                  <c:v>43949</c:v>
                </c:pt>
                <c:pt idx="43">
                  <c:v>43950</c:v>
                </c:pt>
                <c:pt idx="44">
                  <c:v>43951</c:v>
                </c:pt>
                <c:pt idx="45">
                  <c:v>43952</c:v>
                </c:pt>
                <c:pt idx="46">
                  <c:v>43955</c:v>
                </c:pt>
                <c:pt idx="47">
                  <c:v>43956</c:v>
                </c:pt>
                <c:pt idx="48">
                  <c:v>43957</c:v>
                </c:pt>
                <c:pt idx="49">
                  <c:v>43958</c:v>
                </c:pt>
                <c:pt idx="50">
                  <c:v>43959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43969</c:v>
                </c:pt>
                <c:pt idx="57">
                  <c:v>43970</c:v>
                </c:pt>
                <c:pt idx="58">
                  <c:v>43971</c:v>
                </c:pt>
                <c:pt idx="59">
                  <c:v>43972</c:v>
                </c:pt>
                <c:pt idx="60">
                  <c:v>43973</c:v>
                </c:pt>
                <c:pt idx="61">
                  <c:v>43976</c:v>
                </c:pt>
                <c:pt idx="62">
                  <c:v>43977</c:v>
                </c:pt>
                <c:pt idx="63">
                  <c:v>43978</c:v>
                </c:pt>
                <c:pt idx="64">
                  <c:v>43979</c:v>
                </c:pt>
                <c:pt idx="65">
                  <c:v>43980</c:v>
                </c:pt>
                <c:pt idx="66">
                  <c:v>43983</c:v>
                </c:pt>
                <c:pt idx="67">
                  <c:v>43984</c:v>
                </c:pt>
                <c:pt idx="68">
                  <c:v>43985</c:v>
                </c:pt>
                <c:pt idx="69">
                  <c:v>43986</c:v>
                </c:pt>
                <c:pt idx="70">
                  <c:v>43987</c:v>
                </c:pt>
                <c:pt idx="71">
                  <c:v>43990</c:v>
                </c:pt>
                <c:pt idx="72">
                  <c:v>43991</c:v>
                </c:pt>
                <c:pt idx="73">
                  <c:v>43992</c:v>
                </c:pt>
                <c:pt idx="74">
                  <c:v>43993</c:v>
                </c:pt>
                <c:pt idx="75">
                  <c:v>43994</c:v>
                </c:pt>
                <c:pt idx="76">
                  <c:v>43997</c:v>
                </c:pt>
                <c:pt idx="77">
                  <c:v>43998</c:v>
                </c:pt>
                <c:pt idx="78">
                  <c:v>43999</c:v>
                </c:pt>
                <c:pt idx="79">
                  <c:v>44000</c:v>
                </c:pt>
                <c:pt idx="80">
                  <c:v>44001</c:v>
                </c:pt>
                <c:pt idx="81">
                  <c:v>44004</c:v>
                </c:pt>
                <c:pt idx="82">
                  <c:v>44005</c:v>
                </c:pt>
                <c:pt idx="83">
                  <c:v>44006</c:v>
                </c:pt>
                <c:pt idx="84">
                  <c:v>44007</c:v>
                </c:pt>
                <c:pt idx="85">
                  <c:v>44008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44018</c:v>
                </c:pt>
                <c:pt idx="92">
                  <c:v>44019</c:v>
                </c:pt>
                <c:pt idx="93">
                  <c:v>44020</c:v>
                </c:pt>
                <c:pt idx="94">
                  <c:v>44021</c:v>
                </c:pt>
                <c:pt idx="95">
                  <c:v>44022</c:v>
                </c:pt>
                <c:pt idx="96">
                  <c:v>44025</c:v>
                </c:pt>
                <c:pt idx="97">
                  <c:v>44026</c:v>
                </c:pt>
                <c:pt idx="98">
                  <c:v>44027</c:v>
                </c:pt>
                <c:pt idx="99">
                  <c:v>44028</c:v>
                </c:pt>
                <c:pt idx="100">
                  <c:v>44029</c:v>
                </c:pt>
                <c:pt idx="101">
                  <c:v>44032</c:v>
                </c:pt>
                <c:pt idx="102">
                  <c:v>44033</c:v>
                </c:pt>
                <c:pt idx="103">
                  <c:v>44034</c:v>
                </c:pt>
                <c:pt idx="104">
                  <c:v>44035</c:v>
                </c:pt>
                <c:pt idx="105">
                  <c:v>44036</c:v>
                </c:pt>
                <c:pt idx="106">
                  <c:v>44039</c:v>
                </c:pt>
                <c:pt idx="107">
                  <c:v>44040</c:v>
                </c:pt>
                <c:pt idx="108">
                  <c:v>44041</c:v>
                </c:pt>
                <c:pt idx="109">
                  <c:v>44042</c:v>
                </c:pt>
                <c:pt idx="110">
                  <c:v>44043</c:v>
                </c:pt>
                <c:pt idx="111">
                  <c:v>44046</c:v>
                </c:pt>
                <c:pt idx="112">
                  <c:v>44047</c:v>
                </c:pt>
                <c:pt idx="113">
                  <c:v>44048</c:v>
                </c:pt>
                <c:pt idx="114">
                  <c:v>44049</c:v>
                </c:pt>
                <c:pt idx="115">
                  <c:v>44050</c:v>
                </c:pt>
                <c:pt idx="116">
                  <c:v>44053</c:v>
                </c:pt>
                <c:pt idx="117">
                  <c:v>44054</c:v>
                </c:pt>
                <c:pt idx="118">
                  <c:v>44055</c:v>
                </c:pt>
                <c:pt idx="119">
                  <c:v>44056</c:v>
                </c:pt>
                <c:pt idx="120">
                  <c:v>44057</c:v>
                </c:pt>
                <c:pt idx="121">
                  <c:v>44060</c:v>
                </c:pt>
                <c:pt idx="122">
                  <c:v>44061</c:v>
                </c:pt>
                <c:pt idx="123">
                  <c:v>44062</c:v>
                </c:pt>
                <c:pt idx="124">
                  <c:v>44063</c:v>
                </c:pt>
                <c:pt idx="125">
                  <c:v>44064</c:v>
                </c:pt>
                <c:pt idx="126">
                  <c:v>44067</c:v>
                </c:pt>
                <c:pt idx="127">
                  <c:v>44068</c:v>
                </c:pt>
                <c:pt idx="128">
                  <c:v>44069</c:v>
                </c:pt>
                <c:pt idx="129">
                  <c:v>44070</c:v>
                </c:pt>
                <c:pt idx="130">
                  <c:v>44071</c:v>
                </c:pt>
                <c:pt idx="131">
                  <c:v>44074</c:v>
                </c:pt>
                <c:pt idx="132">
                  <c:v>44075</c:v>
                </c:pt>
                <c:pt idx="133">
                  <c:v>44076</c:v>
                </c:pt>
                <c:pt idx="134">
                  <c:v>44077</c:v>
                </c:pt>
                <c:pt idx="135">
                  <c:v>44078</c:v>
                </c:pt>
                <c:pt idx="136">
                  <c:v>44081</c:v>
                </c:pt>
                <c:pt idx="137">
                  <c:v>44082</c:v>
                </c:pt>
                <c:pt idx="138">
                  <c:v>44083</c:v>
                </c:pt>
                <c:pt idx="139">
                  <c:v>44084</c:v>
                </c:pt>
                <c:pt idx="140">
                  <c:v>44085</c:v>
                </c:pt>
                <c:pt idx="141">
                  <c:v>44088</c:v>
                </c:pt>
                <c:pt idx="142">
                  <c:v>44089</c:v>
                </c:pt>
                <c:pt idx="143">
                  <c:v>44090</c:v>
                </c:pt>
                <c:pt idx="144">
                  <c:v>44091</c:v>
                </c:pt>
                <c:pt idx="145">
                  <c:v>44092</c:v>
                </c:pt>
                <c:pt idx="146">
                  <c:v>44095</c:v>
                </c:pt>
                <c:pt idx="147">
                  <c:v>44096</c:v>
                </c:pt>
                <c:pt idx="148">
                  <c:v>44097</c:v>
                </c:pt>
                <c:pt idx="149">
                  <c:v>44098</c:v>
                </c:pt>
                <c:pt idx="150">
                  <c:v>44099</c:v>
                </c:pt>
                <c:pt idx="151">
                  <c:v>44102</c:v>
                </c:pt>
                <c:pt idx="152">
                  <c:v>44103</c:v>
                </c:pt>
                <c:pt idx="153">
                  <c:v>44104</c:v>
                </c:pt>
                <c:pt idx="154">
                  <c:v>44105</c:v>
                </c:pt>
                <c:pt idx="155">
                  <c:v>44106</c:v>
                </c:pt>
                <c:pt idx="156">
                  <c:v>44109</c:v>
                </c:pt>
                <c:pt idx="157">
                  <c:v>44110</c:v>
                </c:pt>
                <c:pt idx="158">
                  <c:v>44111</c:v>
                </c:pt>
                <c:pt idx="159">
                  <c:v>44112</c:v>
                </c:pt>
                <c:pt idx="160">
                  <c:v>44113</c:v>
                </c:pt>
                <c:pt idx="161">
                  <c:v>44116</c:v>
                </c:pt>
                <c:pt idx="162">
                  <c:v>44117</c:v>
                </c:pt>
                <c:pt idx="163">
                  <c:v>44118</c:v>
                </c:pt>
                <c:pt idx="164">
                  <c:v>44119</c:v>
                </c:pt>
                <c:pt idx="165">
                  <c:v>44120</c:v>
                </c:pt>
                <c:pt idx="166">
                  <c:v>44123</c:v>
                </c:pt>
                <c:pt idx="167">
                  <c:v>44124</c:v>
                </c:pt>
                <c:pt idx="168">
                  <c:v>44125</c:v>
                </c:pt>
                <c:pt idx="169">
                  <c:v>44126</c:v>
                </c:pt>
                <c:pt idx="170">
                  <c:v>44127</c:v>
                </c:pt>
                <c:pt idx="171">
                  <c:v>44130</c:v>
                </c:pt>
                <c:pt idx="172">
                  <c:v>44131</c:v>
                </c:pt>
                <c:pt idx="173">
                  <c:v>44132</c:v>
                </c:pt>
                <c:pt idx="174">
                  <c:v>44133</c:v>
                </c:pt>
                <c:pt idx="175">
                  <c:v>44134</c:v>
                </c:pt>
                <c:pt idx="176">
                  <c:v>44137</c:v>
                </c:pt>
                <c:pt idx="177">
                  <c:v>44138</c:v>
                </c:pt>
                <c:pt idx="178">
                  <c:v>44139</c:v>
                </c:pt>
                <c:pt idx="179">
                  <c:v>44140</c:v>
                </c:pt>
                <c:pt idx="180">
                  <c:v>44141</c:v>
                </c:pt>
                <c:pt idx="181">
                  <c:v>44144</c:v>
                </c:pt>
                <c:pt idx="182">
                  <c:v>44145</c:v>
                </c:pt>
                <c:pt idx="183">
                  <c:v>44146</c:v>
                </c:pt>
                <c:pt idx="184">
                  <c:v>44147</c:v>
                </c:pt>
                <c:pt idx="185">
                  <c:v>44148</c:v>
                </c:pt>
                <c:pt idx="186">
                  <c:v>44151</c:v>
                </c:pt>
                <c:pt idx="187">
                  <c:v>44152</c:v>
                </c:pt>
                <c:pt idx="188">
                  <c:v>44153</c:v>
                </c:pt>
                <c:pt idx="189">
                  <c:v>44154</c:v>
                </c:pt>
                <c:pt idx="190">
                  <c:v>44155</c:v>
                </c:pt>
                <c:pt idx="191">
                  <c:v>44158</c:v>
                </c:pt>
                <c:pt idx="192">
                  <c:v>44159</c:v>
                </c:pt>
                <c:pt idx="193">
                  <c:v>44160</c:v>
                </c:pt>
                <c:pt idx="194">
                  <c:v>44161</c:v>
                </c:pt>
                <c:pt idx="195">
                  <c:v>44162</c:v>
                </c:pt>
                <c:pt idx="196">
                  <c:v>44165</c:v>
                </c:pt>
                <c:pt idx="197">
                  <c:v>44166</c:v>
                </c:pt>
                <c:pt idx="198">
                  <c:v>44167</c:v>
                </c:pt>
                <c:pt idx="199">
                  <c:v>44168</c:v>
                </c:pt>
                <c:pt idx="200">
                  <c:v>44169</c:v>
                </c:pt>
                <c:pt idx="201">
                  <c:v>44172</c:v>
                </c:pt>
                <c:pt idx="202">
                  <c:v>44173</c:v>
                </c:pt>
                <c:pt idx="203">
                  <c:v>44174</c:v>
                </c:pt>
                <c:pt idx="204">
                  <c:v>44175</c:v>
                </c:pt>
                <c:pt idx="205">
                  <c:v>44176</c:v>
                </c:pt>
                <c:pt idx="206">
                  <c:v>44179</c:v>
                </c:pt>
                <c:pt idx="207">
                  <c:v>44180</c:v>
                </c:pt>
                <c:pt idx="208">
                  <c:v>44181</c:v>
                </c:pt>
                <c:pt idx="209">
                  <c:v>44182</c:v>
                </c:pt>
                <c:pt idx="210">
                  <c:v>44183</c:v>
                </c:pt>
                <c:pt idx="211">
                  <c:v>44186</c:v>
                </c:pt>
                <c:pt idx="212">
                  <c:v>44187</c:v>
                </c:pt>
                <c:pt idx="213">
                  <c:v>44188</c:v>
                </c:pt>
                <c:pt idx="214">
                  <c:v>44189</c:v>
                </c:pt>
                <c:pt idx="215">
                  <c:v>44190</c:v>
                </c:pt>
                <c:pt idx="216">
                  <c:v>44193</c:v>
                </c:pt>
                <c:pt idx="217">
                  <c:v>44194</c:v>
                </c:pt>
                <c:pt idx="218">
                  <c:v>44195</c:v>
                </c:pt>
                <c:pt idx="219">
                  <c:v>44196</c:v>
                </c:pt>
                <c:pt idx="220">
                  <c:v>44197</c:v>
                </c:pt>
                <c:pt idx="221">
                  <c:v>44200</c:v>
                </c:pt>
                <c:pt idx="222">
                  <c:v>44201</c:v>
                </c:pt>
                <c:pt idx="223">
                  <c:v>44202</c:v>
                </c:pt>
                <c:pt idx="224">
                  <c:v>44203</c:v>
                </c:pt>
                <c:pt idx="225">
                  <c:v>44204</c:v>
                </c:pt>
                <c:pt idx="226">
                  <c:v>44207</c:v>
                </c:pt>
                <c:pt idx="227">
                  <c:v>44208</c:v>
                </c:pt>
                <c:pt idx="228">
                  <c:v>44209</c:v>
                </c:pt>
                <c:pt idx="229">
                  <c:v>44210</c:v>
                </c:pt>
                <c:pt idx="230">
                  <c:v>44211</c:v>
                </c:pt>
                <c:pt idx="231">
                  <c:v>44214</c:v>
                </c:pt>
                <c:pt idx="232">
                  <c:v>44215</c:v>
                </c:pt>
                <c:pt idx="233">
                  <c:v>44216</c:v>
                </c:pt>
                <c:pt idx="234">
                  <c:v>44217</c:v>
                </c:pt>
                <c:pt idx="235">
                  <c:v>44218</c:v>
                </c:pt>
                <c:pt idx="236">
                  <c:v>44221</c:v>
                </c:pt>
                <c:pt idx="237">
                  <c:v>44222</c:v>
                </c:pt>
                <c:pt idx="238">
                  <c:v>44223</c:v>
                </c:pt>
                <c:pt idx="239">
                  <c:v>44224</c:v>
                </c:pt>
                <c:pt idx="240">
                  <c:v>44225</c:v>
                </c:pt>
                <c:pt idx="241">
                  <c:v>44228</c:v>
                </c:pt>
                <c:pt idx="242">
                  <c:v>44229</c:v>
                </c:pt>
                <c:pt idx="243">
                  <c:v>44230</c:v>
                </c:pt>
                <c:pt idx="244">
                  <c:v>44231</c:v>
                </c:pt>
                <c:pt idx="245">
                  <c:v>44232</c:v>
                </c:pt>
                <c:pt idx="246">
                  <c:v>44235</c:v>
                </c:pt>
                <c:pt idx="247">
                  <c:v>44236</c:v>
                </c:pt>
                <c:pt idx="248">
                  <c:v>44237</c:v>
                </c:pt>
                <c:pt idx="249">
                  <c:v>44238</c:v>
                </c:pt>
                <c:pt idx="250">
                  <c:v>44239</c:v>
                </c:pt>
                <c:pt idx="251">
                  <c:v>44242</c:v>
                </c:pt>
                <c:pt idx="252">
                  <c:v>44243</c:v>
                </c:pt>
                <c:pt idx="253">
                  <c:v>44244</c:v>
                </c:pt>
                <c:pt idx="254">
                  <c:v>44245</c:v>
                </c:pt>
                <c:pt idx="255">
                  <c:v>44246</c:v>
                </c:pt>
                <c:pt idx="256">
                  <c:v>44249</c:v>
                </c:pt>
                <c:pt idx="257">
                  <c:v>44250</c:v>
                </c:pt>
                <c:pt idx="258">
                  <c:v>44251</c:v>
                </c:pt>
                <c:pt idx="259">
                  <c:v>44252</c:v>
                </c:pt>
                <c:pt idx="260">
                  <c:v>44253</c:v>
                </c:pt>
                <c:pt idx="261">
                  <c:v>44256</c:v>
                </c:pt>
                <c:pt idx="262">
                  <c:v>44257</c:v>
                </c:pt>
                <c:pt idx="263">
                  <c:v>44258</c:v>
                </c:pt>
                <c:pt idx="264">
                  <c:v>44259</c:v>
                </c:pt>
                <c:pt idx="265">
                  <c:v>44260</c:v>
                </c:pt>
                <c:pt idx="266">
                  <c:v>44263</c:v>
                </c:pt>
                <c:pt idx="267">
                  <c:v>44264</c:v>
                </c:pt>
                <c:pt idx="268">
                  <c:v>44265</c:v>
                </c:pt>
                <c:pt idx="269">
                  <c:v>44266</c:v>
                </c:pt>
                <c:pt idx="270">
                  <c:v>44267</c:v>
                </c:pt>
                <c:pt idx="271">
                  <c:v>44270</c:v>
                </c:pt>
                <c:pt idx="272">
                  <c:v>44271</c:v>
                </c:pt>
                <c:pt idx="273">
                  <c:v>44272</c:v>
                </c:pt>
                <c:pt idx="274">
                  <c:v>44273</c:v>
                </c:pt>
                <c:pt idx="275">
                  <c:v>44274</c:v>
                </c:pt>
                <c:pt idx="276">
                  <c:v>44277</c:v>
                </c:pt>
                <c:pt idx="277">
                  <c:v>44278</c:v>
                </c:pt>
                <c:pt idx="278">
                  <c:v>44279</c:v>
                </c:pt>
                <c:pt idx="279">
                  <c:v>44280</c:v>
                </c:pt>
                <c:pt idx="280">
                  <c:v>44281</c:v>
                </c:pt>
                <c:pt idx="281">
                  <c:v>44284</c:v>
                </c:pt>
                <c:pt idx="282">
                  <c:v>44285</c:v>
                </c:pt>
                <c:pt idx="283">
                  <c:v>44286</c:v>
                </c:pt>
                <c:pt idx="284">
                  <c:v>44287</c:v>
                </c:pt>
                <c:pt idx="285">
                  <c:v>44288</c:v>
                </c:pt>
                <c:pt idx="286">
                  <c:v>44291</c:v>
                </c:pt>
                <c:pt idx="287">
                  <c:v>44292</c:v>
                </c:pt>
                <c:pt idx="288">
                  <c:v>44293</c:v>
                </c:pt>
                <c:pt idx="289">
                  <c:v>44294</c:v>
                </c:pt>
                <c:pt idx="290">
                  <c:v>44295</c:v>
                </c:pt>
                <c:pt idx="291">
                  <c:v>44298</c:v>
                </c:pt>
                <c:pt idx="292">
                  <c:v>44299</c:v>
                </c:pt>
                <c:pt idx="293">
                  <c:v>44300</c:v>
                </c:pt>
                <c:pt idx="294">
                  <c:v>44301</c:v>
                </c:pt>
                <c:pt idx="295">
                  <c:v>44302</c:v>
                </c:pt>
                <c:pt idx="296">
                  <c:v>44305</c:v>
                </c:pt>
                <c:pt idx="297">
                  <c:v>44306</c:v>
                </c:pt>
                <c:pt idx="298">
                  <c:v>44307</c:v>
                </c:pt>
                <c:pt idx="299">
                  <c:v>44308</c:v>
                </c:pt>
                <c:pt idx="300">
                  <c:v>44309</c:v>
                </c:pt>
                <c:pt idx="301">
                  <c:v>44312</c:v>
                </c:pt>
                <c:pt idx="302">
                  <c:v>44313</c:v>
                </c:pt>
                <c:pt idx="303">
                  <c:v>44314</c:v>
                </c:pt>
                <c:pt idx="304">
                  <c:v>44315</c:v>
                </c:pt>
                <c:pt idx="305">
                  <c:v>44316</c:v>
                </c:pt>
                <c:pt idx="306">
                  <c:v>44319</c:v>
                </c:pt>
                <c:pt idx="307">
                  <c:v>44320</c:v>
                </c:pt>
                <c:pt idx="308">
                  <c:v>44321</c:v>
                </c:pt>
                <c:pt idx="309">
                  <c:v>44322</c:v>
                </c:pt>
                <c:pt idx="310">
                  <c:v>44323</c:v>
                </c:pt>
                <c:pt idx="311">
                  <c:v>44326</c:v>
                </c:pt>
                <c:pt idx="312">
                  <c:v>44327</c:v>
                </c:pt>
                <c:pt idx="313">
                  <c:v>44328</c:v>
                </c:pt>
                <c:pt idx="314">
                  <c:v>44329</c:v>
                </c:pt>
                <c:pt idx="315">
                  <c:v>44330</c:v>
                </c:pt>
                <c:pt idx="316">
                  <c:v>44333</c:v>
                </c:pt>
                <c:pt idx="317">
                  <c:v>44334</c:v>
                </c:pt>
                <c:pt idx="318">
                  <c:v>44335</c:v>
                </c:pt>
                <c:pt idx="319">
                  <c:v>44336</c:v>
                </c:pt>
                <c:pt idx="320">
                  <c:v>44337</c:v>
                </c:pt>
                <c:pt idx="321">
                  <c:v>44340</c:v>
                </c:pt>
                <c:pt idx="322">
                  <c:v>44341</c:v>
                </c:pt>
                <c:pt idx="323">
                  <c:v>44342</c:v>
                </c:pt>
                <c:pt idx="324">
                  <c:v>44343</c:v>
                </c:pt>
                <c:pt idx="325">
                  <c:v>44344</c:v>
                </c:pt>
                <c:pt idx="326">
                  <c:v>44347</c:v>
                </c:pt>
                <c:pt idx="327">
                  <c:v>44348</c:v>
                </c:pt>
                <c:pt idx="328">
                  <c:v>44349</c:v>
                </c:pt>
                <c:pt idx="329">
                  <c:v>44350</c:v>
                </c:pt>
                <c:pt idx="330">
                  <c:v>44351</c:v>
                </c:pt>
                <c:pt idx="331">
                  <c:v>44354</c:v>
                </c:pt>
                <c:pt idx="332">
                  <c:v>44355</c:v>
                </c:pt>
                <c:pt idx="333">
                  <c:v>44356</c:v>
                </c:pt>
                <c:pt idx="334">
                  <c:v>44357</c:v>
                </c:pt>
                <c:pt idx="335">
                  <c:v>44358</c:v>
                </c:pt>
                <c:pt idx="336">
                  <c:v>44361</c:v>
                </c:pt>
                <c:pt idx="337">
                  <c:v>44362</c:v>
                </c:pt>
                <c:pt idx="338">
                  <c:v>44363</c:v>
                </c:pt>
                <c:pt idx="339">
                  <c:v>44364</c:v>
                </c:pt>
                <c:pt idx="340">
                  <c:v>44365</c:v>
                </c:pt>
                <c:pt idx="341">
                  <c:v>44368</c:v>
                </c:pt>
                <c:pt idx="342">
                  <c:v>44369</c:v>
                </c:pt>
                <c:pt idx="343">
                  <c:v>44370</c:v>
                </c:pt>
                <c:pt idx="344">
                  <c:v>44371</c:v>
                </c:pt>
                <c:pt idx="345">
                  <c:v>44372</c:v>
                </c:pt>
                <c:pt idx="346">
                  <c:v>44375</c:v>
                </c:pt>
                <c:pt idx="347">
                  <c:v>44376</c:v>
                </c:pt>
                <c:pt idx="348">
                  <c:v>44377</c:v>
                </c:pt>
                <c:pt idx="349">
                  <c:v>44378</c:v>
                </c:pt>
                <c:pt idx="350">
                  <c:v>44379</c:v>
                </c:pt>
                <c:pt idx="351">
                  <c:v>44382</c:v>
                </c:pt>
                <c:pt idx="352">
                  <c:v>44383</c:v>
                </c:pt>
                <c:pt idx="353">
                  <c:v>44384</c:v>
                </c:pt>
                <c:pt idx="354">
                  <c:v>44385</c:v>
                </c:pt>
                <c:pt idx="355">
                  <c:v>44386</c:v>
                </c:pt>
                <c:pt idx="356">
                  <c:v>44389</c:v>
                </c:pt>
                <c:pt idx="357">
                  <c:v>44390</c:v>
                </c:pt>
                <c:pt idx="358">
                  <c:v>44391</c:v>
                </c:pt>
                <c:pt idx="359">
                  <c:v>44392</c:v>
                </c:pt>
                <c:pt idx="360">
                  <c:v>44393</c:v>
                </c:pt>
                <c:pt idx="361">
                  <c:v>44396</c:v>
                </c:pt>
                <c:pt idx="362">
                  <c:v>44397</c:v>
                </c:pt>
                <c:pt idx="363">
                  <c:v>44398</c:v>
                </c:pt>
                <c:pt idx="364">
                  <c:v>44399</c:v>
                </c:pt>
                <c:pt idx="365">
                  <c:v>44400</c:v>
                </c:pt>
                <c:pt idx="366">
                  <c:v>44403</c:v>
                </c:pt>
                <c:pt idx="367">
                  <c:v>44404</c:v>
                </c:pt>
                <c:pt idx="368">
                  <c:v>44405</c:v>
                </c:pt>
                <c:pt idx="369">
                  <c:v>44406</c:v>
                </c:pt>
                <c:pt idx="370">
                  <c:v>44407</c:v>
                </c:pt>
                <c:pt idx="371">
                  <c:v>44410</c:v>
                </c:pt>
                <c:pt idx="372">
                  <c:v>44411</c:v>
                </c:pt>
                <c:pt idx="373">
                  <c:v>44412</c:v>
                </c:pt>
                <c:pt idx="374">
                  <c:v>44413</c:v>
                </c:pt>
                <c:pt idx="375">
                  <c:v>44414</c:v>
                </c:pt>
                <c:pt idx="376">
                  <c:v>44417</c:v>
                </c:pt>
                <c:pt idx="377">
                  <c:v>44418</c:v>
                </c:pt>
                <c:pt idx="378">
                  <c:v>44419</c:v>
                </c:pt>
                <c:pt idx="379">
                  <c:v>44420</c:v>
                </c:pt>
                <c:pt idx="380">
                  <c:v>44421</c:v>
                </c:pt>
                <c:pt idx="381">
                  <c:v>44424</c:v>
                </c:pt>
                <c:pt idx="382">
                  <c:v>44425</c:v>
                </c:pt>
                <c:pt idx="383">
                  <c:v>44426</c:v>
                </c:pt>
                <c:pt idx="384">
                  <c:v>44427</c:v>
                </c:pt>
                <c:pt idx="385">
                  <c:v>44428</c:v>
                </c:pt>
                <c:pt idx="386">
                  <c:v>44431</c:v>
                </c:pt>
                <c:pt idx="387">
                  <c:v>44432</c:v>
                </c:pt>
                <c:pt idx="388">
                  <c:v>44433</c:v>
                </c:pt>
                <c:pt idx="389">
                  <c:v>44434</c:v>
                </c:pt>
                <c:pt idx="390">
                  <c:v>44435</c:v>
                </c:pt>
                <c:pt idx="391">
                  <c:v>44438</c:v>
                </c:pt>
                <c:pt idx="392">
                  <c:v>44439</c:v>
                </c:pt>
                <c:pt idx="393">
                  <c:v>44440</c:v>
                </c:pt>
                <c:pt idx="394">
                  <c:v>44441</c:v>
                </c:pt>
                <c:pt idx="395">
                  <c:v>44442</c:v>
                </c:pt>
                <c:pt idx="396">
                  <c:v>44445</c:v>
                </c:pt>
                <c:pt idx="397">
                  <c:v>44446</c:v>
                </c:pt>
                <c:pt idx="398">
                  <c:v>44447</c:v>
                </c:pt>
                <c:pt idx="399">
                  <c:v>44448</c:v>
                </c:pt>
                <c:pt idx="400">
                  <c:v>44449</c:v>
                </c:pt>
                <c:pt idx="401">
                  <c:v>44452</c:v>
                </c:pt>
                <c:pt idx="402">
                  <c:v>44453</c:v>
                </c:pt>
                <c:pt idx="403">
                  <c:v>44454</c:v>
                </c:pt>
                <c:pt idx="404">
                  <c:v>44455</c:v>
                </c:pt>
                <c:pt idx="405">
                  <c:v>44456</c:v>
                </c:pt>
                <c:pt idx="406">
                  <c:v>44459</c:v>
                </c:pt>
                <c:pt idx="407">
                  <c:v>44460</c:v>
                </c:pt>
                <c:pt idx="408">
                  <c:v>44461</c:v>
                </c:pt>
                <c:pt idx="409">
                  <c:v>44462</c:v>
                </c:pt>
                <c:pt idx="410">
                  <c:v>44463</c:v>
                </c:pt>
                <c:pt idx="411">
                  <c:v>44466</c:v>
                </c:pt>
                <c:pt idx="412">
                  <c:v>44467</c:v>
                </c:pt>
                <c:pt idx="413">
                  <c:v>44468</c:v>
                </c:pt>
                <c:pt idx="414">
                  <c:v>44469</c:v>
                </c:pt>
                <c:pt idx="415">
                  <c:v>44470</c:v>
                </c:pt>
                <c:pt idx="416">
                  <c:v>44473</c:v>
                </c:pt>
                <c:pt idx="417">
                  <c:v>44474</c:v>
                </c:pt>
                <c:pt idx="418">
                  <c:v>44475</c:v>
                </c:pt>
                <c:pt idx="419">
                  <c:v>44476</c:v>
                </c:pt>
                <c:pt idx="420">
                  <c:v>44477</c:v>
                </c:pt>
                <c:pt idx="421">
                  <c:v>44480</c:v>
                </c:pt>
                <c:pt idx="422">
                  <c:v>44481</c:v>
                </c:pt>
                <c:pt idx="423">
                  <c:v>44482</c:v>
                </c:pt>
                <c:pt idx="424">
                  <c:v>44483</c:v>
                </c:pt>
                <c:pt idx="425">
                  <c:v>44484</c:v>
                </c:pt>
                <c:pt idx="426">
                  <c:v>44487</c:v>
                </c:pt>
                <c:pt idx="427">
                  <c:v>44488</c:v>
                </c:pt>
                <c:pt idx="428">
                  <c:v>44489</c:v>
                </c:pt>
                <c:pt idx="429">
                  <c:v>44490</c:v>
                </c:pt>
                <c:pt idx="430">
                  <c:v>44491</c:v>
                </c:pt>
                <c:pt idx="431">
                  <c:v>44494</c:v>
                </c:pt>
                <c:pt idx="432">
                  <c:v>44495</c:v>
                </c:pt>
                <c:pt idx="433">
                  <c:v>44496</c:v>
                </c:pt>
                <c:pt idx="434">
                  <c:v>44497</c:v>
                </c:pt>
                <c:pt idx="435">
                  <c:v>44498</c:v>
                </c:pt>
                <c:pt idx="436">
                  <c:v>44501</c:v>
                </c:pt>
                <c:pt idx="437">
                  <c:v>44502</c:v>
                </c:pt>
                <c:pt idx="438">
                  <c:v>44503</c:v>
                </c:pt>
                <c:pt idx="439">
                  <c:v>44504</c:v>
                </c:pt>
                <c:pt idx="440">
                  <c:v>44505</c:v>
                </c:pt>
                <c:pt idx="441">
                  <c:v>44508</c:v>
                </c:pt>
                <c:pt idx="442">
                  <c:v>44509</c:v>
                </c:pt>
                <c:pt idx="443">
                  <c:v>44510</c:v>
                </c:pt>
                <c:pt idx="444">
                  <c:v>44511</c:v>
                </c:pt>
                <c:pt idx="445">
                  <c:v>44512</c:v>
                </c:pt>
                <c:pt idx="446">
                  <c:v>44515</c:v>
                </c:pt>
                <c:pt idx="447">
                  <c:v>44516</c:v>
                </c:pt>
                <c:pt idx="448">
                  <c:v>44517</c:v>
                </c:pt>
                <c:pt idx="449">
                  <c:v>44518</c:v>
                </c:pt>
                <c:pt idx="450">
                  <c:v>44519</c:v>
                </c:pt>
                <c:pt idx="451">
                  <c:v>44522</c:v>
                </c:pt>
                <c:pt idx="452">
                  <c:v>44523</c:v>
                </c:pt>
                <c:pt idx="453">
                  <c:v>44524</c:v>
                </c:pt>
                <c:pt idx="454">
                  <c:v>44525</c:v>
                </c:pt>
                <c:pt idx="455">
                  <c:v>44526</c:v>
                </c:pt>
                <c:pt idx="456">
                  <c:v>44529</c:v>
                </c:pt>
                <c:pt idx="457">
                  <c:v>44530</c:v>
                </c:pt>
                <c:pt idx="458">
                  <c:v>44531</c:v>
                </c:pt>
                <c:pt idx="459">
                  <c:v>44532</c:v>
                </c:pt>
                <c:pt idx="460">
                  <c:v>44533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44543</c:v>
                </c:pt>
                <c:pt idx="467">
                  <c:v>44544</c:v>
                </c:pt>
                <c:pt idx="468">
                  <c:v>44545</c:v>
                </c:pt>
                <c:pt idx="469">
                  <c:v>44546</c:v>
                </c:pt>
                <c:pt idx="470">
                  <c:v>44547</c:v>
                </c:pt>
                <c:pt idx="471">
                  <c:v>44550</c:v>
                </c:pt>
                <c:pt idx="472">
                  <c:v>44551</c:v>
                </c:pt>
                <c:pt idx="473">
                  <c:v>44552</c:v>
                </c:pt>
                <c:pt idx="474">
                  <c:v>44553</c:v>
                </c:pt>
                <c:pt idx="475">
                  <c:v>44554</c:v>
                </c:pt>
                <c:pt idx="476">
                  <c:v>44557</c:v>
                </c:pt>
                <c:pt idx="477">
                  <c:v>44558</c:v>
                </c:pt>
                <c:pt idx="478">
                  <c:v>44559</c:v>
                </c:pt>
                <c:pt idx="479">
                  <c:v>44560</c:v>
                </c:pt>
                <c:pt idx="480">
                  <c:v>44561</c:v>
                </c:pt>
                <c:pt idx="481">
                  <c:v>44564</c:v>
                </c:pt>
                <c:pt idx="482">
                  <c:v>44565</c:v>
                </c:pt>
                <c:pt idx="483">
                  <c:v>44566</c:v>
                </c:pt>
                <c:pt idx="484">
                  <c:v>44567</c:v>
                </c:pt>
                <c:pt idx="485">
                  <c:v>44568</c:v>
                </c:pt>
                <c:pt idx="486">
                  <c:v>44571</c:v>
                </c:pt>
                <c:pt idx="487">
                  <c:v>44572</c:v>
                </c:pt>
                <c:pt idx="488">
                  <c:v>44573</c:v>
                </c:pt>
                <c:pt idx="489">
                  <c:v>44574</c:v>
                </c:pt>
                <c:pt idx="490">
                  <c:v>44575</c:v>
                </c:pt>
                <c:pt idx="491">
                  <c:v>44578</c:v>
                </c:pt>
                <c:pt idx="492">
                  <c:v>44579</c:v>
                </c:pt>
                <c:pt idx="493">
                  <c:v>44580</c:v>
                </c:pt>
                <c:pt idx="494">
                  <c:v>44581</c:v>
                </c:pt>
                <c:pt idx="495">
                  <c:v>44582</c:v>
                </c:pt>
                <c:pt idx="496">
                  <c:v>44585</c:v>
                </c:pt>
                <c:pt idx="497">
                  <c:v>44586</c:v>
                </c:pt>
                <c:pt idx="498">
                  <c:v>44587</c:v>
                </c:pt>
                <c:pt idx="499">
                  <c:v>44588</c:v>
                </c:pt>
                <c:pt idx="500">
                  <c:v>44589</c:v>
                </c:pt>
                <c:pt idx="501">
                  <c:v>44592</c:v>
                </c:pt>
                <c:pt idx="502">
                  <c:v>44593</c:v>
                </c:pt>
                <c:pt idx="503">
                  <c:v>44594</c:v>
                </c:pt>
                <c:pt idx="504">
                  <c:v>44595</c:v>
                </c:pt>
                <c:pt idx="505">
                  <c:v>44596</c:v>
                </c:pt>
                <c:pt idx="506">
                  <c:v>44599</c:v>
                </c:pt>
                <c:pt idx="507">
                  <c:v>44600</c:v>
                </c:pt>
                <c:pt idx="508">
                  <c:v>44601</c:v>
                </c:pt>
                <c:pt idx="509">
                  <c:v>44602</c:v>
                </c:pt>
                <c:pt idx="510">
                  <c:v>44603</c:v>
                </c:pt>
                <c:pt idx="511">
                  <c:v>44606</c:v>
                </c:pt>
                <c:pt idx="512">
                  <c:v>44607</c:v>
                </c:pt>
                <c:pt idx="513">
                  <c:v>44608</c:v>
                </c:pt>
                <c:pt idx="514">
                  <c:v>44609</c:v>
                </c:pt>
                <c:pt idx="515">
                  <c:v>44610</c:v>
                </c:pt>
                <c:pt idx="516">
                  <c:v>44613</c:v>
                </c:pt>
                <c:pt idx="517">
                  <c:v>44614</c:v>
                </c:pt>
                <c:pt idx="518">
                  <c:v>44615</c:v>
                </c:pt>
                <c:pt idx="519">
                  <c:v>44616</c:v>
                </c:pt>
                <c:pt idx="520">
                  <c:v>44617</c:v>
                </c:pt>
                <c:pt idx="521">
                  <c:v>44620</c:v>
                </c:pt>
                <c:pt idx="522">
                  <c:v>44621</c:v>
                </c:pt>
                <c:pt idx="523">
                  <c:v>44622</c:v>
                </c:pt>
                <c:pt idx="524">
                  <c:v>44623</c:v>
                </c:pt>
                <c:pt idx="525">
                  <c:v>44624</c:v>
                </c:pt>
                <c:pt idx="526">
                  <c:v>44627</c:v>
                </c:pt>
                <c:pt idx="527">
                  <c:v>44628</c:v>
                </c:pt>
                <c:pt idx="528">
                  <c:v>44629</c:v>
                </c:pt>
                <c:pt idx="529">
                  <c:v>44630</c:v>
                </c:pt>
                <c:pt idx="530">
                  <c:v>44631</c:v>
                </c:pt>
                <c:pt idx="531">
                  <c:v>44634</c:v>
                </c:pt>
                <c:pt idx="532">
                  <c:v>44635</c:v>
                </c:pt>
                <c:pt idx="533">
                  <c:v>44636</c:v>
                </c:pt>
                <c:pt idx="534">
                  <c:v>44637</c:v>
                </c:pt>
                <c:pt idx="535">
                  <c:v>44638</c:v>
                </c:pt>
                <c:pt idx="536">
                  <c:v>44641</c:v>
                </c:pt>
                <c:pt idx="537">
                  <c:v>44642</c:v>
                </c:pt>
                <c:pt idx="538">
                  <c:v>44643</c:v>
                </c:pt>
                <c:pt idx="539">
                  <c:v>44644</c:v>
                </c:pt>
              </c:numCache>
            </c:numRef>
          </c:cat>
          <c:val>
            <c:numRef>
              <c:f>Hoja1!$D$2:$D$541</c:f>
              <c:numCache>
                <c:formatCode>General</c:formatCode>
                <c:ptCount val="540"/>
                <c:pt idx="0">
                  <c:v>100</c:v>
                </c:pt>
                <c:pt idx="1">
                  <c:v>100.59324583505698</c:v>
                </c:pt>
                <c:pt idx="2">
                  <c:v>101.20435485690646</c:v>
                </c:pt>
                <c:pt idx="3">
                  <c:v>102.85528938362603</c:v>
                </c:pt>
                <c:pt idx="4">
                  <c:v>102.52623067955322</c:v>
                </c:pt>
                <c:pt idx="5">
                  <c:v>100.85461246286336</c:v>
                </c:pt>
                <c:pt idx="6">
                  <c:v>101.46854198789063</c:v>
                </c:pt>
                <c:pt idx="7">
                  <c:v>95.424203677936134</c:v>
                </c:pt>
                <c:pt idx="8">
                  <c:v>91.182166898574707</c:v>
                </c:pt>
                <c:pt idx="9">
                  <c:v>84.11210559963898</c:v>
                </c:pt>
                <c:pt idx="10">
                  <c:v>85.20552066488662</c:v>
                </c:pt>
                <c:pt idx="11">
                  <c:v>86.960813809183563</c:v>
                </c:pt>
                <c:pt idx="12">
                  <c:v>82.59937572862998</c:v>
                </c:pt>
                <c:pt idx="13">
                  <c:v>83.502876913241309</c:v>
                </c:pt>
                <c:pt idx="14">
                  <c:v>83.142792674213069</c:v>
                </c:pt>
                <c:pt idx="15">
                  <c:v>80.317588657816557</c:v>
                </c:pt>
                <c:pt idx="16">
                  <c:v>80.317588657816557</c:v>
                </c:pt>
                <c:pt idx="17">
                  <c:v>81.347072317701475</c:v>
                </c:pt>
                <c:pt idx="18">
                  <c:v>87.638674739573531</c:v>
                </c:pt>
                <c:pt idx="19">
                  <c:v>87.638674739573531</c:v>
                </c:pt>
                <c:pt idx="20">
                  <c:v>87.638674739573531</c:v>
                </c:pt>
                <c:pt idx="21">
                  <c:v>92.595238990635934</c:v>
                </c:pt>
                <c:pt idx="22">
                  <c:v>93.744123951712979</c:v>
                </c:pt>
                <c:pt idx="23">
                  <c:v>91.948403595201384</c:v>
                </c:pt>
                <c:pt idx="24">
                  <c:v>90.108495355571435</c:v>
                </c:pt>
                <c:pt idx="25">
                  <c:v>88.176450678801089</c:v>
                </c:pt>
                <c:pt idx="26">
                  <c:v>84.712872776503318</c:v>
                </c:pt>
                <c:pt idx="27">
                  <c:v>87.233462449701022</c:v>
                </c:pt>
                <c:pt idx="28">
                  <c:v>87.391410627655972</c:v>
                </c:pt>
                <c:pt idx="29">
                  <c:v>87.391410627655972</c:v>
                </c:pt>
                <c:pt idx="30">
                  <c:v>87.391410627655972</c:v>
                </c:pt>
                <c:pt idx="31">
                  <c:v>87.782520401639658</c:v>
                </c:pt>
                <c:pt idx="32">
                  <c:v>89.563198074536501</c:v>
                </c:pt>
                <c:pt idx="33">
                  <c:v>92.619683351509906</c:v>
                </c:pt>
                <c:pt idx="34">
                  <c:v>92.253017938400205</c:v>
                </c:pt>
                <c:pt idx="35">
                  <c:v>93.326689481403477</c:v>
                </c:pt>
                <c:pt idx="36">
                  <c:v>93.286262269188811</c:v>
                </c:pt>
                <c:pt idx="37">
                  <c:v>92.224812906622532</c:v>
                </c:pt>
                <c:pt idx="38">
                  <c:v>92.51532473393253</c:v>
                </c:pt>
                <c:pt idx="39">
                  <c:v>92.061223722312064</c:v>
                </c:pt>
                <c:pt idx="40">
                  <c:v>91.904215712083044</c:v>
                </c:pt>
                <c:pt idx="41">
                  <c:v>91.751908540483612</c:v>
                </c:pt>
                <c:pt idx="42">
                  <c:v>91.954984769282845</c:v>
                </c:pt>
                <c:pt idx="43">
                  <c:v>92.132676469482149</c:v>
                </c:pt>
                <c:pt idx="44">
                  <c:v>93.009852957767663</c:v>
                </c:pt>
                <c:pt idx="45">
                  <c:v>93.009852957767663</c:v>
                </c:pt>
                <c:pt idx="46">
                  <c:v>91.943702756571767</c:v>
                </c:pt>
                <c:pt idx="47">
                  <c:v>95.390357639802943</c:v>
                </c:pt>
                <c:pt idx="48">
                  <c:v>96.172577187770301</c:v>
                </c:pt>
                <c:pt idx="49">
                  <c:v>97.687187394231117</c:v>
                </c:pt>
                <c:pt idx="50">
                  <c:v>99.218720619758557</c:v>
                </c:pt>
                <c:pt idx="51">
                  <c:v>98.475988116279936</c:v>
                </c:pt>
                <c:pt idx="52">
                  <c:v>98.928208792448572</c:v>
                </c:pt>
                <c:pt idx="53">
                  <c:v>98.732653905456729</c:v>
                </c:pt>
                <c:pt idx="54">
                  <c:v>98.471287277650333</c:v>
                </c:pt>
                <c:pt idx="55">
                  <c:v>97.971118047459669</c:v>
                </c:pt>
                <c:pt idx="56">
                  <c:v>98.954533488774388</c:v>
                </c:pt>
                <c:pt idx="57">
                  <c:v>98.988379526907593</c:v>
                </c:pt>
                <c:pt idx="58">
                  <c:v>100.03384603813321</c:v>
                </c:pt>
                <c:pt idx="59">
                  <c:v>100.00752134180738</c:v>
                </c:pt>
                <c:pt idx="60">
                  <c:v>99.885299537437476</c:v>
                </c:pt>
                <c:pt idx="61">
                  <c:v>99.885299537437476</c:v>
                </c:pt>
                <c:pt idx="62">
                  <c:v>100.00094016772591</c:v>
                </c:pt>
                <c:pt idx="63">
                  <c:v>101.26358542363958</c:v>
                </c:pt>
                <c:pt idx="64">
                  <c:v>100.22470008649542</c:v>
                </c:pt>
                <c:pt idx="65">
                  <c:v>99.883419201985618</c:v>
                </c:pt>
                <c:pt idx="66">
                  <c:v>99.762137565341661</c:v>
                </c:pt>
                <c:pt idx="67">
                  <c:v>99.94829077507427</c:v>
                </c:pt>
                <c:pt idx="68">
                  <c:v>99.763077733067576</c:v>
                </c:pt>
                <c:pt idx="69">
                  <c:v>98.865217554811764</c:v>
                </c:pt>
                <c:pt idx="70">
                  <c:v>99.338121920950698</c:v>
                </c:pt>
                <c:pt idx="71">
                  <c:v>99.749915384904668</c:v>
                </c:pt>
                <c:pt idx="72">
                  <c:v>99.667180625023505</c:v>
                </c:pt>
                <c:pt idx="73">
                  <c:v>98.357526982813738</c:v>
                </c:pt>
                <c:pt idx="74">
                  <c:v>99.742394043097278</c:v>
                </c:pt>
                <c:pt idx="75">
                  <c:v>96.958557406641347</c:v>
                </c:pt>
                <c:pt idx="76">
                  <c:v>96.958557406641347</c:v>
                </c:pt>
                <c:pt idx="77">
                  <c:v>96.047534880222628</c:v>
                </c:pt>
                <c:pt idx="78">
                  <c:v>96.384114926102811</c:v>
                </c:pt>
                <c:pt idx="79">
                  <c:v>96.933172878041447</c:v>
                </c:pt>
                <c:pt idx="80">
                  <c:v>97.216163363544055</c:v>
                </c:pt>
                <c:pt idx="81">
                  <c:v>97.216163363544055</c:v>
                </c:pt>
                <c:pt idx="82">
                  <c:v>97.185137828588623</c:v>
                </c:pt>
                <c:pt idx="83">
                  <c:v>96.311722011206797</c:v>
                </c:pt>
                <c:pt idx="84">
                  <c:v>95.610356887668743</c:v>
                </c:pt>
                <c:pt idx="85">
                  <c:v>96.132149975555635</c:v>
                </c:pt>
                <c:pt idx="86">
                  <c:v>96.132149975555635</c:v>
                </c:pt>
                <c:pt idx="87">
                  <c:v>96.599413335339023</c:v>
                </c:pt>
                <c:pt idx="88">
                  <c:v>96.4640291828062</c:v>
                </c:pt>
                <c:pt idx="89">
                  <c:v>96.715994133353377</c:v>
                </c:pt>
                <c:pt idx="90">
                  <c:v>98.002143582415101</c:v>
                </c:pt>
                <c:pt idx="91">
                  <c:v>97.947613854311598</c:v>
                </c:pt>
                <c:pt idx="92">
                  <c:v>97.870520100785981</c:v>
                </c:pt>
                <c:pt idx="93">
                  <c:v>97.554623744876096</c:v>
                </c:pt>
                <c:pt idx="94">
                  <c:v>97.879921778045201</c:v>
                </c:pt>
                <c:pt idx="95">
                  <c:v>98.114023541799853</c:v>
                </c:pt>
                <c:pt idx="96">
                  <c:v>98.050092136437144</c:v>
                </c:pt>
                <c:pt idx="97">
                  <c:v>98.000263246963243</c:v>
                </c:pt>
                <c:pt idx="98">
                  <c:v>98.212741153021682</c:v>
                </c:pt>
                <c:pt idx="99">
                  <c:v>98.104621864540633</c:v>
                </c:pt>
                <c:pt idx="100">
                  <c:v>98.048211800985285</c:v>
                </c:pt>
                <c:pt idx="101">
                  <c:v>98.048211800985285</c:v>
                </c:pt>
                <c:pt idx="102">
                  <c:v>98.386672182317312</c:v>
                </c:pt>
                <c:pt idx="103">
                  <c:v>98.304877590162093</c:v>
                </c:pt>
                <c:pt idx="104">
                  <c:v>98.04069045917791</c:v>
                </c:pt>
                <c:pt idx="105">
                  <c:v>98.208040314392093</c:v>
                </c:pt>
                <c:pt idx="106">
                  <c:v>98.280433229288093</c:v>
                </c:pt>
                <c:pt idx="107">
                  <c:v>98.431800233161596</c:v>
                </c:pt>
                <c:pt idx="108">
                  <c:v>98.349065473280433</c:v>
                </c:pt>
                <c:pt idx="109">
                  <c:v>98.410176375465383</c:v>
                </c:pt>
                <c:pt idx="110">
                  <c:v>98.679064345079155</c:v>
                </c:pt>
                <c:pt idx="111">
                  <c:v>98.800345981723126</c:v>
                </c:pt>
                <c:pt idx="112">
                  <c:v>99.39547215223196</c:v>
                </c:pt>
                <c:pt idx="113">
                  <c:v>100.18521304200669</c:v>
                </c:pt>
                <c:pt idx="114">
                  <c:v>100.82828776653756</c:v>
                </c:pt>
                <c:pt idx="115">
                  <c:v>100.82828776653756</c:v>
                </c:pt>
                <c:pt idx="116">
                  <c:v>101.00503929901095</c:v>
                </c:pt>
                <c:pt idx="117">
                  <c:v>101.2983716294987</c:v>
                </c:pt>
                <c:pt idx="118">
                  <c:v>99.227182129291862</c:v>
                </c:pt>
                <c:pt idx="119">
                  <c:v>98.864277387085849</c:v>
                </c:pt>
                <c:pt idx="120">
                  <c:v>99.060772441803607</c:v>
                </c:pt>
                <c:pt idx="121">
                  <c:v>99.060772441803607</c:v>
                </c:pt>
                <c:pt idx="122">
                  <c:v>99.67564213455681</c:v>
                </c:pt>
                <c:pt idx="123">
                  <c:v>99.631454251438441</c:v>
                </c:pt>
                <c:pt idx="124">
                  <c:v>99.888120040615249</c:v>
                </c:pt>
                <c:pt idx="125">
                  <c:v>99.558121168816513</c:v>
                </c:pt>
                <c:pt idx="126">
                  <c:v>99.399232823135648</c:v>
                </c:pt>
                <c:pt idx="127">
                  <c:v>99.013764055507494</c:v>
                </c:pt>
                <c:pt idx="128">
                  <c:v>99.050430596818472</c:v>
                </c:pt>
                <c:pt idx="129">
                  <c:v>99.011883720055664</c:v>
                </c:pt>
                <c:pt idx="130">
                  <c:v>99.205558271595649</c:v>
                </c:pt>
                <c:pt idx="131">
                  <c:v>100.13820465571057</c:v>
                </c:pt>
                <c:pt idx="132">
                  <c:v>102.02230077845886</c:v>
                </c:pt>
                <c:pt idx="133">
                  <c:v>103.01981873566244</c:v>
                </c:pt>
                <c:pt idx="134">
                  <c:v>103.03956225790681</c:v>
                </c:pt>
                <c:pt idx="135">
                  <c:v>103.12417735323982</c:v>
                </c:pt>
                <c:pt idx="136">
                  <c:v>103.14862171411379</c:v>
                </c:pt>
                <c:pt idx="137">
                  <c:v>102.71426422473769</c:v>
                </c:pt>
                <c:pt idx="138">
                  <c:v>103.24263848670603</c:v>
                </c:pt>
                <c:pt idx="139">
                  <c:v>102.78007596555226</c:v>
                </c:pt>
                <c:pt idx="140">
                  <c:v>102.66913617389342</c:v>
                </c:pt>
                <c:pt idx="141">
                  <c:v>103.07998947012148</c:v>
                </c:pt>
                <c:pt idx="142">
                  <c:v>103.47391974728291</c:v>
                </c:pt>
                <c:pt idx="143">
                  <c:v>103.07904930239553</c:v>
                </c:pt>
                <c:pt idx="144">
                  <c:v>102.9464856530405</c:v>
                </c:pt>
                <c:pt idx="145">
                  <c:v>102.75563160467827</c:v>
                </c:pt>
                <c:pt idx="146">
                  <c:v>102.03452295889588</c:v>
                </c:pt>
                <c:pt idx="147">
                  <c:v>101.294610958595</c:v>
                </c:pt>
                <c:pt idx="148">
                  <c:v>101.35384152532811</c:v>
                </c:pt>
                <c:pt idx="149">
                  <c:v>101.63495167537889</c:v>
                </c:pt>
                <c:pt idx="150">
                  <c:v>101.41401225978714</c:v>
                </c:pt>
                <c:pt idx="151">
                  <c:v>101.61332781768266</c:v>
                </c:pt>
                <c:pt idx="152">
                  <c:v>101.4666616524388</c:v>
                </c:pt>
                <c:pt idx="153">
                  <c:v>101.51743070963859</c:v>
                </c:pt>
                <c:pt idx="154">
                  <c:v>101.28332894588394</c:v>
                </c:pt>
                <c:pt idx="155">
                  <c:v>101.21563686961754</c:v>
                </c:pt>
                <c:pt idx="156">
                  <c:v>101.01350080854424</c:v>
                </c:pt>
                <c:pt idx="157">
                  <c:v>101.04640667895153</c:v>
                </c:pt>
                <c:pt idx="158">
                  <c:v>100.97777443495919</c:v>
                </c:pt>
                <c:pt idx="159">
                  <c:v>101.62366966266781</c:v>
                </c:pt>
                <c:pt idx="160">
                  <c:v>101.97623255988869</c:v>
                </c:pt>
                <c:pt idx="161">
                  <c:v>101.97623255988869</c:v>
                </c:pt>
                <c:pt idx="162">
                  <c:v>102.22443683953217</c:v>
                </c:pt>
                <c:pt idx="163">
                  <c:v>102.27238539355422</c:v>
                </c:pt>
                <c:pt idx="164">
                  <c:v>102.3861456883908</c:v>
                </c:pt>
                <c:pt idx="165">
                  <c:v>102.24041969087286</c:v>
                </c:pt>
                <c:pt idx="166">
                  <c:v>102.08999285472528</c:v>
                </c:pt>
                <c:pt idx="167">
                  <c:v>101.75059230566733</c:v>
                </c:pt>
                <c:pt idx="168">
                  <c:v>101.59640479861606</c:v>
                </c:pt>
                <c:pt idx="169">
                  <c:v>101.12256026475124</c:v>
                </c:pt>
                <c:pt idx="170">
                  <c:v>101.13196194201043</c:v>
                </c:pt>
                <c:pt idx="171">
                  <c:v>100.49076755293143</c:v>
                </c:pt>
                <c:pt idx="172">
                  <c:v>100.46538302433152</c:v>
                </c:pt>
                <c:pt idx="173">
                  <c:v>99.832650144785831</c:v>
                </c:pt>
                <c:pt idx="174">
                  <c:v>100.11658079801435</c:v>
                </c:pt>
                <c:pt idx="175">
                  <c:v>100.2858109886804</c:v>
                </c:pt>
                <c:pt idx="176">
                  <c:v>100.2858109886804</c:v>
                </c:pt>
                <c:pt idx="177">
                  <c:v>100.2491444473694</c:v>
                </c:pt>
                <c:pt idx="178">
                  <c:v>100.60922868639766</c:v>
                </c:pt>
                <c:pt idx="179">
                  <c:v>101.71674626753413</c:v>
                </c:pt>
                <c:pt idx="180">
                  <c:v>101.90760031589636</c:v>
                </c:pt>
                <c:pt idx="181">
                  <c:v>102.09375352562897</c:v>
                </c:pt>
                <c:pt idx="182">
                  <c:v>101.49956752284608</c:v>
                </c:pt>
                <c:pt idx="183">
                  <c:v>101.60862697905306</c:v>
                </c:pt>
                <c:pt idx="184">
                  <c:v>101.66597721033432</c:v>
                </c:pt>
                <c:pt idx="185">
                  <c:v>101.67067804896392</c:v>
                </c:pt>
                <c:pt idx="186">
                  <c:v>101.67067804896392</c:v>
                </c:pt>
                <c:pt idx="187">
                  <c:v>101.44033695611296</c:v>
                </c:pt>
                <c:pt idx="188">
                  <c:v>101.67255838441578</c:v>
                </c:pt>
                <c:pt idx="189">
                  <c:v>101.61802865631229</c:v>
                </c:pt>
                <c:pt idx="190">
                  <c:v>101.59828513406791</c:v>
                </c:pt>
                <c:pt idx="191">
                  <c:v>101.96777105035537</c:v>
                </c:pt>
                <c:pt idx="192">
                  <c:v>101.95272836674063</c:v>
                </c:pt>
                <c:pt idx="193">
                  <c:v>102.13888157647324</c:v>
                </c:pt>
                <c:pt idx="194">
                  <c:v>102.44067541649429</c:v>
                </c:pt>
                <c:pt idx="195">
                  <c:v>102.45853860328683</c:v>
                </c:pt>
                <c:pt idx="196">
                  <c:v>102.47452145462749</c:v>
                </c:pt>
                <c:pt idx="197">
                  <c:v>102.24041969087286</c:v>
                </c:pt>
                <c:pt idx="198">
                  <c:v>102.17930878868791</c:v>
                </c:pt>
                <c:pt idx="199">
                  <c:v>102.67571734797487</c:v>
                </c:pt>
                <c:pt idx="200">
                  <c:v>102.54127336316799</c:v>
                </c:pt>
                <c:pt idx="201">
                  <c:v>102.54315369861983</c:v>
                </c:pt>
                <c:pt idx="202">
                  <c:v>102.54315369861983</c:v>
                </c:pt>
                <c:pt idx="203">
                  <c:v>102.60238426535292</c:v>
                </c:pt>
                <c:pt idx="204">
                  <c:v>102.43879508104246</c:v>
                </c:pt>
                <c:pt idx="205">
                  <c:v>102.53375202136061</c:v>
                </c:pt>
                <c:pt idx="206">
                  <c:v>102.56571772404197</c:v>
                </c:pt>
                <c:pt idx="207">
                  <c:v>102.54315369861983</c:v>
                </c:pt>
                <c:pt idx="208">
                  <c:v>102.52152984092362</c:v>
                </c:pt>
                <c:pt idx="209">
                  <c:v>102.85905005452973</c:v>
                </c:pt>
                <c:pt idx="210">
                  <c:v>102.1623857696213</c:v>
                </c:pt>
                <c:pt idx="211">
                  <c:v>103.71366251739309</c:v>
                </c:pt>
                <c:pt idx="212">
                  <c:v>103.65631228611183</c:v>
                </c:pt>
                <c:pt idx="213">
                  <c:v>103.37332180060923</c:v>
                </c:pt>
                <c:pt idx="214">
                  <c:v>103.37426196833515</c:v>
                </c:pt>
                <c:pt idx="215">
                  <c:v>103.37426196833515</c:v>
                </c:pt>
                <c:pt idx="216">
                  <c:v>103.37990297469068</c:v>
                </c:pt>
                <c:pt idx="217">
                  <c:v>103.42503102553495</c:v>
                </c:pt>
                <c:pt idx="218">
                  <c:v>103.60554322891203</c:v>
                </c:pt>
                <c:pt idx="219">
                  <c:v>103.60554322891203</c:v>
                </c:pt>
                <c:pt idx="220">
                  <c:v>103.60554322891203</c:v>
                </c:pt>
                <c:pt idx="221">
                  <c:v>104.18468654808018</c:v>
                </c:pt>
                <c:pt idx="222">
                  <c:v>104.25895979842804</c:v>
                </c:pt>
                <c:pt idx="223">
                  <c:v>103.88665337896282</c:v>
                </c:pt>
                <c:pt idx="224">
                  <c:v>103.66477379564513</c:v>
                </c:pt>
                <c:pt idx="225">
                  <c:v>104.13955849723591</c:v>
                </c:pt>
                <c:pt idx="226">
                  <c:v>104.13955849723591</c:v>
                </c:pt>
                <c:pt idx="227">
                  <c:v>102.68605919296003</c:v>
                </c:pt>
                <c:pt idx="228">
                  <c:v>103.48990259862359</c:v>
                </c:pt>
                <c:pt idx="229">
                  <c:v>103.28118536346884</c:v>
                </c:pt>
                <c:pt idx="230">
                  <c:v>103.38084314241659</c:v>
                </c:pt>
                <c:pt idx="231">
                  <c:v>102.97375051709226</c:v>
                </c:pt>
                <c:pt idx="232">
                  <c:v>102.97469068481817</c:v>
                </c:pt>
                <c:pt idx="233">
                  <c:v>103.05836561242525</c:v>
                </c:pt>
                <c:pt idx="234">
                  <c:v>103.00665638749953</c:v>
                </c:pt>
                <c:pt idx="235">
                  <c:v>102.61554661351585</c:v>
                </c:pt>
                <c:pt idx="236">
                  <c:v>102.16144560189537</c:v>
                </c:pt>
                <c:pt idx="237">
                  <c:v>102.153924260088</c:v>
                </c:pt>
                <c:pt idx="238">
                  <c:v>102.09469369335488</c:v>
                </c:pt>
                <c:pt idx="239">
                  <c:v>102.08153134519198</c:v>
                </c:pt>
                <c:pt idx="240">
                  <c:v>102.0909330224512</c:v>
                </c:pt>
                <c:pt idx="241">
                  <c:v>101.79384002105975</c:v>
                </c:pt>
                <c:pt idx="242">
                  <c:v>102.02136061073294</c:v>
                </c:pt>
                <c:pt idx="243">
                  <c:v>102.43503441013874</c:v>
                </c:pt>
                <c:pt idx="244">
                  <c:v>102.04392463615508</c:v>
                </c:pt>
                <c:pt idx="245">
                  <c:v>102.19999247865819</c:v>
                </c:pt>
                <c:pt idx="246">
                  <c:v>101.83896807190402</c:v>
                </c:pt>
                <c:pt idx="247">
                  <c:v>102.1153773833252</c:v>
                </c:pt>
                <c:pt idx="248">
                  <c:v>102.25452220676168</c:v>
                </c:pt>
                <c:pt idx="249">
                  <c:v>102.16050543416945</c:v>
                </c:pt>
                <c:pt idx="250">
                  <c:v>102.10503553834003</c:v>
                </c:pt>
                <c:pt idx="251">
                  <c:v>102.1708472791546</c:v>
                </c:pt>
                <c:pt idx="252">
                  <c:v>101.60016546951975</c:v>
                </c:pt>
                <c:pt idx="253">
                  <c:v>101.83614756872626</c:v>
                </c:pt>
                <c:pt idx="254">
                  <c:v>101.88785679365198</c:v>
                </c:pt>
                <c:pt idx="255">
                  <c:v>101.51178970328306</c:v>
                </c:pt>
                <c:pt idx="256">
                  <c:v>99.997179496822227</c:v>
                </c:pt>
                <c:pt idx="257">
                  <c:v>99.748035049452824</c:v>
                </c:pt>
                <c:pt idx="258">
                  <c:v>99.612650896920002</c:v>
                </c:pt>
                <c:pt idx="259">
                  <c:v>97.898725132563641</c:v>
                </c:pt>
                <c:pt idx="260">
                  <c:v>99.383249971794967</c:v>
                </c:pt>
                <c:pt idx="261">
                  <c:v>98.992140197811281</c:v>
                </c:pt>
                <c:pt idx="262">
                  <c:v>98.820089503967495</c:v>
                </c:pt>
                <c:pt idx="263">
                  <c:v>96.897446504456383</c:v>
                </c:pt>
                <c:pt idx="264">
                  <c:v>96.868301304952794</c:v>
                </c:pt>
                <c:pt idx="265">
                  <c:v>96.091722763340968</c:v>
                </c:pt>
                <c:pt idx="266">
                  <c:v>94.971983001767512</c:v>
                </c:pt>
                <c:pt idx="267">
                  <c:v>95.365913278928957</c:v>
                </c:pt>
                <c:pt idx="268">
                  <c:v>96.296679327592045</c:v>
                </c:pt>
                <c:pt idx="269">
                  <c:v>96.733857320145916</c:v>
                </c:pt>
                <c:pt idx="270">
                  <c:v>95.84163814824565</c:v>
                </c:pt>
                <c:pt idx="271">
                  <c:v>95.742920537023807</c:v>
                </c:pt>
                <c:pt idx="272">
                  <c:v>96.133090143281564</c:v>
                </c:pt>
                <c:pt idx="273">
                  <c:v>95.001128201271101</c:v>
                </c:pt>
                <c:pt idx="274">
                  <c:v>94.413523372569657</c:v>
                </c:pt>
                <c:pt idx="275">
                  <c:v>94.217028317851899</c:v>
                </c:pt>
                <c:pt idx="276">
                  <c:v>94.217028317851899</c:v>
                </c:pt>
                <c:pt idx="277">
                  <c:v>93.651987514572582</c:v>
                </c:pt>
                <c:pt idx="278">
                  <c:v>92.906434507916217</c:v>
                </c:pt>
                <c:pt idx="279">
                  <c:v>91.964386446542051</c:v>
                </c:pt>
                <c:pt idx="280">
                  <c:v>91.818660449024108</c:v>
                </c:pt>
                <c:pt idx="281">
                  <c:v>91.78857508179459</c:v>
                </c:pt>
                <c:pt idx="282">
                  <c:v>91.78951524952052</c:v>
                </c:pt>
                <c:pt idx="283">
                  <c:v>91.78951524952052</c:v>
                </c:pt>
                <c:pt idx="284">
                  <c:v>91.78951524952052</c:v>
                </c:pt>
                <c:pt idx="285">
                  <c:v>91.78951524952052</c:v>
                </c:pt>
                <c:pt idx="286">
                  <c:v>91.796096423601966</c:v>
                </c:pt>
                <c:pt idx="287">
                  <c:v>93.397202060847647</c:v>
                </c:pt>
                <c:pt idx="288">
                  <c:v>94.069421984882098</c:v>
                </c:pt>
                <c:pt idx="289">
                  <c:v>94.054379301267346</c:v>
                </c:pt>
                <c:pt idx="290">
                  <c:v>94.144635402955885</c:v>
                </c:pt>
                <c:pt idx="291">
                  <c:v>93.871046594712496</c:v>
                </c:pt>
                <c:pt idx="292">
                  <c:v>94.004550411793446</c:v>
                </c:pt>
                <c:pt idx="293">
                  <c:v>94.001729908615687</c:v>
                </c:pt>
                <c:pt idx="294">
                  <c:v>94.362754315369855</c:v>
                </c:pt>
                <c:pt idx="295">
                  <c:v>94.359933812192082</c:v>
                </c:pt>
                <c:pt idx="296">
                  <c:v>94.501899138806365</c:v>
                </c:pt>
                <c:pt idx="297">
                  <c:v>94.528223835132181</c:v>
                </c:pt>
                <c:pt idx="298">
                  <c:v>94.071302320333956</c:v>
                </c:pt>
                <c:pt idx="299">
                  <c:v>93.712158249031631</c:v>
                </c:pt>
                <c:pt idx="300">
                  <c:v>94.283780226392395</c:v>
                </c:pt>
                <c:pt idx="301">
                  <c:v>94.294122071377529</c:v>
                </c:pt>
                <c:pt idx="302">
                  <c:v>92.470196683088261</c:v>
                </c:pt>
                <c:pt idx="303">
                  <c:v>92.413786619532928</c:v>
                </c:pt>
                <c:pt idx="304">
                  <c:v>92.193787371667113</c:v>
                </c:pt>
                <c:pt idx="305">
                  <c:v>92.341393704636914</c:v>
                </c:pt>
                <c:pt idx="306">
                  <c:v>92.328231356473992</c:v>
                </c:pt>
                <c:pt idx="307">
                  <c:v>90.083110826971534</c:v>
                </c:pt>
                <c:pt idx="308">
                  <c:v>89.089353540671652</c:v>
                </c:pt>
                <c:pt idx="309">
                  <c:v>89.337557820315141</c:v>
                </c:pt>
                <c:pt idx="310">
                  <c:v>91.00259486292353</c:v>
                </c:pt>
                <c:pt idx="311">
                  <c:v>90.302169907111434</c:v>
                </c:pt>
                <c:pt idx="312">
                  <c:v>89.487984656462714</c:v>
                </c:pt>
                <c:pt idx="313">
                  <c:v>89.248241886352517</c:v>
                </c:pt>
                <c:pt idx="314">
                  <c:v>89.151404610582532</c:v>
                </c:pt>
                <c:pt idx="315">
                  <c:v>90.138580722800938</c:v>
                </c:pt>
                <c:pt idx="316">
                  <c:v>90.138580722800938</c:v>
                </c:pt>
                <c:pt idx="317">
                  <c:v>90.147982400060172</c:v>
                </c:pt>
                <c:pt idx="318">
                  <c:v>90.116016697378811</c:v>
                </c:pt>
                <c:pt idx="319">
                  <c:v>90.031401602045804</c:v>
                </c:pt>
                <c:pt idx="320">
                  <c:v>89.413711406114842</c:v>
                </c:pt>
                <c:pt idx="321">
                  <c:v>88.737730811176718</c:v>
                </c:pt>
                <c:pt idx="322">
                  <c:v>88.859952615546618</c:v>
                </c:pt>
                <c:pt idx="323">
                  <c:v>89.070550186153213</c:v>
                </c:pt>
                <c:pt idx="324">
                  <c:v>89.525591365499608</c:v>
                </c:pt>
                <c:pt idx="325">
                  <c:v>89.843368056861351</c:v>
                </c:pt>
                <c:pt idx="326">
                  <c:v>89.871573088638996</c:v>
                </c:pt>
                <c:pt idx="327">
                  <c:v>90.399007182881419</c:v>
                </c:pt>
                <c:pt idx="328">
                  <c:v>90.819262156368694</c:v>
                </c:pt>
                <c:pt idx="329">
                  <c:v>91.076868113271402</c:v>
                </c:pt>
                <c:pt idx="330">
                  <c:v>91.530028957165953</c:v>
                </c:pt>
                <c:pt idx="331">
                  <c:v>91.530028957165953</c:v>
                </c:pt>
                <c:pt idx="332">
                  <c:v>92.153360159452447</c:v>
                </c:pt>
                <c:pt idx="333">
                  <c:v>93.337031326388626</c:v>
                </c:pt>
                <c:pt idx="334">
                  <c:v>93.649167011394823</c:v>
                </c:pt>
                <c:pt idx="335">
                  <c:v>92.84062276710165</c:v>
                </c:pt>
                <c:pt idx="336">
                  <c:v>92.84062276710165</c:v>
                </c:pt>
                <c:pt idx="337">
                  <c:v>92.589597984280388</c:v>
                </c:pt>
                <c:pt idx="338">
                  <c:v>92.477718024895637</c:v>
                </c:pt>
                <c:pt idx="339">
                  <c:v>92.090368921815653</c:v>
                </c:pt>
                <c:pt idx="340">
                  <c:v>92.182505358956035</c:v>
                </c:pt>
                <c:pt idx="341">
                  <c:v>92.160881501259823</c:v>
                </c:pt>
                <c:pt idx="342">
                  <c:v>92.172163513970887</c:v>
                </c:pt>
                <c:pt idx="343">
                  <c:v>92.17498401714866</c:v>
                </c:pt>
                <c:pt idx="344">
                  <c:v>92.178744688052348</c:v>
                </c:pt>
                <c:pt idx="345">
                  <c:v>92.172163513970887</c:v>
                </c:pt>
                <c:pt idx="346">
                  <c:v>92.147719153096901</c:v>
                </c:pt>
                <c:pt idx="347">
                  <c:v>92.054642548230603</c:v>
                </c:pt>
                <c:pt idx="348">
                  <c:v>92.163702004437582</c:v>
                </c:pt>
                <c:pt idx="349">
                  <c:v>92.066864728667596</c:v>
                </c:pt>
                <c:pt idx="350">
                  <c:v>91.924899402053327</c:v>
                </c:pt>
                <c:pt idx="351">
                  <c:v>91.924899402053327</c:v>
                </c:pt>
                <c:pt idx="352">
                  <c:v>92.695836937309608</c:v>
                </c:pt>
                <c:pt idx="353">
                  <c:v>92.50686322439924</c:v>
                </c:pt>
                <c:pt idx="354">
                  <c:v>92.368658568688659</c:v>
                </c:pt>
                <c:pt idx="355">
                  <c:v>92.355496220525751</c:v>
                </c:pt>
                <c:pt idx="356">
                  <c:v>92.63096536422097</c:v>
                </c:pt>
                <c:pt idx="357">
                  <c:v>92.301906660148177</c:v>
                </c:pt>
                <c:pt idx="358">
                  <c:v>92.217291564815156</c:v>
                </c:pt>
                <c:pt idx="359">
                  <c:v>91.942762588845838</c:v>
                </c:pt>
                <c:pt idx="360">
                  <c:v>92.092249257267497</c:v>
                </c:pt>
                <c:pt idx="361">
                  <c:v>92.018916174645554</c:v>
                </c:pt>
                <c:pt idx="362">
                  <c:v>92.018916174645554</c:v>
                </c:pt>
                <c:pt idx="363">
                  <c:v>92.19096686848934</c:v>
                </c:pt>
                <c:pt idx="364">
                  <c:v>92.364897897784957</c:v>
                </c:pt>
                <c:pt idx="365">
                  <c:v>92.225753074348461</c:v>
                </c:pt>
                <c:pt idx="366">
                  <c:v>91.095671467789856</c:v>
                </c:pt>
                <c:pt idx="367">
                  <c:v>91.144560189537799</c:v>
                </c:pt>
                <c:pt idx="368">
                  <c:v>91.247978639389274</c:v>
                </c:pt>
                <c:pt idx="369">
                  <c:v>91.637208077921102</c:v>
                </c:pt>
                <c:pt idx="370">
                  <c:v>91.576097175736152</c:v>
                </c:pt>
                <c:pt idx="371">
                  <c:v>91.726524011883711</c:v>
                </c:pt>
                <c:pt idx="372">
                  <c:v>91.883532022112732</c:v>
                </c:pt>
                <c:pt idx="373">
                  <c:v>91.864728667594292</c:v>
                </c:pt>
                <c:pt idx="374">
                  <c:v>91.860027828964689</c:v>
                </c:pt>
                <c:pt idx="375">
                  <c:v>91.778233236809442</c:v>
                </c:pt>
                <c:pt idx="376">
                  <c:v>90.724305216050553</c:v>
                </c:pt>
                <c:pt idx="377">
                  <c:v>90.202512128163661</c:v>
                </c:pt>
                <c:pt idx="378">
                  <c:v>90.186529276822981</c:v>
                </c:pt>
                <c:pt idx="379">
                  <c:v>90.840886014064907</c:v>
                </c:pt>
                <c:pt idx="380">
                  <c:v>90.703621526080241</c:v>
                </c:pt>
                <c:pt idx="381">
                  <c:v>90.703621526080241</c:v>
                </c:pt>
                <c:pt idx="382">
                  <c:v>91.244217968485572</c:v>
                </c:pt>
                <c:pt idx="383">
                  <c:v>91.196269414463544</c:v>
                </c:pt>
                <c:pt idx="384">
                  <c:v>90.666014817043362</c:v>
                </c:pt>
                <c:pt idx="385">
                  <c:v>90.609604753488028</c:v>
                </c:pt>
                <c:pt idx="386">
                  <c:v>90.630288443458312</c:v>
                </c:pt>
                <c:pt idx="387">
                  <c:v>91.04584257831597</c:v>
                </c:pt>
                <c:pt idx="388">
                  <c:v>90.966868489338495</c:v>
                </c:pt>
                <c:pt idx="389">
                  <c:v>90.928321612575687</c:v>
                </c:pt>
                <c:pt idx="390">
                  <c:v>91.059004926478877</c:v>
                </c:pt>
                <c:pt idx="391">
                  <c:v>91.121055996389757</c:v>
                </c:pt>
                <c:pt idx="392">
                  <c:v>92.004813658756717</c:v>
                </c:pt>
                <c:pt idx="393">
                  <c:v>91.873190177127597</c:v>
                </c:pt>
                <c:pt idx="394">
                  <c:v>91.709600992817116</c:v>
                </c:pt>
                <c:pt idx="395">
                  <c:v>91.648490090632166</c:v>
                </c:pt>
                <c:pt idx="396">
                  <c:v>91.513105938099358</c:v>
                </c:pt>
                <c:pt idx="397">
                  <c:v>91.118235493211984</c:v>
                </c:pt>
                <c:pt idx="398">
                  <c:v>91.540370802151088</c:v>
                </c:pt>
                <c:pt idx="399">
                  <c:v>91.231995788048579</c:v>
                </c:pt>
                <c:pt idx="400">
                  <c:v>90.60772441803617</c:v>
                </c:pt>
                <c:pt idx="401">
                  <c:v>90.63592944981383</c:v>
                </c:pt>
                <c:pt idx="402">
                  <c:v>90.640630288443461</c:v>
                </c:pt>
                <c:pt idx="403">
                  <c:v>90.566357038095589</c:v>
                </c:pt>
                <c:pt idx="404">
                  <c:v>90.550374186754908</c:v>
                </c:pt>
                <c:pt idx="405">
                  <c:v>90.550374186754908</c:v>
                </c:pt>
                <c:pt idx="406">
                  <c:v>90.550374186754908</c:v>
                </c:pt>
                <c:pt idx="407">
                  <c:v>90.550374186754908</c:v>
                </c:pt>
                <c:pt idx="408">
                  <c:v>90.551314354480823</c:v>
                </c:pt>
                <c:pt idx="409">
                  <c:v>90.551314354480823</c:v>
                </c:pt>
                <c:pt idx="410">
                  <c:v>90.551314354480823</c:v>
                </c:pt>
                <c:pt idx="411">
                  <c:v>90.551314354480823</c:v>
                </c:pt>
                <c:pt idx="412">
                  <c:v>90.540032341769773</c:v>
                </c:pt>
                <c:pt idx="413">
                  <c:v>90.52875032905871</c:v>
                </c:pt>
                <c:pt idx="414">
                  <c:v>89.055507502538447</c:v>
                </c:pt>
                <c:pt idx="415">
                  <c:v>89.107216727464177</c:v>
                </c:pt>
                <c:pt idx="416">
                  <c:v>88.574141626866236</c:v>
                </c:pt>
                <c:pt idx="417">
                  <c:v>88.60422699409574</c:v>
                </c:pt>
                <c:pt idx="418">
                  <c:v>88.62020984543642</c:v>
                </c:pt>
                <c:pt idx="419">
                  <c:v>88.62020984543642</c:v>
                </c:pt>
                <c:pt idx="420">
                  <c:v>88.62020984543642</c:v>
                </c:pt>
                <c:pt idx="421">
                  <c:v>88.621150013162335</c:v>
                </c:pt>
                <c:pt idx="422">
                  <c:v>88.636192696777101</c:v>
                </c:pt>
                <c:pt idx="423">
                  <c:v>88.656876386747399</c:v>
                </c:pt>
                <c:pt idx="424">
                  <c:v>88.676619908991754</c:v>
                </c:pt>
                <c:pt idx="425">
                  <c:v>88.380467075326237</c:v>
                </c:pt>
                <c:pt idx="426">
                  <c:v>88.380467075326237</c:v>
                </c:pt>
                <c:pt idx="427">
                  <c:v>88.158587492008579</c:v>
                </c:pt>
                <c:pt idx="428">
                  <c:v>88.446278816140804</c:v>
                </c:pt>
                <c:pt idx="429">
                  <c:v>88.248843593697103</c:v>
                </c:pt>
                <c:pt idx="430">
                  <c:v>88.103117596179146</c:v>
                </c:pt>
                <c:pt idx="431">
                  <c:v>87.308675867774795</c:v>
                </c:pt>
                <c:pt idx="432">
                  <c:v>87.23722312060471</c:v>
                </c:pt>
                <c:pt idx="433">
                  <c:v>86.559362190214728</c:v>
                </c:pt>
                <c:pt idx="434">
                  <c:v>86.47568726260765</c:v>
                </c:pt>
                <c:pt idx="435">
                  <c:v>86.717310368169692</c:v>
                </c:pt>
                <c:pt idx="436">
                  <c:v>86.717310368169692</c:v>
                </c:pt>
                <c:pt idx="437">
                  <c:v>87.974314617727785</c:v>
                </c:pt>
                <c:pt idx="438">
                  <c:v>87.256026475123164</c:v>
                </c:pt>
                <c:pt idx="439">
                  <c:v>87.373547440863447</c:v>
                </c:pt>
                <c:pt idx="440">
                  <c:v>87.503290587040723</c:v>
                </c:pt>
                <c:pt idx="441">
                  <c:v>87.626452559136553</c:v>
                </c:pt>
                <c:pt idx="442">
                  <c:v>87.632093565492085</c:v>
                </c:pt>
                <c:pt idx="443">
                  <c:v>87.759016208491573</c:v>
                </c:pt>
                <c:pt idx="444">
                  <c:v>87.510811928848099</c:v>
                </c:pt>
                <c:pt idx="445">
                  <c:v>87.441239517129858</c:v>
                </c:pt>
                <c:pt idx="446">
                  <c:v>87.441239517129858</c:v>
                </c:pt>
                <c:pt idx="447">
                  <c:v>86.606370576510841</c:v>
                </c:pt>
                <c:pt idx="448">
                  <c:v>86.640216614644046</c:v>
                </c:pt>
                <c:pt idx="449">
                  <c:v>86.86115603023579</c:v>
                </c:pt>
                <c:pt idx="450">
                  <c:v>86.425858373133764</c:v>
                </c:pt>
                <c:pt idx="451">
                  <c:v>86.330901432815608</c:v>
                </c:pt>
                <c:pt idx="452">
                  <c:v>84.919709676206239</c:v>
                </c:pt>
                <c:pt idx="453">
                  <c:v>84.098943251476058</c:v>
                </c:pt>
                <c:pt idx="454">
                  <c:v>84.28791696438644</c:v>
                </c:pt>
                <c:pt idx="455">
                  <c:v>84.151592644127717</c:v>
                </c:pt>
                <c:pt idx="456">
                  <c:v>84.098003083750143</c:v>
                </c:pt>
                <c:pt idx="457">
                  <c:v>84.747658982362452</c:v>
                </c:pt>
                <c:pt idx="458">
                  <c:v>85.437742093189414</c:v>
                </c:pt>
                <c:pt idx="459">
                  <c:v>86.148508893986687</c:v>
                </c:pt>
                <c:pt idx="460">
                  <c:v>86.111842352675723</c:v>
                </c:pt>
                <c:pt idx="461">
                  <c:v>85.811928848106504</c:v>
                </c:pt>
                <c:pt idx="462">
                  <c:v>86.534917829340756</c:v>
                </c:pt>
                <c:pt idx="463">
                  <c:v>86.534917829340756</c:v>
                </c:pt>
                <c:pt idx="464">
                  <c:v>86.534917829340756</c:v>
                </c:pt>
                <c:pt idx="465">
                  <c:v>87.115941483960739</c:v>
                </c:pt>
                <c:pt idx="466">
                  <c:v>87.064232259035009</c:v>
                </c:pt>
                <c:pt idx="467">
                  <c:v>85.761159790906689</c:v>
                </c:pt>
                <c:pt idx="468">
                  <c:v>85.826971531721256</c:v>
                </c:pt>
                <c:pt idx="469">
                  <c:v>86.223722312060474</c:v>
                </c:pt>
                <c:pt idx="470">
                  <c:v>87.499529916137035</c:v>
                </c:pt>
                <c:pt idx="471">
                  <c:v>87.37824827949305</c:v>
                </c:pt>
                <c:pt idx="472">
                  <c:v>87.304915196871121</c:v>
                </c:pt>
                <c:pt idx="473">
                  <c:v>87.24662479786393</c:v>
                </c:pt>
                <c:pt idx="474">
                  <c:v>87.266368320108299</c:v>
                </c:pt>
                <c:pt idx="475">
                  <c:v>87.2917528487082</c:v>
                </c:pt>
                <c:pt idx="476">
                  <c:v>87.282351171448994</c:v>
                </c:pt>
                <c:pt idx="477">
                  <c:v>86.571584370651721</c:v>
                </c:pt>
                <c:pt idx="478">
                  <c:v>86.250047008386304</c:v>
                </c:pt>
                <c:pt idx="479">
                  <c:v>85.853296228047071</c:v>
                </c:pt>
                <c:pt idx="480">
                  <c:v>85.853296228047071</c:v>
                </c:pt>
                <c:pt idx="481">
                  <c:v>86.235944492497467</c:v>
                </c:pt>
                <c:pt idx="482">
                  <c:v>85.679365198751455</c:v>
                </c:pt>
                <c:pt idx="483">
                  <c:v>85.4875709826633</c:v>
                </c:pt>
                <c:pt idx="484">
                  <c:v>84.301079312549348</c:v>
                </c:pt>
                <c:pt idx="485">
                  <c:v>83.541423790004131</c:v>
                </c:pt>
                <c:pt idx="486">
                  <c:v>83.541423790004131</c:v>
                </c:pt>
                <c:pt idx="487">
                  <c:v>82.56364935504493</c:v>
                </c:pt>
                <c:pt idx="488">
                  <c:v>82.088864653454181</c:v>
                </c:pt>
                <c:pt idx="489">
                  <c:v>81.841600541536607</c:v>
                </c:pt>
                <c:pt idx="490">
                  <c:v>81.643225151366991</c:v>
                </c:pt>
                <c:pt idx="491">
                  <c:v>81.633823474107771</c:v>
                </c:pt>
                <c:pt idx="492">
                  <c:v>81.630062803204098</c:v>
                </c:pt>
                <c:pt idx="493">
                  <c:v>80.153059305780147</c:v>
                </c:pt>
                <c:pt idx="494">
                  <c:v>81.575533075100594</c:v>
                </c:pt>
                <c:pt idx="495">
                  <c:v>81.758865781655444</c:v>
                </c:pt>
                <c:pt idx="496">
                  <c:v>81.295363092775744</c:v>
                </c:pt>
                <c:pt idx="497">
                  <c:v>81.349892820879248</c:v>
                </c:pt>
                <c:pt idx="498">
                  <c:v>81.54826821104885</c:v>
                </c:pt>
                <c:pt idx="499">
                  <c:v>81.172201120679915</c:v>
                </c:pt>
                <c:pt idx="500">
                  <c:v>81.148696927531873</c:v>
                </c:pt>
                <c:pt idx="501">
                  <c:v>81.31228611184234</c:v>
                </c:pt>
                <c:pt idx="502">
                  <c:v>82.353051784438335</c:v>
                </c:pt>
                <c:pt idx="503">
                  <c:v>82.739460719792405</c:v>
                </c:pt>
                <c:pt idx="504">
                  <c:v>82.455530066563881</c:v>
                </c:pt>
                <c:pt idx="505">
                  <c:v>82.946297619495311</c:v>
                </c:pt>
                <c:pt idx="506">
                  <c:v>82.62476025722988</c:v>
                </c:pt>
                <c:pt idx="507">
                  <c:v>82.448008724756477</c:v>
                </c:pt>
                <c:pt idx="508">
                  <c:v>81.596216765070878</c:v>
                </c:pt>
                <c:pt idx="509">
                  <c:v>80.916475499229051</c:v>
                </c:pt>
                <c:pt idx="510">
                  <c:v>81.168440449776242</c:v>
                </c:pt>
                <c:pt idx="511">
                  <c:v>80.971005227332554</c:v>
                </c:pt>
                <c:pt idx="512">
                  <c:v>81.054680154939632</c:v>
                </c:pt>
                <c:pt idx="513">
                  <c:v>81.357414162686609</c:v>
                </c:pt>
                <c:pt idx="514">
                  <c:v>81.411943890790113</c:v>
                </c:pt>
                <c:pt idx="515">
                  <c:v>81.454251438456623</c:v>
                </c:pt>
                <c:pt idx="516">
                  <c:v>81.467413786619531</c:v>
                </c:pt>
                <c:pt idx="517">
                  <c:v>81.237072693768567</c:v>
                </c:pt>
                <c:pt idx="518">
                  <c:v>80.851603926140427</c:v>
                </c:pt>
                <c:pt idx="519">
                  <c:v>80.282802451957423</c:v>
                </c:pt>
                <c:pt idx="520">
                  <c:v>79.372720093264633</c:v>
                </c:pt>
                <c:pt idx="521">
                  <c:v>78.768192245496607</c:v>
                </c:pt>
                <c:pt idx="522">
                  <c:v>79.704599300515213</c:v>
                </c:pt>
                <c:pt idx="523">
                  <c:v>79.657590914219099</c:v>
                </c:pt>
                <c:pt idx="524">
                  <c:v>80.269640103794515</c:v>
                </c:pt>
                <c:pt idx="525">
                  <c:v>79.666992591478319</c:v>
                </c:pt>
                <c:pt idx="526">
                  <c:v>79.182806212628321</c:v>
                </c:pt>
                <c:pt idx="527">
                  <c:v>77.85528938362603</c:v>
                </c:pt>
                <c:pt idx="528">
                  <c:v>78.079989470121475</c:v>
                </c:pt>
                <c:pt idx="529">
                  <c:v>78.000075213418071</c:v>
                </c:pt>
                <c:pt idx="530">
                  <c:v>77.94178481441088</c:v>
                </c:pt>
                <c:pt idx="531">
                  <c:v>77.727426572900598</c:v>
                </c:pt>
                <c:pt idx="532">
                  <c:v>77.666315670715647</c:v>
                </c:pt>
                <c:pt idx="533">
                  <c:v>77.783836636455945</c:v>
                </c:pt>
                <c:pt idx="534">
                  <c:v>78.006656387499532</c:v>
                </c:pt>
                <c:pt idx="535">
                  <c:v>78.147681546387872</c:v>
                </c:pt>
                <c:pt idx="536">
                  <c:v>78.147681546387872</c:v>
                </c:pt>
                <c:pt idx="537">
                  <c:v>77.793238313715165</c:v>
                </c:pt>
                <c:pt idx="538">
                  <c:v>76.948027528111012</c:v>
                </c:pt>
                <c:pt idx="539">
                  <c:v>76.418713098416745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1B-4728-A961-F8AEFF475DC5}"/>
            </c:ext>
          </c:extLst>
        </c:ser>
        <c:ser>
          <c:idx val="4"/>
          <c:order val="3"/>
          <c:tx>
            <c:strRef>
              <c:f>Hoja1!$E$1</c:f>
              <c:strCache>
                <c:ptCount val="1"/>
                <c:pt idx="0">
                  <c:v>México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Hoja1!$A$2:$A$541</c:f>
              <c:numCache>
                <c:formatCode>d\/mm\/yyyy</c:formatCode>
                <c:ptCount val="540"/>
                <c:pt idx="0">
                  <c:v>43889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43899</c:v>
                </c:pt>
                <c:pt idx="7">
                  <c:v>43900</c:v>
                </c:pt>
                <c:pt idx="8">
                  <c:v>43901</c:v>
                </c:pt>
                <c:pt idx="9">
                  <c:v>43902</c:v>
                </c:pt>
                <c:pt idx="10">
                  <c:v>43903</c:v>
                </c:pt>
                <c:pt idx="11">
                  <c:v>43906</c:v>
                </c:pt>
                <c:pt idx="12">
                  <c:v>43907</c:v>
                </c:pt>
                <c:pt idx="13">
                  <c:v>43908</c:v>
                </c:pt>
                <c:pt idx="14">
                  <c:v>43909</c:v>
                </c:pt>
                <c:pt idx="15">
                  <c:v>43910</c:v>
                </c:pt>
                <c:pt idx="16">
                  <c:v>43913</c:v>
                </c:pt>
                <c:pt idx="17">
                  <c:v>43914</c:v>
                </c:pt>
                <c:pt idx="18">
                  <c:v>43915</c:v>
                </c:pt>
                <c:pt idx="19">
                  <c:v>43916</c:v>
                </c:pt>
                <c:pt idx="20">
                  <c:v>43917</c:v>
                </c:pt>
                <c:pt idx="21">
                  <c:v>43920</c:v>
                </c:pt>
                <c:pt idx="22">
                  <c:v>43921</c:v>
                </c:pt>
                <c:pt idx="23">
                  <c:v>43922</c:v>
                </c:pt>
                <c:pt idx="24">
                  <c:v>43923</c:v>
                </c:pt>
                <c:pt idx="25">
                  <c:v>43924</c:v>
                </c:pt>
                <c:pt idx="26">
                  <c:v>43927</c:v>
                </c:pt>
                <c:pt idx="27">
                  <c:v>43928</c:v>
                </c:pt>
                <c:pt idx="28">
                  <c:v>43929</c:v>
                </c:pt>
                <c:pt idx="29">
                  <c:v>43930</c:v>
                </c:pt>
                <c:pt idx="30">
                  <c:v>43931</c:v>
                </c:pt>
                <c:pt idx="31">
                  <c:v>43934</c:v>
                </c:pt>
                <c:pt idx="32">
                  <c:v>43935</c:v>
                </c:pt>
                <c:pt idx="33">
                  <c:v>43936</c:v>
                </c:pt>
                <c:pt idx="34">
                  <c:v>43937</c:v>
                </c:pt>
                <c:pt idx="35">
                  <c:v>43938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43948</c:v>
                </c:pt>
                <c:pt idx="42">
                  <c:v>43949</c:v>
                </c:pt>
                <c:pt idx="43">
                  <c:v>43950</c:v>
                </c:pt>
                <c:pt idx="44">
                  <c:v>43951</c:v>
                </c:pt>
                <c:pt idx="45">
                  <c:v>43952</c:v>
                </c:pt>
                <c:pt idx="46">
                  <c:v>43955</c:v>
                </c:pt>
                <c:pt idx="47">
                  <c:v>43956</c:v>
                </c:pt>
                <c:pt idx="48">
                  <c:v>43957</c:v>
                </c:pt>
                <c:pt idx="49">
                  <c:v>43958</c:v>
                </c:pt>
                <c:pt idx="50">
                  <c:v>43959</c:v>
                </c:pt>
                <c:pt idx="51">
                  <c:v>43962</c:v>
                </c:pt>
                <c:pt idx="52">
                  <c:v>43963</c:v>
                </c:pt>
                <c:pt idx="53">
                  <c:v>43964</c:v>
                </c:pt>
                <c:pt idx="54">
                  <c:v>43965</c:v>
                </c:pt>
                <c:pt idx="55">
                  <c:v>43966</c:v>
                </c:pt>
                <c:pt idx="56">
                  <c:v>43969</c:v>
                </c:pt>
                <c:pt idx="57">
                  <c:v>43970</c:v>
                </c:pt>
                <c:pt idx="58">
                  <c:v>43971</c:v>
                </c:pt>
                <c:pt idx="59">
                  <c:v>43972</c:v>
                </c:pt>
                <c:pt idx="60">
                  <c:v>43973</c:v>
                </c:pt>
                <c:pt idx="61">
                  <c:v>43976</c:v>
                </c:pt>
                <c:pt idx="62">
                  <c:v>43977</c:v>
                </c:pt>
                <c:pt idx="63">
                  <c:v>43978</c:v>
                </c:pt>
                <c:pt idx="64">
                  <c:v>43979</c:v>
                </c:pt>
                <c:pt idx="65">
                  <c:v>43980</c:v>
                </c:pt>
                <c:pt idx="66">
                  <c:v>43983</c:v>
                </c:pt>
                <c:pt idx="67">
                  <c:v>43984</c:v>
                </c:pt>
                <c:pt idx="68">
                  <c:v>43985</c:v>
                </c:pt>
                <c:pt idx="69">
                  <c:v>43986</c:v>
                </c:pt>
                <c:pt idx="70">
                  <c:v>43987</c:v>
                </c:pt>
                <c:pt idx="71">
                  <c:v>43990</c:v>
                </c:pt>
                <c:pt idx="72">
                  <c:v>43991</c:v>
                </c:pt>
                <c:pt idx="73">
                  <c:v>43992</c:v>
                </c:pt>
                <c:pt idx="74">
                  <c:v>43993</c:v>
                </c:pt>
                <c:pt idx="75">
                  <c:v>43994</c:v>
                </c:pt>
                <c:pt idx="76">
                  <c:v>43997</c:v>
                </c:pt>
                <c:pt idx="77">
                  <c:v>43998</c:v>
                </c:pt>
                <c:pt idx="78">
                  <c:v>43999</c:v>
                </c:pt>
                <c:pt idx="79">
                  <c:v>44000</c:v>
                </c:pt>
                <c:pt idx="80">
                  <c:v>44001</c:v>
                </c:pt>
                <c:pt idx="81">
                  <c:v>44004</c:v>
                </c:pt>
                <c:pt idx="82">
                  <c:v>44005</c:v>
                </c:pt>
                <c:pt idx="83">
                  <c:v>44006</c:v>
                </c:pt>
                <c:pt idx="84">
                  <c:v>44007</c:v>
                </c:pt>
                <c:pt idx="85">
                  <c:v>44008</c:v>
                </c:pt>
                <c:pt idx="86">
                  <c:v>44011</c:v>
                </c:pt>
                <c:pt idx="87">
                  <c:v>44012</c:v>
                </c:pt>
                <c:pt idx="88">
                  <c:v>44013</c:v>
                </c:pt>
                <c:pt idx="89">
                  <c:v>44014</c:v>
                </c:pt>
                <c:pt idx="90">
                  <c:v>44015</c:v>
                </c:pt>
                <c:pt idx="91">
                  <c:v>44018</c:v>
                </c:pt>
                <c:pt idx="92">
                  <c:v>44019</c:v>
                </c:pt>
                <c:pt idx="93">
                  <c:v>44020</c:v>
                </c:pt>
                <c:pt idx="94">
                  <c:v>44021</c:v>
                </c:pt>
                <c:pt idx="95">
                  <c:v>44022</c:v>
                </c:pt>
                <c:pt idx="96">
                  <c:v>44025</c:v>
                </c:pt>
                <c:pt idx="97">
                  <c:v>44026</c:v>
                </c:pt>
                <c:pt idx="98">
                  <c:v>44027</c:v>
                </c:pt>
                <c:pt idx="99">
                  <c:v>44028</c:v>
                </c:pt>
                <c:pt idx="100">
                  <c:v>44029</c:v>
                </c:pt>
                <c:pt idx="101">
                  <c:v>44032</c:v>
                </c:pt>
                <c:pt idx="102">
                  <c:v>44033</c:v>
                </c:pt>
                <c:pt idx="103">
                  <c:v>44034</c:v>
                </c:pt>
                <c:pt idx="104">
                  <c:v>44035</c:v>
                </c:pt>
                <c:pt idx="105">
                  <c:v>44036</c:v>
                </c:pt>
                <c:pt idx="106">
                  <c:v>44039</c:v>
                </c:pt>
                <c:pt idx="107">
                  <c:v>44040</c:v>
                </c:pt>
                <c:pt idx="108">
                  <c:v>44041</c:v>
                </c:pt>
                <c:pt idx="109">
                  <c:v>44042</c:v>
                </c:pt>
                <c:pt idx="110">
                  <c:v>44043</c:v>
                </c:pt>
                <c:pt idx="111">
                  <c:v>44046</c:v>
                </c:pt>
                <c:pt idx="112">
                  <c:v>44047</c:v>
                </c:pt>
                <c:pt idx="113">
                  <c:v>44048</c:v>
                </c:pt>
                <c:pt idx="114">
                  <c:v>44049</c:v>
                </c:pt>
                <c:pt idx="115">
                  <c:v>44050</c:v>
                </c:pt>
                <c:pt idx="116">
                  <c:v>44053</c:v>
                </c:pt>
                <c:pt idx="117">
                  <c:v>44054</c:v>
                </c:pt>
                <c:pt idx="118">
                  <c:v>44055</c:v>
                </c:pt>
                <c:pt idx="119">
                  <c:v>44056</c:v>
                </c:pt>
                <c:pt idx="120">
                  <c:v>44057</c:v>
                </c:pt>
                <c:pt idx="121">
                  <c:v>44060</c:v>
                </c:pt>
                <c:pt idx="122">
                  <c:v>44061</c:v>
                </c:pt>
                <c:pt idx="123">
                  <c:v>44062</c:v>
                </c:pt>
                <c:pt idx="124">
                  <c:v>44063</c:v>
                </c:pt>
                <c:pt idx="125">
                  <c:v>44064</c:v>
                </c:pt>
                <c:pt idx="126">
                  <c:v>44067</c:v>
                </c:pt>
                <c:pt idx="127">
                  <c:v>44068</c:v>
                </c:pt>
                <c:pt idx="128">
                  <c:v>44069</c:v>
                </c:pt>
                <c:pt idx="129">
                  <c:v>44070</c:v>
                </c:pt>
                <c:pt idx="130">
                  <c:v>44071</c:v>
                </c:pt>
                <c:pt idx="131">
                  <c:v>44074</c:v>
                </c:pt>
                <c:pt idx="132">
                  <c:v>44075</c:v>
                </c:pt>
                <c:pt idx="133">
                  <c:v>44076</c:v>
                </c:pt>
                <c:pt idx="134">
                  <c:v>44077</c:v>
                </c:pt>
                <c:pt idx="135">
                  <c:v>44078</c:v>
                </c:pt>
                <c:pt idx="136">
                  <c:v>44081</c:v>
                </c:pt>
                <c:pt idx="137">
                  <c:v>44082</c:v>
                </c:pt>
                <c:pt idx="138">
                  <c:v>44083</c:v>
                </c:pt>
                <c:pt idx="139">
                  <c:v>44084</c:v>
                </c:pt>
                <c:pt idx="140">
                  <c:v>44085</c:v>
                </c:pt>
                <c:pt idx="141">
                  <c:v>44088</c:v>
                </c:pt>
                <c:pt idx="142">
                  <c:v>44089</c:v>
                </c:pt>
                <c:pt idx="143">
                  <c:v>44090</c:v>
                </c:pt>
                <c:pt idx="144">
                  <c:v>44091</c:v>
                </c:pt>
                <c:pt idx="145">
                  <c:v>44092</c:v>
                </c:pt>
                <c:pt idx="146">
                  <c:v>44095</c:v>
                </c:pt>
                <c:pt idx="147">
                  <c:v>44096</c:v>
                </c:pt>
                <c:pt idx="148">
                  <c:v>44097</c:v>
                </c:pt>
                <c:pt idx="149">
                  <c:v>44098</c:v>
                </c:pt>
                <c:pt idx="150">
                  <c:v>44099</c:v>
                </c:pt>
                <c:pt idx="151">
                  <c:v>44102</c:v>
                </c:pt>
                <c:pt idx="152">
                  <c:v>44103</c:v>
                </c:pt>
                <c:pt idx="153">
                  <c:v>44104</c:v>
                </c:pt>
                <c:pt idx="154">
                  <c:v>44105</c:v>
                </c:pt>
                <c:pt idx="155">
                  <c:v>44106</c:v>
                </c:pt>
                <c:pt idx="156">
                  <c:v>44109</c:v>
                </c:pt>
                <c:pt idx="157">
                  <c:v>44110</c:v>
                </c:pt>
                <c:pt idx="158">
                  <c:v>44111</c:v>
                </c:pt>
                <c:pt idx="159">
                  <c:v>44112</c:v>
                </c:pt>
                <c:pt idx="160">
                  <c:v>44113</c:v>
                </c:pt>
                <c:pt idx="161">
                  <c:v>44116</c:v>
                </c:pt>
                <c:pt idx="162">
                  <c:v>44117</c:v>
                </c:pt>
                <c:pt idx="163">
                  <c:v>44118</c:v>
                </c:pt>
                <c:pt idx="164">
                  <c:v>44119</c:v>
                </c:pt>
                <c:pt idx="165">
                  <c:v>44120</c:v>
                </c:pt>
                <c:pt idx="166">
                  <c:v>44123</c:v>
                </c:pt>
                <c:pt idx="167">
                  <c:v>44124</c:v>
                </c:pt>
                <c:pt idx="168">
                  <c:v>44125</c:v>
                </c:pt>
                <c:pt idx="169">
                  <c:v>44126</c:v>
                </c:pt>
                <c:pt idx="170">
                  <c:v>44127</c:v>
                </c:pt>
                <c:pt idx="171">
                  <c:v>44130</c:v>
                </c:pt>
                <c:pt idx="172">
                  <c:v>44131</c:v>
                </c:pt>
                <c:pt idx="173">
                  <c:v>44132</c:v>
                </c:pt>
                <c:pt idx="174">
                  <c:v>44133</c:v>
                </c:pt>
                <c:pt idx="175">
                  <c:v>44134</c:v>
                </c:pt>
                <c:pt idx="176">
                  <c:v>44137</c:v>
                </c:pt>
                <c:pt idx="177">
                  <c:v>44138</c:v>
                </c:pt>
                <c:pt idx="178">
                  <c:v>44139</c:v>
                </c:pt>
                <c:pt idx="179">
                  <c:v>44140</c:v>
                </c:pt>
                <c:pt idx="180">
                  <c:v>44141</c:v>
                </c:pt>
                <c:pt idx="181">
                  <c:v>44144</c:v>
                </c:pt>
                <c:pt idx="182">
                  <c:v>44145</c:v>
                </c:pt>
                <c:pt idx="183">
                  <c:v>44146</c:v>
                </c:pt>
                <c:pt idx="184">
                  <c:v>44147</c:v>
                </c:pt>
                <c:pt idx="185">
                  <c:v>44148</c:v>
                </c:pt>
                <c:pt idx="186">
                  <c:v>44151</c:v>
                </c:pt>
                <c:pt idx="187">
                  <c:v>44152</c:v>
                </c:pt>
                <c:pt idx="188">
                  <c:v>44153</c:v>
                </c:pt>
                <c:pt idx="189">
                  <c:v>44154</c:v>
                </c:pt>
                <c:pt idx="190">
                  <c:v>44155</c:v>
                </c:pt>
                <c:pt idx="191">
                  <c:v>44158</c:v>
                </c:pt>
                <c:pt idx="192">
                  <c:v>44159</c:v>
                </c:pt>
                <c:pt idx="193">
                  <c:v>44160</c:v>
                </c:pt>
                <c:pt idx="194">
                  <c:v>44161</c:v>
                </c:pt>
                <c:pt idx="195">
                  <c:v>44162</c:v>
                </c:pt>
                <c:pt idx="196">
                  <c:v>44165</c:v>
                </c:pt>
                <c:pt idx="197">
                  <c:v>44166</c:v>
                </c:pt>
                <c:pt idx="198">
                  <c:v>44167</c:v>
                </c:pt>
                <c:pt idx="199">
                  <c:v>44168</c:v>
                </c:pt>
                <c:pt idx="200">
                  <c:v>44169</c:v>
                </c:pt>
                <c:pt idx="201">
                  <c:v>44172</c:v>
                </c:pt>
                <c:pt idx="202">
                  <c:v>44173</c:v>
                </c:pt>
                <c:pt idx="203">
                  <c:v>44174</c:v>
                </c:pt>
                <c:pt idx="204">
                  <c:v>44175</c:v>
                </c:pt>
                <c:pt idx="205">
                  <c:v>44176</c:v>
                </c:pt>
                <c:pt idx="206">
                  <c:v>44179</c:v>
                </c:pt>
                <c:pt idx="207">
                  <c:v>44180</c:v>
                </c:pt>
                <c:pt idx="208">
                  <c:v>44181</c:v>
                </c:pt>
                <c:pt idx="209">
                  <c:v>44182</c:v>
                </c:pt>
                <c:pt idx="210">
                  <c:v>44183</c:v>
                </c:pt>
                <c:pt idx="211">
                  <c:v>44186</c:v>
                </c:pt>
                <c:pt idx="212">
                  <c:v>44187</c:v>
                </c:pt>
                <c:pt idx="213">
                  <c:v>44188</c:v>
                </c:pt>
                <c:pt idx="214">
                  <c:v>44189</c:v>
                </c:pt>
                <c:pt idx="215">
                  <c:v>44190</c:v>
                </c:pt>
                <c:pt idx="216">
                  <c:v>44193</c:v>
                </c:pt>
                <c:pt idx="217">
                  <c:v>44194</c:v>
                </c:pt>
                <c:pt idx="218">
                  <c:v>44195</c:v>
                </c:pt>
                <c:pt idx="219">
                  <c:v>44196</c:v>
                </c:pt>
                <c:pt idx="220">
                  <c:v>44197</c:v>
                </c:pt>
                <c:pt idx="221">
                  <c:v>44200</c:v>
                </c:pt>
                <c:pt idx="222">
                  <c:v>44201</c:v>
                </c:pt>
                <c:pt idx="223">
                  <c:v>44202</c:v>
                </c:pt>
                <c:pt idx="224">
                  <c:v>44203</c:v>
                </c:pt>
                <c:pt idx="225">
                  <c:v>44204</c:v>
                </c:pt>
                <c:pt idx="226">
                  <c:v>44207</c:v>
                </c:pt>
                <c:pt idx="227">
                  <c:v>44208</c:v>
                </c:pt>
                <c:pt idx="228">
                  <c:v>44209</c:v>
                </c:pt>
                <c:pt idx="229">
                  <c:v>44210</c:v>
                </c:pt>
                <c:pt idx="230">
                  <c:v>44211</c:v>
                </c:pt>
                <c:pt idx="231">
                  <c:v>44214</c:v>
                </c:pt>
                <c:pt idx="232">
                  <c:v>44215</c:v>
                </c:pt>
                <c:pt idx="233">
                  <c:v>44216</c:v>
                </c:pt>
                <c:pt idx="234">
                  <c:v>44217</c:v>
                </c:pt>
                <c:pt idx="235">
                  <c:v>44218</c:v>
                </c:pt>
                <c:pt idx="236">
                  <c:v>44221</c:v>
                </c:pt>
                <c:pt idx="237">
                  <c:v>44222</c:v>
                </c:pt>
                <c:pt idx="238">
                  <c:v>44223</c:v>
                </c:pt>
                <c:pt idx="239">
                  <c:v>44224</c:v>
                </c:pt>
                <c:pt idx="240">
                  <c:v>44225</c:v>
                </c:pt>
                <c:pt idx="241">
                  <c:v>44228</c:v>
                </c:pt>
                <c:pt idx="242">
                  <c:v>44229</c:v>
                </c:pt>
                <c:pt idx="243">
                  <c:v>44230</c:v>
                </c:pt>
                <c:pt idx="244">
                  <c:v>44231</c:v>
                </c:pt>
                <c:pt idx="245">
                  <c:v>44232</c:v>
                </c:pt>
                <c:pt idx="246">
                  <c:v>44235</c:v>
                </c:pt>
                <c:pt idx="247">
                  <c:v>44236</c:v>
                </c:pt>
                <c:pt idx="248">
                  <c:v>44237</c:v>
                </c:pt>
                <c:pt idx="249">
                  <c:v>44238</c:v>
                </c:pt>
                <c:pt idx="250">
                  <c:v>44239</c:v>
                </c:pt>
                <c:pt idx="251">
                  <c:v>44242</c:v>
                </c:pt>
                <c:pt idx="252">
                  <c:v>44243</c:v>
                </c:pt>
                <c:pt idx="253">
                  <c:v>44244</c:v>
                </c:pt>
                <c:pt idx="254">
                  <c:v>44245</c:v>
                </c:pt>
                <c:pt idx="255">
                  <c:v>44246</c:v>
                </c:pt>
                <c:pt idx="256">
                  <c:v>44249</c:v>
                </c:pt>
                <c:pt idx="257">
                  <c:v>44250</c:v>
                </c:pt>
                <c:pt idx="258">
                  <c:v>44251</c:v>
                </c:pt>
                <c:pt idx="259">
                  <c:v>44252</c:v>
                </c:pt>
                <c:pt idx="260">
                  <c:v>44253</c:v>
                </c:pt>
                <c:pt idx="261">
                  <c:v>44256</c:v>
                </c:pt>
                <c:pt idx="262">
                  <c:v>44257</c:v>
                </c:pt>
                <c:pt idx="263">
                  <c:v>44258</c:v>
                </c:pt>
                <c:pt idx="264">
                  <c:v>44259</c:v>
                </c:pt>
                <c:pt idx="265">
                  <c:v>44260</c:v>
                </c:pt>
                <c:pt idx="266">
                  <c:v>44263</c:v>
                </c:pt>
                <c:pt idx="267">
                  <c:v>44264</c:v>
                </c:pt>
                <c:pt idx="268">
                  <c:v>44265</c:v>
                </c:pt>
                <c:pt idx="269">
                  <c:v>44266</c:v>
                </c:pt>
                <c:pt idx="270">
                  <c:v>44267</c:v>
                </c:pt>
                <c:pt idx="271">
                  <c:v>44270</c:v>
                </c:pt>
                <c:pt idx="272">
                  <c:v>44271</c:v>
                </c:pt>
                <c:pt idx="273">
                  <c:v>44272</c:v>
                </c:pt>
                <c:pt idx="274">
                  <c:v>44273</c:v>
                </c:pt>
                <c:pt idx="275">
                  <c:v>44274</c:v>
                </c:pt>
                <c:pt idx="276">
                  <c:v>44277</c:v>
                </c:pt>
                <c:pt idx="277">
                  <c:v>44278</c:v>
                </c:pt>
                <c:pt idx="278">
                  <c:v>44279</c:v>
                </c:pt>
                <c:pt idx="279">
                  <c:v>44280</c:v>
                </c:pt>
                <c:pt idx="280">
                  <c:v>44281</c:v>
                </c:pt>
                <c:pt idx="281">
                  <c:v>44284</c:v>
                </c:pt>
                <c:pt idx="282">
                  <c:v>44285</c:v>
                </c:pt>
                <c:pt idx="283">
                  <c:v>44286</c:v>
                </c:pt>
                <c:pt idx="284">
                  <c:v>44287</c:v>
                </c:pt>
                <c:pt idx="285">
                  <c:v>44288</c:v>
                </c:pt>
                <c:pt idx="286">
                  <c:v>44291</c:v>
                </c:pt>
                <c:pt idx="287">
                  <c:v>44292</c:v>
                </c:pt>
                <c:pt idx="288">
                  <c:v>44293</c:v>
                </c:pt>
                <c:pt idx="289">
                  <c:v>44294</c:v>
                </c:pt>
                <c:pt idx="290">
                  <c:v>44295</c:v>
                </c:pt>
                <c:pt idx="291">
                  <c:v>44298</c:v>
                </c:pt>
                <c:pt idx="292">
                  <c:v>44299</c:v>
                </c:pt>
                <c:pt idx="293">
                  <c:v>44300</c:v>
                </c:pt>
                <c:pt idx="294">
                  <c:v>44301</c:v>
                </c:pt>
                <c:pt idx="295">
                  <c:v>44302</c:v>
                </c:pt>
                <c:pt idx="296">
                  <c:v>44305</c:v>
                </c:pt>
                <c:pt idx="297">
                  <c:v>44306</c:v>
                </c:pt>
                <c:pt idx="298">
                  <c:v>44307</c:v>
                </c:pt>
                <c:pt idx="299">
                  <c:v>44308</c:v>
                </c:pt>
                <c:pt idx="300">
                  <c:v>44309</c:v>
                </c:pt>
                <c:pt idx="301">
                  <c:v>44312</c:v>
                </c:pt>
                <c:pt idx="302">
                  <c:v>44313</c:v>
                </c:pt>
                <c:pt idx="303">
                  <c:v>44314</c:v>
                </c:pt>
                <c:pt idx="304">
                  <c:v>44315</c:v>
                </c:pt>
                <c:pt idx="305">
                  <c:v>44316</c:v>
                </c:pt>
                <c:pt idx="306">
                  <c:v>44319</c:v>
                </c:pt>
                <c:pt idx="307">
                  <c:v>44320</c:v>
                </c:pt>
                <c:pt idx="308">
                  <c:v>44321</c:v>
                </c:pt>
                <c:pt idx="309">
                  <c:v>44322</c:v>
                </c:pt>
                <c:pt idx="310">
                  <c:v>44323</c:v>
                </c:pt>
                <c:pt idx="311">
                  <c:v>44326</c:v>
                </c:pt>
                <c:pt idx="312">
                  <c:v>44327</c:v>
                </c:pt>
                <c:pt idx="313">
                  <c:v>44328</c:v>
                </c:pt>
                <c:pt idx="314">
                  <c:v>44329</c:v>
                </c:pt>
                <c:pt idx="315">
                  <c:v>44330</c:v>
                </c:pt>
                <c:pt idx="316">
                  <c:v>44333</c:v>
                </c:pt>
                <c:pt idx="317">
                  <c:v>44334</c:v>
                </c:pt>
                <c:pt idx="318">
                  <c:v>44335</c:v>
                </c:pt>
                <c:pt idx="319">
                  <c:v>44336</c:v>
                </c:pt>
                <c:pt idx="320">
                  <c:v>44337</c:v>
                </c:pt>
                <c:pt idx="321">
                  <c:v>44340</c:v>
                </c:pt>
                <c:pt idx="322">
                  <c:v>44341</c:v>
                </c:pt>
                <c:pt idx="323">
                  <c:v>44342</c:v>
                </c:pt>
                <c:pt idx="324">
                  <c:v>44343</c:v>
                </c:pt>
                <c:pt idx="325">
                  <c:v>44344</c:v>
                </c:pt>
                <c:pt idx="326">
                  <c:v>44347</c:v>
                </c:pt>
                <c:pt idx="327">
                  <c:v>44348</c:v>
                </c:pt>
                <c:pt idx="328">
                  <c:v>44349</c:v>
                </c:pt>
                <c:pt idx="329">
                  <c:v>44350</c:v>
                </c:pt>
                <c:pt idx="330">
                  <c:v>44351</c:v>
                </c:pt>
                <c:pt idx="331">
                  <c:v>44354</c:v>
                </c:pt>
                <c:pt idx="332">
                  <c:v>44355</c:v>
                </c:pt>
                <c:pt idx="333">
                  <c:v>44356</c:v>
                </c:pt>
                <c:pt idx="334">
                  <c:v>44357</c:v>
                </c:pt>
                <c:pt idx="335">
                  <c:v>44358</c:v>
                </c:pt>
                <c:pt idx="336">
                  <c:v>44361</c:v>
                </c:pt>
                <c:pt idx="337">
                  <c:v>44362</c:v>
                </c:pt>
                <c:pt idx="338">
                  <c:v>44363</c:v>
                </c:pt>
                <c:pt idx="339">
                  <c:v>44364</c:v>
                </c:pt>
                <c:pt idx="340">
                  <c:v>44365</c:v>
                </c:pt>
                <c:pt idx="341">
                  <c:v>44368</c:v>
                </c:pt>
                <c:pt idx="342">
                  <c:v>44369</c:v>
                </c:pt>
                <c:pt idx="343">
                  <c:v>44370</c:v>
                </c:pt>
                <c:pt idx="344">
                  <c:v>44371</c:v>
                </c:pt>
                <c:pt idx="345">
                  <c:v>44372</c:v>
                </c:pt>
                <c:pt idx="346">
                  <c:v>44375</c:v>
                </c:pt>
                <c:pt idx="347">
                  <c:v>44376</c:v>
                </c:pt>
                <c:pt idx="348">
                  <c:v>44377</c:v>
                </c:pt>
                <c:pt idx="349">
                  <c:v>44378</c:v>
                </c:pt>
                <c:pt idx="350">
                  <c:v>44379</c:v>
                </c:pt>
                <c:pt idx="351">
                  <c:v>44382</c:v>
                </c:pt>
                <c:pt idx="352">
                  <c:v>44383</c:v>
                </c:pt>
                <c:pt idx="353">
                  <c:v>44384</c:v>
                </c:pt>
                <c:pt idx="354">
                  <c:v>44385</c:v>
                </c:pt>
                <c:pt idx="355">
                  <c:v>44386</c:v>
                </c:pt>
                <c:pt idx="356">
                  <c:v>44389</c:v>
                </c:pt>
                <c:pt idx="357">
                  <c:v>44390</c:v>
                </c:pt>
                <c:pt idx="358">
                  <c:v>44391</c:v>
                </c:pt>
                <c:pt idx="359">
                  <c:v>44392</c:v>
                </c:pt>
                <c:pt idx="360">
                  <c:v>44393</c:v>
                </c:pt>
                <c:pt idx="361">
                  <c:v>44396</c:v>
                </c:pt>
                <c:pt idx="362">
                  <c:v>44397</c:v>
                </c:pt>
                <c:pt idx="363">
                  <c:v>44398</c:v>
                </c:pt>
                <c:pt idx="364">
                  <c:v>44399</c:v>
                </c:pt>
                <c:pt idx="365">
                  <c:v>44400</c:v>
                </c:pt>
                <c:pt idx="366">
                  <c:v>44403</c:v>
                </c:pt>
                <c:pt idx="367">
                  <c:v>44404</c:v>
                </c:pt>
                <c:pt idx="368">
                  <c:v>44405</c:v>
                </c:pt>
                <c:pt idx="369">
                  <c:v>44406</c:v>
                </c:pt>
                <c:pt idx="370">
                  <c:v>44407</c:v>
                </c:pt>
                <c:pt idx="371">
                  <c:v>44410</c:v>
                </c:pt>
                <c:pt idx="372">
                  <c:v>44411</c:v>
                </c:pt>
                <c:pt idx="373">
                  <c:v>44412</c:v>
                </c:pt>
                <c:pt idx="374">
                  <c:v>44413</c:v>
                </c:pt>
                <c:pt idx="375">
                  <c:v>44414</c:v>
                </c:pt>
                <c:pt idx="376">
                  <c:v>44417</c:v>
                </c:pt>
                <c:pt idx="377">
                  <c:v>44418</c:v>
                </c:pt>
                <c:pt idx="378">
                  <c:v>44419</c:v>
                </c:pt>
                <c:pt idx="379">
                  <c:v>44420</c:v>
                </c:pt>
                <c:pt idx="380">
                  <c:v>44421</c:v>
                </c:pt>
                <c:pt idx="381">
                  <c:v>44424</c:v>
                </c:pt>
                <c:pt idx="382">
                  <c:v>44425</c:v>
                </c:pt>
                <c:pt idx="383">
                  <c:v>44426</c:v>
                </c:pt>
                <c:pt idx="384">
                  <c:v>44427</c:v>
                </c:pt>
                <c:pt idx="385">
                  <c:v>44428</c:v>
                </c:pt>
                <c:pt idx="386">
                  <c:v>44431</c:v>
                </c:pt>
                <c:pt idx="387">
                  <c:v>44432</c:v>
                </c:pt>
                <c:pt idx="388">
                  <c:v>44433</c:v>
                </c:pt>
                <c:pt idx="389">
                  <c:v>44434</c:v>
                </c:pt>
                <c:pt idx="390">
                  <c:v>44435</c:v>
                </c:pt>
                <c:pt idx="391">
                  <c:v>44438</c:v>
                </c:pt>
                <c:pt idx="392">
                  <c:v>44439</c:v>
                </c:pt>
                <c:pt idx="393">
                  <c:v>44440</c:v>
                </c:pt>
                <c:pt idx="394">
                  <c:v>44441</c:v>
                </c:pt>
                <c:pt idx="395">
                  <c:v>44442</c:v>
                </c:pt>
                <c:pt idx="396">
                  <c:v>44445</c:v>
                </c:pt>
                <c:pt idx="397">
                  <c:v>44446</c:v>
                </c:pt>
                <c:pt idx="398">
                  <c:v>44447</c:v>
                </c:pt>
                <c:pt idx="399">
                  <c:v>44448</c:v>
                </c:pt>
                <c:pt idx="400">
                  <c:v>44449</c:v>
                </c:pt>
                <c:pt idx="401">
                  <c:v>44452</c:v>
                </c:pt>
                <c:pt idx="402">
                  <c:v>44453</c:v>
                </c:pt>
                <c:pt idx="403">
                  <c:v>44454</c:v>
                </c:pt>
                <c:pt idx="404">
                  <c:v>44455</c:v>
                </c:pt>
                <c:pt idx="405">
                  <c:v>44456</c:v>
                </c:pt>
                <c:pt idx="406">
                  <c:v>44459</c:v>
                </c:pt>
                <c:pt idx="407">
                  <c:v>44460</c:v>
                </c:pt>
                <c:pt idx="408">
                  <c:v>44461</c:v>
                </c:pt>
                <c:pt idx="409">
                  <c:v>44462</c:v>
                </c:pt>
                <c:pt idx="410">
                  <c:v>44463</c:v>
                </c:pt>
                <c:pt idx="411">
                  <c:v>44466</c:v>
                </c:pt>
                <c:pt idx="412">
                  <c:v>44467</c:v>
                </c:pt>
                <c:pt idx="413">
                  <c:v>44468</c:v>
                </c:pt>
                <c:pt idx="414">
                  <c:v>44469</c:v>
                </c:pt>
                <c:pt idx="415">
                  <c:v>44470</c:v>
                </c:pt>
                <c:pt idx="416">
                  <c:v>44473</c:v>
                </c:pt>
                <c:pt idx="417">
                  <c:v>44474</c:v>
                </c:pt>
                <c:pt idx="418">
                  <c:v>44475</c:v>
                </c:pt>
                <c:pt idx="419">
                  <c:v>44476</c:v>
                </c:pt>
                <c:pt idx="420">
                  <c:v>44477</c:v>
                </c:pt>
                <c:pt idx="421">
                  <c:v>44480</c:v>
                </c:pt>
                <c:pt idx="422">
                  <c:v>44481</c:v>
                </c:pt>
                <c:pt idx="423">
                  <c:v>44482</c:v>
                </c:pt>
                <c:pt idx="424">
                  <c:v>44483</c:v>
                </c:pt>
                <c:pt idx="425">
                  <c:v>44484</c:v>
                </c:pt>
                <c:pt idx="426">
                  <c:v>44487</c:v>
                </c:pt>
                <c:pt idx="427">
                  <c:v>44488</c:v>
                </c:pt>
                <c:pt idx="428">
                  <c:v>44489</c:v>
                </c:pt>
                <c:pt idx="429">
                  <c:v>44490</c:v>
                </c:pt>
                <c:pt idx="430">
                  <c:v>44491</c:v>
                </c:pt>
                <c:pt idx="431">
                  <c:v>44494</c:v>
                </c:pt>
                <c:pt idx="432">
                  <c:v>44495</c:v>
                </c:pt>
                <c:pt idx="433">
                  <c:v>44496</c:v>
                </c:pt>
                <c:pt idx="434">
                  <c:v>44497</c:v>
                </c:pt>
                <c:pt idx="435">
                  <c:v>44498</c:v>
                </c:pt>
                <c:pt idx="436">
                  <c:v>44501</c:v>
                </c:pt>
                <c:pt idx="437">
                  <c:v>44502</c:v>
                </c:pt>
                <c:pt idx="438">
                  <c:v>44503</c:v>
                </c:pt>
                <c:pt idx="439">
                  <c:v>44504</c:v>
                </c:pt>
                <c:pt idx="440">
                  <c:v>44505</c:v>
                </c:pt>
                <c:pt idx="441">
                  <c:v>44508</c:v>
                </c:pt>
                <c:pt idx="442">
                  <c:v>44509</c:v>
                </c:pt>
                <c:pt idx="443">
                  <c:v>44510</c:v>
                </c:pt>
                <c:pt idx="444">
                  <c:v>44511</c:v>
                </c:pt>
                <c:pt idx="445">
                  <c:v>44512</c:v>
                </c:pt>
                <c:pt idx="446">
                  <c:v>44515</c:v>
                </c:pt>
                <c:pt idx="447">
                  <c:v>44516</c:v>
                </c:pt>
                <c:pt idx="448">
                  <c:v>44517</c:v>
                </c:pt>
                <c:pt idx="449">
                  <c:v>44518</c:v>
                </c:pt>
                <c:pt idx="450">
                  <c:v>44519</c:v>
                </c:pt>
                <c:pt idx="451">
                  <c:v>44522</c:v>
                </c:pt>
                <c:pt idx="452">
                  <c:v>44523</c:v>
                </c:pt>
                <c:pt idx="453">
                  <c:v>44524</c:v>
                </c:pt>
                <c:pt idx="454">
                  <c:v>44525</c:v>
                </c:pt>
                <c:pt idx="455">
                  <c:v>44526</c:v>
                </c:pt>
                <c:pt idx="456">
                  <c:v>44529</c:v>
                </c:pt>
                <c:pt idx="457">
                  <c:v>44530</c:v>
                </c:pt>
                <c:pt idx="458">
                  <c:v>44531</c:v>
                </c:pt>
                <c:pt idx="459">
                  <c:v>44532</c:v>
                </c:pt>
                <c:pt idx="460">
                  <c:v>44533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44543</c:v>
                </c:pt>
                <c:pt idx="467">
                  <c:v>44544</c:v>
                </c:pt>
                <c:pt idx="468">
                  <c:v>44545</c:v>
                </c:pt>
                <c:pt idx="469">
                  <c:v>44546</c:v>
                </c:pt>
                <c:pt idx="470">
                  <c:v>44547</c:v>
                </c:pt>
                <c:pt idx="471">
                  <c:v>44550</c:v>
                </c:pt>
                <c:pt idx="472">
                  <c:v>44551</c:v>
                </c:pt>
                <c:pt idx="473">
                  <c:v>44552</c:v>
                </c:pt>
                <c:pt idx="474">
                  <c:v>44553</c:v>
                </c:pt>
                <c:pt idx="475">
                  <c:v>44554</c:v>
                </c:pt>
                <c:pt idx="476">
                  <c:v>44557</c:v>
                </c:pt>
                <c:pt idx="477">
                  <c:v>44558</c:v>
                </c:pt>
                <c:pt idx="478">
                  <c:v>44559</c:v>
                </c:pt>
                <c:pt idx="479">
                  <c:v>44560</c:v>
                </c:pt>
                <c:pt idx="480">
                  <c:v>44561</c:v>
                </c:pt>
                <c:pt idx="481">
                  <c:v>44564</c:v>
                </c:pt>
                <c:pt idx="482">
                  <c:v>44565</c:v>
                </c:pt>
                <c:pt idx="483">
                  <c:v>44566</c:v>
                </c:pt>
                <c:pt idx="484">
                  <c:v>44567</c:v>
                </c:pt>
                <c:pt idx="485">
                  <c:v>44568</c:v>
                </c:pt>
                <c:pt idx="486">
                  <c:v>44571</c:v>
                </c:pt>
                <c:pt idx="487">
                  <c:v>44572</c:v>
                </c:pt>
                <c:pt idx="488">
                  <c:v>44573</c:v>
                </c:pt>
                <c:pt idx="489">
                  <c:v>44574</c:v>
                </c:pt>
                <c:pt idx="490">
                  <c:v>44575</c:v>
                </c:pt>
                <c:pt idx="491">
                  <c:v>44578</c:v>
                </c:pt>
                <c:pt idx="492">
                  <c:v>44579</c:v>
                </c:pt>
                <c:pt idx="493">
                  <c:v>44580</c:v>
                </c:pt>
                <c:pt idx="494">
                  <c:v>44581</c:v>
                </c:pt>
                <c:pt idx="495">
                  <c:v>44582</c:v>
                </c:pt>
                <c:pt idx="496">
                  <c:v>44585</c:v>
                </c:pt>
                <c:pt idx="497">
                  <c:v>44586</c:v>
                </c:pt>
                <c:pt idx="498">
                  <c:v>44587</c:v>
                </c:pt>
                <c:pt idx="499">
                  <c:v>44588</c:v>
                </c:pt>
                <c:pt idx="500">
                  <c:v>44589</c:v>
                </c:pt>
                <c:pt idx="501">
                  <c:v>44592</c:v>
                </c:pt>
                <c:pt idx="502">
                  <c:v>44593</c:v>
                </c:pt>
                <c:pt idx="503">
                  <c:v>44594</c:v>
                </c:pt>
                <c:pt idx="504">
                  <c:v>44595</c:v>
                </c:pt>
                <c:pt idx="505">
                  <c:v>44596</c:v>
                </c:pt>
                <c:pt idx="506">
                  <c:v>44599</c:v>
                </c:pt>
                <c:pt idx="507">
                  <c:v>44600</c:v>
                </c:pt>
                <c:pt idx="508">
                  <c:v>44601</c:v>
                </c:pt>
                <c:pt idx="509">
                  <c:v>44602</c:v>
                </c:pt>
                <c:pt idx="510">
                  <c:v>44603</c:v>
                </c:pt>
                <c:pt idx="511">
                  <c:v>44606</c:v>
                </c:pt>
                <c:pt idx="512">
                  <c:v>44607</c:v>
                </c:pt>
                <c:pt idx="513">
                  <c:v>44608</c:v>
                </c:pt>
                <c:pt idx="514">
                  <c:v>44609</c:v>
                </c:pt>
                <c:pt idx="515">
                  <c:v>44610</c:v>
                </c:pt>
                <c:pt idx="516">
                  <c:v>44613</c:v>
                </c:pt>
                <c:pt idx="517">
                  <c:v>44614</c:v>
                </c:pt>
                <c:pt idx="518">
                  <c:v>44615</c:v>
                </c:pt>
                <c:pt idx="519">
                  <c:v>44616</c:v>
                </c:pt>
                <c:pt idx="520">
                  <c:v>44617</c:v>
                </c:pt>
                <c:pt idx="521">
                  <c:v>44620</c:v>
                </c:pt>
                <c:pt idx="522">
                  <c:v>44621</c:v>
                </c:pt>
                <c:pt idx="523">
                  <c:v>44622</c:v>
                </c:pt>
                <c:pt idx="524">
                  <c:v>44623</c:v>
                </c:pt>
                <c:pt idx="525">
                  <c:v>44624</c:v>
                </c:pt>
                <c:pt idx="526">
                  <c:v>44627</c:v>
                </c:pt>
                <c:pt idx="527">
                  <c:v>44628</c:v>
                </c:pt>
                <c:pt idx="528">
                  <c:v>44629</c:v>
                </c:pt>
                <c:pt idx="529">
                  <c:v>44630</c:v>
                </c:pt>
                <c:pt idx="530">
                  <c:v>44631</c:v>
                </c:pt>
                <c:pt idx="531">
                  <c:v>44634</c:v>
                </c:pt>
                <c:pt idx="532">
                  <c:v>44635</c:v>
                </c:pt>
                <c:pt idx="533">
                  <c:v>44636</c:v>
                </c:pt>
                <c:pt idx="534">
                  <c:v>44637</c:v>
                </c:pt>
                <c:pt idx="535">
                  <c:v>44638</c:v>
                </c:pt>
                <c:pt idx="536">
                  <c:v>44641</c:v>
                </c:pt>
                <c:pt idx="537">
                  <c:v>44642</c:v>
                </c:pt>
                <c:pt idx="538">
                  <c:v>44643</c:v>
                </c:pt>
                <c:pt idx="539">
                  <c:v>44644</c:v>
                </c:pt>
              </c:numCache>
            </c:numRef>
          </c:cat>
          <c:val>
            <c:numRef>
              <c:f>Hoja1!$E$2:$E$541</c:f>
              <c:numCache>
                <c:formatCode>General</c:formatCode>
                <c:ptCount val="540"/>
                <c:pt idx="0">
                  <c:v>100</c:v>
                </c:pt>
                <c:pt idx="1">
                  <c:v>101.87758237845838</c:v>
                </c:pt>
                <c:pt idx="2">
                  <c:v>103.03373839393628</c:v>
                </c:pt>
                <c:pt idx="3">
                  <c:v>104.05591522771775</c:v>
                </c:pt>
                <c:pt idx="4">
                  <c:v>103.64835617850147</c:v>
                </c:pt>
                <c:pt idx="5">
                  <c:v>103.75048017014419</c:v>
                </c:pt>
                <c:pt idx="6">
                  <c:v>101.21705564352168</c:v>
                </c:pt>
                <c:pt idx="7">
                  <c:v>100.65958981758219</c:v>
                </c:pt>
                <c:pt idx="8">
                  <c:v>96.581188573355945</c:v>
                </c:pt>
                <c:pt idx="9">
                  <c:v>93.893172683237609</c:v>
                </c:pt>
                <c:pt idx="10">
                  <c:v>93.940955468318137</c:v>
                </c:pt>
                <c:pt idx="11">
                  <c:v>93.940955468318137</c:v>
                </c:pt>
                <c:pt idx="12">
                  <c:v>93.02277646088838</c:v>
                </c:pt>
                <c:pt idx="13">
                  <c:v>89.680792257314977</c:v>
                </c:pt>
                <c:pt idx="14">
                  <c:v>90.151124769284095</c:v>
                </c:pt>
                <c:pt idx="15">
                  <c:v>94.322280831607841</c:v>
                </c:pt>
                <c:pt idx="16">
                  <c:v>92.909409460991441</c:v>
                </c:pt>
                <c:pt idx="17">
                  <c:v>91.176112355129149</c:v>
                </c:pt>
                <c:pt idx="18">
                  <c:v>92.301350097907857</c:v>
                </c:pt>
                <c:pt idx="19">
                  <c:v>95.731404532806167</c:v>
                </c:pt>
                <c:pt idx="20">
                  <c:v>97.081502440669695</c:v>
                </c:pt>
                <c:pt idx="21">
                  <c:v>96.425660292505597</c:v>
                </c:pt>
                <c:pt idx="22">
                  <c:v>97.237967638874565</c:v>
                </c:pt>
                <c:pt idx="23">
                  <c:v>97.225787713265817</c:v>
                </c:pt>
                <c:pt idx="24">
                  <c:v>96.500613680867204</c:v>
                </c:pt>
                <c:pt idx="25">
                  <c:v>95.602109937882375</c:v>
                </c:pt>
                <c:pt idx="26">
                  <c:v>94.962195384745101</c:v>
                </c:pt>
                <c:pt idx="27">
                  <c:v>95.890680483074576</c:v>
                </c:pt>
                <c:pt idx="28">
                  <c:v>96.402237358642594</c:v>
                </c:pt>
                <c:pt idx="29">
                  <c:v>96.402237358642594</c:v>
                </c:pt>
                <c:pt idx="30">
                  <c:v>96.402237358642594</c:v>
                </c:pt>
                <c:pt idx="31">
                  <c:v>96.792931895477494</c:v>
                </c:pt>
                <c:pt idx="32">
                  <c:v>98.588065546738108</c:v>
                </c:pt>
                <c:pt idx="33">
                  <c:v>98.648028257427413</c:v>
                </c:pt>
                <c:pt idx="34">
                  <c:v>98.789502777959953</c:v>
                </c:pt>
                <c:pt idx="35">
                  <c:v>98.60399314176496</c:v>
                </c:pt>
                <c:pt idx="36">
                  <c:v>97.49468299401309</c:v>
                </c:pt>
                <c:pt idx="37">
                  <c:v>97.67363420872644</c:v>
                </c:pt>
                <c:pt idx="38">
                  <c:v>98.839159397749526</c:v>
                </c:pt>
                <c:pt idx="39">
                  <c:v>99.502496884749789</c:v>
                </c:pt>
                <c:pt idx="40">
                  <c:v>98.398808241125053</c:v>
                </c:pt>
                <c:pt idx="41">
                  <c:v>98.443780274142014</c:v>
                </c:pt>
                <c:pt idx="42">
                  <c:v>98.741719992879425</c:v>
                </c:pt>
                <c:pt idx="43">
                  <c:v>99.371328455116966</c:v>
                </c:pt>
                <c:pt idx="44">
                  <c:v>99.813553446450484</c:v>
                </c:pt>
                <c:pt idx="45">
                  <c:v>99.813553446450484</c:v>
                </c:pt>
                <c:pt idx="46">
                  <c:v>100.93129585039304</c:v>
                </c:pt>
                <c:pt idx="47">
                  <c:v>101.95440960152904</c:v>
                </c:pt>
                <c:pt idx="48">
                  <c:v>102.79669830324268</c:v>
                </c:pt>
                <c:pt idx="49">
                  <c:v>104.56934593799481</c:v>
                </c:pt>
                <c:pt idx="50">
                  <c:v>106.08340438289939</c:v>
                </c:pt>
                <c:pt idx="51">
                  <c:v>105.36104110256434</c:v>
                </c:pt>
                <c:pt idx="52">
                  <c:v>105.72924962289076</c:v>
                </c:pt>
                <c:pt idx="53">
                  <c:v>104.62649789662055</c:v>
                </c:pt>
                <c:pt idx="54">
                  <c:v>104.59370578921232</c:v>
                </c:pt>
                <c:pt idx="55">
                  <c:v>104.40538540095379</c:v>
                </c:pt>
                <c:pt idx="56">
                  <c:v>104.63680398752027</c:v>
                </c:pt>
                <c:pt idx="57">
                  <c:v>104.64523624371094</c:v>
                </c:pt>
                <c:pt idx="58">
                  <c:v>104.40913307037185</c:v>
                </c:pt>
                <c:pt idx="59">
                  <c:v>103.99970018644655</c:v>
                </c:pt>
                <c:pt idx="60">
                  <c:v>103.45722503817937</c:v>
                </c:pt>
                <c:pt idx="61">
                  <c:v>103.65397768262861</c:v>
                </c:pt>
                <c:pt idx="62">
                  <c:v>104.37165637619105</c:v>
                </c:pt>
                <c:pt idx="63">
                  <c:v>103.55747519511304</c:v>
                </c:pt>
                <c:pt idx="64">
                  <c:v>103.7467325007261</c:v>
                </c:pt>
                <c:pt idx="65">
                  <c:v>104.00625860792817</c:v>
                </c:pt>
                <c:pt idx="66">
                  <c:v>103.91256687247619</c:v>
                </c:pt>
                <c:pt idx="67">
                  <c:v>103.89195469067674</c:v>
                </c:pt>
                <c:pt idx="68">
                  <c:v>104.12899478137032</c:v>
                </c:pt>
                <c:pt idx="69">
                  <c:v>104.14304854168815</c:v>
                </c:pt>
                <c:pt idx="70">
                  <c:v>103.07121508811707</c:v>
                </c:pt>
                <c:pt idx="71">
                  <c:v>102.94004665848423</c:v>
                </c:pt>
                <c:pt idx="72">
                  <c:v>103.36915480685447</c:v>
                </c:pt>
                <c:pt idx="73">
                  <c:v>104.23392952507658</c:v>
                </c:pt>
                <c:pt idx="74">
                  <c:v>104.74267564858104</c:v>
                </c:pt>
                <c:pt idx="75">
                  <c:v>105.13055943335239</c:v>
                </c:pt>
                <c:pt idx="76">
                  <c:v>105.20644973906852</c:v>
                </c:pt>
                <c:pt idx="77">
                  <c:v>104.72112654942707</c:v>
                </c:pt>
                <c:pt idx="78">
                  <c:v>104.90101468149493</c:v>
                </c:pt>
                <c:pt idx="79">
                  <c:v>105.21207124319565</c:v>
                </c:pt>
                <c:pt idx="80">
                  <c:v>105.76204173029898</c:v>
                </c:pt>
                <c:pt idx="81">
                  <c:v>105.50626329251496</c:v>
                </c:pt>
                <c:pt idx="82">
                  <c:v>105.29639380510245</c:v>
                </c:pt>
                <c:pt idx="83">
                  <c:v>104.80451219397938</c:v>
                </c:pt>
                <c:pt idx="84">
                  <c:v>105.2111343258411</c:v>
                </c:pt>
                <c:pt idx="85">
                  <c:v>105.63274713537518</c:v>
                </c:pt>
                <c:pt idx="86">
                  <c:v>105.78452774680744</c:v>
                </c:pt>
                <c:pt idx="87">
                  <c:v>106.15273626713386</c:v>
                </c:pt>
                <c:pt idx="88">
                  <c:v>107.00158339032915</c:v>
                </c:pt>
                <c:pt idx="89">
                  <c:v>107.14586866292524</c:v>
                </c:pt>
                <c:pt idx="90">
                  <c:v>106.9865927126568</c:v>
                </c:pt>
                <c:pt idx="91">
                  <c:v>107.29671235700297</c:v>
                </c:pt>
                <c:pt idx="92">
                  <c:v>106.83668593593359</c:v>
                </c:pt>
                <c:pt idx="93">
                  <c:v>106.77578630788977</c:v>
                </c:pt>
                <c:pt idx="94">
                  <c:v>107.20114678684192</c:v>
                </c:pt>
                <c:pt idx="95">
                  <c:v>107.81201690198907</c:v>
                </c:pt>
                <c:pt idx="96">
                  <c:v>108.19240534792426</c:v>
                </c:pt>
                <c:pt idx="97">
                  <c:v>108.27672790983107</c:v>
                </c:pt>
                <c:pt idx="98">
                  <c:v>107.92163623246793</c:v>
                </c:pt>
                <c:pt idx="99">
                  <c:v>107.14118407615265</c:v>
                </c:pt>
                <c:pt idx="100">
                  <c:v>106.63712253942079</c:v>
                </c:pt>
                <c:pt idx="101">
                  <c:v>106.27922010999409</c:v>
                </c:pt>
                <c:pt idx="102">
                  <c:v>106.48908959740662</c:v>
                </c:pt>
                <c:pt idx="103">
                  <c:v>107.00064647297461</c:v>
                </c:pt>
                <c:pt idx="104">
                  <c:v>106.89758556397739</c:v>
                </c:pt>
                <c:pt idx="105">
                  <c:v>106.93225150609464</c:v>
                </c:pt>
                <c:pt idx="106">
                  <c:v>107.29296468758488</c:v>
                </c:pt>
                <c:pt idx="107">
                  <c:v>107.43256537340839</c:v>
                </c:pt>
                <c:pt idx="108">
                  <c:v>107.42132236515415</c:v>
                </c:pt>
                <c:pt idx="109">
                  <c:v>107.57029222452287</c:v>
                </c:pt>
                <c:pt idx="110">
                  <c:v>107.15242708440688</c:v>
                </c:pt>
                <c:pt idx="111">
                  <c:v>106.98471887794778</c:v>
                </c:pt>
                <c:pt idx="112">
                  <c:v>106.93131458874012</c:v>
                </c:pt>
                <c:pt idx="113">
                  <c:v>107.0840321175269</c:v>
                </c:pt>
                <c:pt idx="114">
                  <c:v>107.18709302652411</c:v>
                </c:pt>
                <c:pt idx="115">
                  <c:v>107.12994106789839</c:v>
                </c:pt>
                <c:pt idx="116">
                  <c:v>106.97909737382065</c:v>
                </c:pt>
                <c:pt idx="117">
                  <c:v>106.59870892788545</c:v>
                </c:pt>
                <c:pt idx="118">
                  <c:v>106.77766014259882</c:v>
                </c:pt>
                <c:pt idx="119">
                  <c:v>106.99034038207489</c:v>
                </c:pt>
                <c:pt idx="120">
                  <c:v>107.40726860483636</c:v>
                </c:pt>
                <c:pt idx="121">
                  <c:v>107.01095256387434</c:v>
                </c:pt>
                <c:pt idx="122">
                  <c:v>107.05217692747323</c:v>
                </c:pt>
                <c:pt idx="123">
                  <c:v>107.2695417537219</c:v>
                </c:pt>
                <c:pt idx="124">
                  <c:v>107.14212099350715</c:v>
                </c:pt>
                <c:pt idx="125">
                  <c:v>106.83012751445193</c:v>
                </c:pt>
                <c:pt idx="126">
                  <c:v>106.56216915105918</c:v>
                </c:pt>
                <c:pt idx="127">
                  <c:v>106.45161290322579</c:v>
                </c:pt>
                <c:pt idx="128">
                  <c:v>105.55685682965905</c:v>
                </c:pt>
                <c:pt idx="129">
                  <c:v>105.79202308564362</c:v>
                </c:pt>
                <c:pt idx="130">
                  <c:v>106.08996280438103</c:v>
                </c:pt>
                <c:pt idx="131">
                  <c:v>106.13212408533444</c:v>
                </c:pt>
                <c:pt idx="132">
                  <c:v>106.30826454798421</c:v>
                </c:pt>
                <c:pt idx="133">
                  <c:v>106.36635342396448</c:v>
                </c:pt>
                <c:pt idx="134">
                  <c:v>106.61276268820328</c:v>
                </c:pt>
                <c:pt idx="135">
                  <c:v>106.57809674608603</c:v>
                </c:pt>
                <c:pt idx="136">
                  <c:v>106.62869028323013</c:v>
                </c:pt>
                <c:pt idx="137">
                  <c:v>106.54155696925973</c:v>
                </c:pt>
                <c:pt idx="138">
                  <c:v>106.76641713434458</c:v>
                </c:pt>
                <c:pt idx="139">
                  <c:v>106.9210084978404</c:v>
                </c:pt>
                <c:pt idx="140">
                  <c:v>107.13649948938001</c:v>
                </c:pt>
                <c:pt idx="141">
                  <c:v>107.413827026318</c:v>
                </c:pt>
                <c:pt idx="142">
                  <c:v>107.74736960452718</c:v>
                </c:pt>
                <c:pt idx="143">
                  <c:v>107.74736960452718</c:v>
                </c:pt>
                <c:pt idx="144">
                  <c:v>107.74736960452718</c:v>
                </c:pt>
                <c:pt idx="145">
                  <c:v>107.51501410060618</c:v>
                </c:pt>
                <c:pt idx="146">
                  <c:v>107.16741776207921</c:v>
                </c:pt>
                <c:pt idx="147">
                  <c:v>107.17022851414275</c:v>
                </c:pt>
                <c:pt idx="148">
                  <c:v>106.84043360535168</c:v>
                </c:pt>
                <c:pt idx="149">
                  <c:v>107.2414342330863</c:v>
                </c:pt>
                <c:pt idx="150">
                  <c:v>107.10839196874443</c:v>
                </c:pt>
                <c:pt idx="151">
                  <c:v>106.67178848153804</c:v>
                </c:pt>
                <c:pt idx="152">
                  <c:v>105.89227324257729</c:v>
                </c:pt>
                <c:pt idx="153">
                  <c:v>105.69833135019159</c:v>
                </c:pt>
                <c:pt idx="154">
                  <c:v>105.63649480479327</c:v>
                </c:pt>
                <c:pt idx="155">
                  <c:v>105.36666260669145</c:v>
                </c:pt>
                <c:pt idx="156">
                  <c:v>105.18958522668716</c:v>
                </c:pt>
                <c:pt idx="157">
                  <c:v>105.12306409451622</c:v>
                </c:pt>
                <c:pt idx="158">
                  <c:v>105.09214582181706</c:v>
                </c:pt>
                <c:pt idx="159">
                  <c:v>105.27390778859396</c:v>
                </c:pt>
                <c:pt idx="160">
                  <c:v>105.95317287062107</c:v>
                </c:pt>
                <c:pt idx="161">
                  <c:v>106.21269897782317</c:v>
                </c:pt>
                <c:pt idx="162">
                  <c:v>105.972848135066</c:v>
                </c:pt>
                <c:pt idx="163">
                  <c:v>106.02718934162816</c:v>
                </c:pt>
                <c:pt idx="164">
                  <c:v>105.82762594511539</c:v>
                </c:pt>
                <c:pt idx="165">
                  <c:v>105.51750630076921</c:v>
                </c:pt>
                <c:pt idx="166">
                  <c:v>105.3170059869019</c:v>
                </c:pt>
                <c:pt idx="167">
                  <c:v>105.55123532553192</c:v>
                </c:pt>
                <c:pt idx="168">
                  <c:v>105.35167192901913</c:v>
                </c:pt>
                <c:pt idx="169">
                  <c:v>104.92631145006699</c:v>
                </c:pt>
                <c:pt idx="170">
                  <c:v>105.0293723590642</c:v>
                </c:pt>
                <c:pt idx="171">
                  <c:v>105.05466912763626</c:v>
                </c:pt>
                <c:pt idx="172">
                  <c:v>105.42849915208978</c:v>
                </c:pt>
                <c:pt idx="173">
                  <c:v>105.21769274732276</c:v>
                </c:pt>
                <c:pt idx="174">
                  <c:v>104.85510573112347</c:v>
                </c:pt>
                <c:pt idx="175">
                  <c:v>104.29389223576588</c:v>
                </c:pt>
                <c:pt idx="176">
                  <c:v>104.29389223576588</c:v>
                </c:pt>
                <c:pt idx="177">
                  <c:v>103.63242858347465</c:v>
                </c:pt>
                <c:pt idx="178">
                  <c:v>104.8101336981065</c:v>
                </c:pt>
                <c:pt idx="179">
                  <c:v>105.82575211040633</c:v>
                </c:pt>
                <c:pt idx="180">
                  <c:v>106.16023160597004</c:v>
                </c:pt>
                <c:pt idx="181">
                  <c:v>106.10589039940785</c:v>
                </c:pt>
                <c:pt idx="182">
                  <c:v>106.05342302755474</c:v>
                </c:pt>
                <c:pt idx="183">
                  <c:v>106.24361725052233</c:v>
                </c:pt>
                <c:pt idx="184">
                  <c:v>106.29046311824834</c:v>
                </c:pt>
                <c:pt idx="185">
                  <c:v>106.11151190353499</c:v>
                </c:pt>
                <c:pt idx="186">
                  <c:v>106.11151190353499</c:v>
                </c:pt>
                <c:pt idx="187">
                  <c:v>105.97097430035696</c:v>
                </c:pt>
                <c:pt idx="188">
                  <c:v>106.34386740745599</c:v>
                </c:pt>
                <c:pt idx="189">
                  <c:v>106.70645442365529</c:v>
                </c:pt>
                <c:pt idx="190">
                  <c:v>107.18896686123318</c:v>
                </c:pt>
                <c:pt idx="191">
                  <c:v>107.5018972576429</c:v>
                </c:pt>
                <c:pt idx="192">
                  <c:v>107.79796314167127</c:v>
                </c:pt>
                <c:pt idx="193">
                  <c:v>107.79140472018965</c:v>
                </c:pt>
                <c:pt idx="194">
                  <c:v>107.70895599299186</c:v>
                </c:pt>
                <c:pt idx="195">
                  <c:v>107.78484629870799</c:v>
                </c:pt>
                <c:pt idx="196">
                  <c:v>108.18584692644262</c:v>
                </c:pt>
                <c:pt idx="197">
                  <c:v>108.23737738094124</c:v>
                </c:pt>
                <c:pt idx="198">
                  <c:v>108.28984475279435</c:v>
                </c:pt>
                <c:pt idx="199">
                  <c:v>108.63556725661229</c:v>
                </c:pt>
                <c:pt idx="200">
                  <c:v>108.97941592572118</c:v>
                </c:pt>
                <c:pt idx="201">
                  <c:v>109.19584383461533</c:v>
                </c:pt>
                <c:pt idx="202">
                  <c:v>109.51814340457027</c:v>
                </c:pt>
                <c:pt idx="203">
                  <c:v>109.40477640467334</c:v>
                </c:pt>
                <c:pt idx="204">
                  <c:v>108.93725464476778</c:v>
                </c:pt>
                <c:pt idx="205">
                  <c:v>108.75080809121826</c:v>
                </c:pt>
                <c:pt idx="206">
                  <c:v>108.97566825630311</c:v>
                </c:pt>
                <c:pt idx="207">
                  <c:v>109.10496285122689</c:v>
                </c:pt>
                <c:pt idx="208">
                  <c:v>109.20802376022411</c:v>
                </c:pt>
                <c:pt idx="209">
                  <c:v>109.70177920605622</c:v>
                </c:pt>
                <c:pt idx="210">
                  <c:v>110.29203713940394</c:v>
                </c:pt>
                <c:pt idx="211">
                  <c:v>110.64900265147611</c:v>
                </c:pt>
                <c:pt idx="212">
                  <c:v>110.481294445017</c:v>
                </c:pt>
                <c:pt idx="213">
                  <c:v>110.38010737072884</c:v>
                </c:pt>
                <c:pt idx="214">
                  <c:v>110.52345572597042</c:v>
                </c:pt>
                <c:pt idx="215">
                  <c:v>110.52345572597042</c:v>
                </c:pt>
                <c:pt idx="216">
                  <c:v>110.33981992448447</c:v>
                </c:pt>
                <c:pt idx="217">
                  <c:v>110.2123991642697</c:v>
                </c:pt>
                <c:pt idx="218">
                  <c:v>110.09809524701825</c:v>
                </c:pt>
                <c:pt idx="219">
                  <c:v>110.14119344532618</c:v>
                </c:pt>
                <c:pt idx="220">
                  <c:v>110.14119344532618</c:v>
                </c:pt>
                <c:pt idx="221">
                  <c:v>110.24050668490533</c:v>
                </c:pt>
                <c:pt idx="222">
                  <c:v>110.47098835411728</c:v>
                </c:pt>
                <c:pt idx="223">
                  <c:v>110.01752035452952</c:v>
                </c:pt>
                <c:pt idx="224">
                  <c:v>109.57529536319601</c:v>
                </c:pt>
                <c:pt idx="225">
                  <c:v>109.43288392530894</c:v>
                </c:pt>
                <c:pt idx="226">
                  <c:v>108.96255141333984</c:v>
                </c:pt>
                <c:pt idx="227">
                  <c:v>108.831382983707</c:v>
                </c:pt>
                <c:pt idx="228">
                  <c:v>109.05062164466473</c:v>
                </c:pt>
                <c:pt idx="229">
                  <c:v>109.14712413218028</c:v>
                </c:pt>
                <c:pt idx="230">
                  <c:v>109.73925590023703</c:v>
                </c:pt>
                <c:pt idx="231">
                  <c:v>109.90790102405069</c:v>
                </c:pt>
                <c:pt idx="232">
                  <c:v>109.75893116468197</c:v>
                </c:pt>
                <c:pt idx="233">
                  <c:v>110.05968163548292</c:v>
                </c:pt>
                <c:pt idx="234">
                  <c:v>109.83856913981617</c:v>
                </c:pt>
                <c:pt idx="235">
                  <c:v>109.50690039631603</c:v>
                </c:pt>
                <c:pt idx="236">
                  <c:v>109.69522078457459</c:v>
                </c:pt>
                <c:pt idx="237">
                  <c:v>109.60527671854065</c:v>
                </c:pt>
                <c:pt idx="238">
                  <c:v>109.68491469367486</c:v>
                </c:pt>
                <c:pt idx="239">
                  <c:v>109.81046161918056</c:v>
                </c:pt>
                <c:pt idx="240">
                  <c:v>109.54437709049685</c:v>
                </c:pt>
                <c:pt idx="241">
                  <c:v>109.54437709049685</c:v>
                </c:pt>
                <c:pt idx="242">
                  <c:v>109.83669530510713</c:v>
                </c:pt>
                <c:pt idx="243">
                  <c:v>109.77017417293619</c:v>
                </c:pt>
                <c:pt idx="244">
                  <c:v>109.5799799499686</c:v>
                </c:pt>
                <c:pt idx="245">
                  <c:v>109.73176056140088</c:v>
                </c:pt>
                <c:pt idx="246">
                  <c:v>109.02907254551076</c:v>
                </c:pt>
                <c:pt idx="247">
                  <c:v>109.04968472731021</c:v>
                </c:pt>
                <c:pt idx="248">
                  <c:v>108.99534352074802</c:v>
                </c:pt>
                <c:pt idx="249">
                  <c:v>109.75237274320031</c:v>
                </c:pt>
                <c:pt idx="250">
                  <c:v>109.64743799949406</c:v>
                </c:pt>
                <c:pt idx="251">
                  <c:v>109.4394423467906</c:v>
                </c:pt>
                <c:pt idx="252">
                  <c:v>108.61963966158545</c:v>
                </c:pt>
                <c:pt idx="253">
                  <c:v>107.92538390188599</c:v>
                </c:pt>
                <c:pt idx="254">
                  <c:v>106.77016480376267</c:v>
                </c:pt>
                <c:pt idx="255">
                  <c:v>105.76485248236251</c:v>
                </c:pt>
                <c:pt idx="256">
                  <c:v>104.94130212773931</c:v>
                </c:pt>
                <c:pt idx="257">
                  <c:v>106.33637206861981</c:v>
                </c:pt>
                <c:pt idx="258">
                  <c:v>105.64867473040202</c:v>
                </c:pt>
                <c:pt idx="259">
                  <c:v>104.14773312846073</c:v>
                </c:pt>
                <c:pt idx="260">
                  <c:v>104.47659111989731</c:v>
                </c:pt>
                <c:pt idx="261">
                  <c:v>105.21300816055015</c:v>
                </c:pt>
                <c:pt idx="262">
                  <c:v>105.77984316003486</c:v>
                </c:pt>
                <c:pt idx="263">
                  <c:v>105.44536366447115</c:v>
                </c:pt>
                <c:pt idx="264">
                  <c:v>104.42131299598061</c:v>
                </c:pt>
                <c:pt idx="265">
                  <c:v>104.09245500454405</c:v>
                </c:pt>
                <c:pt idx="266">
                  <c:v>104.25079403745794</c:v>
                </c:pt>
                <c:pt idx="267">
                  <c:v>104.32387359111053</c:v>
                </c:pt>
                <c:pt idx="268">
                  <c:v>104.32012592169244</c:v>
                </c:pt>
                <c:pt idx="269">
                  <c:v>104.42880833481678</c:v>
                </c:pt>
                <c:pt idx="270">
                  <c:v>103.35416412918217</c:v>
                </c:pt>
                <c:pt idx="271">
                  <c:v>103.35416412918217</c:v>
                </c:pt>
                <c:pt idx="272">
                  <c:v>101.71924334554447</c:v>
                </c:pt>
                <c:pt idx="273">
                  <c:v>102.37883316312669</c:v>
                </c:pt>
                <c:pt idx="274">
                  <c:v>101.43348355241584</c:v>
                </c:pt>
                <c:pt idx="275">
                  <c:v>101.03810442880831</c:v>
                </c:pt>
                <c:pt idx="276">
                  <c:v>101.33510723019121</c:v>
                </c:pt>
                <c:pt idx="277">
                  <c:v>100.44035115662446</c:v>
                </c:pt>
                <c:pt idx="278">
                  <c:v>98.776385934996682</c:v>
                </c:pt>
                <c:pt idx="279">
                  <c:v>99.382571463371207</c:v>
                </c:pt>
                <c:pt idx="280">
                  <c:v>100.42723431366119</c:v>
                </c:pt>
                <c:pt idx="281">
                  <c:v>100</c:v>
                </c:pt>
                <c:pt idx="282">
                  <c:v>99.704871033326143</c:v>
                </c:pt>
                <c:pt idx="283">
                  <c:v>99.910055933966063</c:v>
                </c:pt>
                <c:pt idx="284">
                  <c:v>99.910055933966063</c:v>
                </c:pt>
                <c:pt idx="285">
                  <c:v>99.910055933966063</c:v>
                </c:pt>
                <c:pt idx="286">
                  <c:v>100.26514761132921</c:v>
                </c:pt>
                <c:pt idx="287">
                  <c:v>101.06714886679846</c:v>
                </c:pt>
                <c:pt idx="288">
                  <c:v>102.22798946904894</c:v>
                </c:pt>
                <c:pt idx="289">
                  <c:v>102.741420179326</c:v>
                </c:pt>
                <c:pt idx="290">
                  <c:v>101.98158020481011</c:v>
                </c:pt>
                <c:pt idx="291">
                  <c:v>101.32948572606411</c:v>
                </c:pt>
                <c:pt idx="292">
                  <c:v>101.09057180066145</c:v>
                </c:pt>
                <c:pt idx="293">
                  <c:v>101.4091237011983</c:v>
                </c:pt>
                <c:pt idx="294">
                  <c:v>102.36384248545436</c:v>
                </c:pt>
                <c:pt idx="295">
                  <c:v>101.96284185771974</c:v>
                </c:pt>
                <c:pt idx="296">
                  <c:v>101.72861251908969</c:v>
                </c:pt>
                <c:pt idx="297">
                  <c:v>100.9350435198111</c:v>
                </c:pt>
                <c:pt idx="298">
                  <c:v>100.82073960255964</c:v>
                </c:pt>
                <c:pt idx="299">
                  <c:v>100.42910814837023</c:v>
                </c:pt>
                <c:pt idx="300">
                  <c:v>100.74953388361611</c:v>
                </c:pt>
                <c:pt idx="301">
                  <c:v>100.91724209007525</c:v>
                </c:pt>
                <c:pt idx="302">
                  <c:v>100.35509167736313</c:v>
                </c:pt>
                <c:pt idx="303">
                  <c:v>99.956901801692069</c:v>
                </c:pt>
                <c:pt idx="304">
                  <c:v>99.809805777032395</c:v>
                </c:pt>
                <c:pt idx="305">
                  <c:v>99.491253876495549</c:v>
                </c:pt>
                <c:pt idx="306">
                  <c:v>99.652403661473016</c:v>
                </c:pt>
                <c:pt idx="307">
                  <c:v>99.420048157552017</c:v>
                </c:pt>
                <c:pt idx="308">
                  <c:v>99.786382843169392</c:v>
                </c:pt>
                <c:pt idx="309">
                  <c:v>100.35415476000861</c:v>
                </c:pt>
                <c:pt idx="310">
                  <c:v>100.76265072657939</c:v>
                </c:pt>
                <c:pt idx="311">
                  <c:v>100.48907085905951</c:v>
                </c:pt>
                <c:pt idx="312">
                  <c:v>99.652403661473016</c:v>
                </c:pt>
                <c:pt idx="313">
                  <c:v>98.861645414258007</c:v>
                </c:pt>
                <c:pt idx="314">
                  <c:v>99.354463942735606</c:v>
                </c:pt>
                <c:pt idx="315">
                  <c:v>99.781698256396794</c:v>
                </c:pt>
                <c:pt idx="316">
                  <c:v>99.781698256396794</c:v>
                </c:pt>
                <c:pt idx="317">
                  <c:v>99.769518330788031</c:v>
                </c:pt>
                <c:pt idx="318">
                  <c:v>99.524045983903747</c:v>
                </c:pt>
                <c:pt idx="319">
                  <c:v>99.587756364011142</c:v>
                </c:pt>
                <c:pt idx="320">
                  <c:v>99.83416562824992</c:v>
                </c:pt>
                <c:pt idx="321">
                  <c:v>100.31761498318232</c:v>
                </c:pt>
                <c:pt idx="322">
                  <c:v>100.8732069744128</c:v>
                </c:pt>
                <c:pt idx="323">
                  <c:v>100.78794749515146</c:v>
                </c:pt>
                <c:pt idx="324">
                  <c:v>100.81418118107801</c:v>
                </c:pt>
                <c:pt idx="325">
                  <c:v>101.28545061040167</c:v>
                </c:pt>
                <c:pt idx="326">
                  <c:v>101.74172936205296</c:v>
                </c:pt>
                <c:pt idx="327">
                  <c:v>101.78576447771542</c:v>
                </c:pt>
                <c:pt idx="328">
                  <c:v>101.55621972585797</c:v>
                </c:pt>
                <c:pt idx="329">
                  <c:v>101.02498758584504</c:v>
                </c:pt>
                <c:pt idx="330">
                  <c:v>101.43067280035227</c:v>
                </c:pt>
                <c:pt idx="331">
                  <c:v>101.98251712216467</c:v>
                </c:pt>
                <c:pt idx="332">
                  <c:v>102.31418586566478</c:v>
                </c:pt>
                <c:pt idx="333">
                  <c:v>101.63773153570123</c:v>
                </c:pt>
                <c:pt idx="334">
                  <c:v>101.60025484152042</c:v>
                </c:pt>
                <c:pt idx="335">
                  <c:v>101.20862338733099</c:v>
                </c:pt>
                <c:pt idx="336">
                  <c:v>101.22080331293976</c:v>
                </c:pt>
                <c:pt idx="337">
                  <c:v>100.81886576785062</c:v>
                </c:pt>
                <c:pt idx="338">
                  <c:v>100.44972033016965</c:v>
                </c:pt>
                <c:pt idx="339">
                  <c:v>100.50687228879541</c:v>
                </c:pt>
                <c:pt idx="340">
                  <c:v>100.10493474370625</c:v>
                </c:pt>
                <c:pt idx="341">
                  <c:v>99.509055306231446</c:v>
                </c:pt>
                <c:pt idx="342">
                  <c:v>99.446281843478573</c:v>
                </c:pt>
                <c:pt idx="343">
                  <c:v>99.088379414051886</c:v>
                </c:pt>
                <c:pt idx="344">
                  <c:v>98.342593199853837</c:v>
                </c:pt>
                <c:pt idx="345">
                  <c:v>98.914112786111133</c:v>
                </c:pt>
                <c:pt idx="346">
                  <c:v>99.321671835327408</c:v>
                </c:pt>
                <c:pt idx="347">
                  <c:v>99.125856108232696</c:v>
                </c:pt>
                <c:pt idx="348">
                  <c:v>98.939409554683181</c:v>
                </c:pt>
                <c:pt idx="349">
                  <c:v>98.457834034459822</c:v>
                </c:pt>
                <c:pt idx="350">
                  <c:v>98.484067720386378</c:v>
                </c:pt>
                <c:pt idx="351">
                  <c:v>98.7866920258964</c:v>
                </c:pt>
                <c:pt idx="352">
                  <c:v>98.787628943250908</c:v>
                </c:pt>
                <c:pt idx="353">
                  <c:v>99.269204463474281</c:v>
                </c:pt>
                <c:pt idx="354">
                  <c:v>99.640223735864268</c:v>
                </c:pt>
                <c:pt idx="355">
                  <c:v>100.02623368592656</c:v>
                </c:pt>
                <c:pt idx="356">
                  <c:v>100.33729024762725</c:v>
                </c:pt>
                <c:pt idx="357">
                  <c:v>99.351653190672039</c:v>
                </c:pt>
                <c:pt idx="358">
                  <c:v>99.529667488030867</c:v>
                </c:pt>
                <c:pt idx="359">
                  <c:v>99.446281843478573</c:v>
                </c:pt>
                <c:pt idx="360">
                  <c:v>99.196124909821705</c:v>
                </c:pt>
                <c:pt idx="361">
                  <c:v>99.667394339145346</c:v>
                </c:pt>
                <c:pt idx="362">
                  <c:v>99.647719074700419</c:v>
                </c:pt>
                <c:pt idx="363">
                  <c:v>99.109928513205844</c:v>
                </c:pt>
                <c:pt idx="364">
                  <c:v>98.966580157964259</c:v>
                </c:pt>
                <c:pt idx="365">
                  <c:v>98.659271265681653</c:v>
                </c:pt>
                <c:pt idx="366">
                  <c:v>98.687378786317254</c:v>
                </c:pt>
                <c:pt idx="367">
                  <c:v>99.007804521563159</c:v>
                </c:pt>
                <c:pt idx="368">
                  <c:v>99.243907694902234</c:v>
                </c:pt>
                <c:pt idx="369">
                  <c:v>99.405994397234224</c:v>
                </c:pt>
                <c:pt idx="370">
                  <c:v>99.480947785595831</c:v>
                </c:pt>
                <c:pt idx="371">
                  <c:v>99.450029512896663</c:v>
                </c:pt>
                <c:pt idx="372">
                  <c:v>99.240160025484144</c:v>
                </c:pt>
                <c:pt idx="373">
                  <c:v>98.973138579445902</c:v>
                </c:pt>
                <c:pt idx="374">
                  <c:v>98.783881273832833</c:v>
                </c:pt>
                <c:pt idx="375">
                  <c:v>98.444717191496537</c:v>
                </c:pt>
                <c:pt idx="376">
                  <c:v>98.411925084088324</c:v>
                </c:pt>
                <c:pt idx="377">
                  <c:v>98.275135150328381</c:v>
                </c:pt>
                <c:pt idx="378">
                  <c:v>98.507490654249381</c:v>
                </c:pt>
                <c:pt idx="379">
                  <c:v>98.758584505260799</c:v>
                </c:pt>
                <c:pt idx="380">
                  <c:v>98.962832488546184</c:v>
                </c:pt>
                <c:pt idx="381">
                  <c:v>98.283567406519069</c:v>
                </c:pt>
                <c:pt idx="382">
                  <c:v>98.357583877526167</c:v>
                </c:pt>
                <c:pt idx="383">
                  <c:v>98.49062614186802</c:v>
                </c:pt>
                <c:pt idx="384">
                  <c:v>98.367889968425885</c:v>
                </c:pt>
                <c:pt idx="385">
                  <c:v>98.535598174884981</c:v>
                </c:pt>
                <c:pt idx="386">
                  <c:v>98.816673381241031</c:v>
                </c:pt>
                <c:pt idx="387">
                  <c:v>98.761395257324352</c:v>
                </c:pt>
                <c:pt idx="388">
                  <c:v>98.701432546635047</c:v>
                </c:pt>
                <c:pt idx="389">
                  <c:v>98.562768778166074</c:v>
                </c:pt>
                <c:pt idx="390">
                  <c:v>98.749215331715575</c:v>
                </c:pt>
                <c:pt idx="391">
                  <c:v>98.872888422512247</c:v>
                </c:pt>
                <c:pt idx="392">
                  <c:v>98.829790224204316</c:v>
                </c:pt>
                <c:pt idx="393">
                  <c:v>98.790439695314475</c:v>
                </c:pt>
                <c:pt idx="394">
                  <c:v>98.886005265475532</c:v>
                </c:pt>
                <c:pt idx="395">
                  <c:v>98.782007439123802</c:v>
                </c:pt>
                <c:pt idx="396">
                  <c:v>98.762332174678875</c:v>
                </c:pt>
                <c:pt idx="397">
                  <c:v>98.503742984831305</c:v>
                </c:pt>
                <c:pt idx="398">
                  <c:v>98.778259769705713</c:v>
                </c:pt>
                <c:pt idx="399">
                  <c:v>99.046218133098478</c:v>
                </c:pt>
                <c:pt idx="400">
                  <c:v>98.938472637328658</c:v>
                </c:pt>
                <c:pt idx="401">
                  <c:v>98.665829687163281</c:v>
                </c:pt>
                <c:pt idx="402">
                  <c:v>98.744530744942978</c:v>
                </c:pt>
                <c:pt idx="403">
                  <c:v>98.677072695417536</c:v>
                </c:pt>
                <c:pt idx="404">
                  <c:v>98.677072695417536</c:v>
                </c:pt>
                <c:pt idx="405">
                  <c:v>98.306990340382072</c:v>
                </c:pt>
                <c:pt idx="406">
                  <c:v>97.834783993703908</c:v>
                </c:pt>
                <c:pt idx="407">
                  <c:v>97.752335266506137</c:v>
                </c:pt>
                <c:pt idx="408">
                  <c:v>97.780442787141737</c:v>
                </c:pt>
                <c:pt idx="409">
                  <c:v>97.519979762585137</c:v>
                </c:pt>
                <c:pt idx="410">
                  <c:v>97.308236440463574</c:v>
                </c:pt>
                <c:pt idx="411">
                  <c:v>97.003738300244521</c:v>
                </c:pt>
                <c:pt idx="412">
                  <c:v>96.365697581816306</c:v>
                </c:pt>
                <c:pt idx="413">
                  <c:v>96.17362952413967</c:v>
                </c:pt>
                <c:pt idx="414">
                  <c:v>96.15114350763119</c:v>
                </c:pt>
                <c:pt idx="415">
                  <c:v>95.956264697890987</c:v>
                </c:pt>
                <c:pt idx="416">
                  <c:v>95.394114285178901</c:v>
                </c:pt>
                <c:pt idx="417">
                  <c:v>94.891926583156106</c:v>
                </c:pt>
                <c:pt idx="418">
                  <c:v>95.017473508661794</c:v>
                </c:pt>
                <c:pt idx="419">
                  <c:v>95.291053376181679</c:v>
                </c:pt>
                <c:pt idx="420">
                  <c:v>95.35476375628906</c:v>
                </c:pt>
                <c:pt idx="421">
                  <c:v>95.280747285281961</c:v>
                </c:pt>
                <c:pt idx="422">
                  <c:v>95.583371590791984</c:v>
                </c:pt>
                <c:pt idx="423">
                  <c:v>95.868194466566095</c:v>
                </c:pt>
                <c:pt idx="424">
                  <c:v>95.866320631857064</c:v>
                </c:pt>
                <c:pt idx="425">
                  <c:v>95.692054003916311</c:v>
                </c:pt>
                <c:pt idx="426">
                  <c:v>95.425969475232591</c:v>
                </c:pt>
                <c:pt idx="427">
                  <c:v>95.579623921373894</c:v>
                </c:pt>
                <c:pt idx="428">
                  <c:v>95.448455491741072</c:v>
                </c:pt>
                <c:pt idx="429">
                  <c:v>95.007167417762076</c:v>
                </c:pt>
                <c:pt idx="430">
                  <c:v>94.79261334357696</c:v>
                </c:pt>
                <c:pt idx="431">
                  <c:v>94.894737335219659</c:v>
                </c:pt>
                <c:pt idx="432">
                  <c:v>94.856323723684326</c:v>
                </c:pt>
                <c:pt idx="433">
                  <c:v>95.089616144959848</c:v>
                </c:pt>
                <c:pt idx="434">
                  <c:v>95.038085690461244</c:v>
                </c:pt>
                <c:pt idx="435">
                  <c:v>95.314476310044682</c:v>
                </c:pt>
                <c:pt idx="436">
                  <c:v>94.672687922198378</c:v>
                </c:pt>
                <c:pt idx="437">
                  <c:v>94.672687922198378</c:v>
                </c:pt>
                <c:pt idx="438">
                  <c:v>95.006230500407568</c:v>
                </c:pt>
                <c:pt idx="439">
                  <c:v>95.617100615554705</c:v>
                </c:pt>
                <c:pt idx="440">
                  <c:v>96.549333383302255</c:v>
                </c:pt>
                <c:pt idx="441">
                  <c:v>96.558702556847464</c:v>
                </c:pt>
                <c:pt idx="442">
                  <c:v>96.793868812832017</c:v>
                </c:pt>
                <c:pt idx="443">
                  <c:v>96.351643821498499</c:v>
                </c:pt>
                <c:pt idx="444">
                  <c:v>96.881002126802386</c:v>
                </c:pt>
                <c:pt idx="445">
                  <c:v>96.205484714193375</c:v>
                </c:pt>
                <c:pt idx="446">
                  <c:v>96.205484714193375</c:v>
                </c:pt>
                <c:pt idx="447">
                  <c:v>95.331340822426043</c:v>
                </c:pt>
                <c:pt idx="448">
                  <c:v>95.636775879999618</c:v>
                </c:pt>
                <c:pt idx="449">
                  <c:v>95.409104962851217</c:v>
                </c:pt>
                <c:pt idx="450">
                  <c:v>95.513102789202961</c:v>
                </c:pt>
                <c:pt idx="451">
                  <c:v>94.782307252677228</c:v>
                </c:pt>
                <c:pt idx="452">
                  <c:v>93.993422840171263</c:v>
                </c:pt>
                <c:pt idx="453">
                  <c:v>93.700167708206465</c:v>
                </c:pt>
                <c:pt idx="454">
                  <c:v>93.752635080059591</c:v>
                </c:pt>
                <c:pt idx="455">
                  <c:v>94.153635707794209</c:v>
                </c:pt>
                <c:pt idx="456">
                  <c:v>94.315722410126199</c:v>
                </c:pt>
                <c:pt idx="457">
                  <c:v>95.255450516709914</c:v>
                </c:pt>
                <c:pt idx="458">
                  <c:v>95.378186690152063</c:v>
                </c:pt>
                <c:pt idx="459">
                  <c:v>95.561822491637997</c:v>
                </c:pt>
                <c:pt idx="460">
                  <c:v>96.000299813553454</c:v>
                </c:pt>
                <c:pt idx="461">
                  <c:v>96.058388689533686</c:v>
                </c:pt>
                <c:pt idx="462">
                  <c:v>96.024659664770965</c:v>
                </c:pt>
                <c:pt idx="463">
                  <c:v>96.142711251440502</c:v>
                </c:pt>
                <c:pt idx="464">
                  <c:v>96.255141333982934</c:v>
                </c:pt>
                <c:pt idx="465">
                  <c:v>96.325410135571943</c:v>
                </c:pt>
                <c:pt idx="466">
                  <c:v>96.482812251131321</c:v>
                </c:pt>
                <c:pt idx="467">
                  <c:v>96.144585086149547</c:v>
                </c:pt>
                <c:pt idx="468">
                  <c:v>96.108045309323259</c:v>
                </c:pt>
                <c:pt idx="469">
                  <c:v>96.14177433408598</c:v>
                </c:pt>
                <c:pt idx="470">
                  <c:v>96.323536300862898</c:v>
                </c:pt>
                <c:pt idx="471">
                  <c:v>96.339463895889736</c:v>
                </c:pt>
                <c:pt idx="472">
                  <c:v>95.709855433652194</c:v>
                </c:pt>
                <c:pt idx="473">
                  <c:v>95.365069847188778</c:v>
                </c:pt>
                <c:pt idx="474">
                  <c:v>95.017473508661794</c:v>
                </c:pt>
                <c:pt idx="475">
                  <c:v>94.990302905380702</c:v>
                </c:pt>
                <c:pt idx="476">
                  <c:v>94.651138823044406</c:v>
                </c:pt>
                <c:pt idx="477">
                  <c:v>94.919097186437185</c:v>
                </c:pt>
                <c:pt idx="478">
                  <c:v>94.800108682413125</c:v>
                </c:pt>
                <c:pt idx="479">
                  <c:v>94.834774624530354</c:v>
                </c:pt>
                <c:pt idx="480">
                  <c:v>94.901295756701302</c:v>
                </c:pt>
                <c:pt idx="481">
                  <c:v>94.216409170547067</c:v>
                </c:pt>
                <c:pt idx="482">
                  <c:v>93.513721154656949</c:v>
                </c:pt>
                <c:pt idx="483">
                  <c:v>93.379741972960559</c:v>
                </c:pt>
                <c:pt idx="484">
                  <c:v>93.290734824281145</c:v>
                </c:pt>
                <c:pt idx="485">
                  <c:v>93.478118295185183</c:v>
                </c:pt>
                <c:pt idx="486">
                  <c:v>93.113657444276825</c:v>
                </c:pt>
                <c:pt idx="487">
                  <c:v>93.401291072114518</c:v>
                </c:pt>
                <c:pt idx="488">
                  <c:v>93.625214319844844</c:v>
                </c:pt>
                <c:pt idx="489">
                  <c:v>94.156446459857762</c:v>
                </c:pt>
                <c:pt idx="490">
                  <c:v>94.130212773931206</c:v>
                </c:pt>
                <c:pt idx="491">
                  <c:v>94.041205625251806</c:v>
                </c:pt>
                <c:pt idx="492">
                  <c:v>93.693609286724808</c:v>
                </c:pt>
                <c:pt idx="493">
                  <c:v>93.923154038582254</c:v>
                </c:pt>
                <c:pt idx="494">
                  <c:v>94.255759699436908</c:v>
                </c:pt>
                <c:pt idx="495">
                  <c:v>94.294173310972241</c:v>
                </c:pt>
                <c:pt idx="496">
                  <c:v>94.332586922507559</c:v>
                </c:pt>
                <c:pt idx="497">
                  <c:v>94.460944600076829</c:v>
                </c:pt>
                <c:pt idx="498">
                  <c:v>94.377558955524535</c:v>
                </c:pt>
                <c:pt idx="499">
                  <c:v>94.042142542606314</c:v>
                </c:pt>
                <c:pt idx="500">
                  <c:v>94.118032848322443</c:v>
                </c:pt>
                <c:pt idx="501">
                  <c:v>94.249201277955265</c:v>
                </c:pt>
                <c:pt idx="502">
                  <c:v>94.143329616894491</c:v>
                </c:pt>
                <c:pt idx="503">
                  <c:v>94.595860699127726</c:v>
                </c:pt>
                <c:pt idx="504">
                  <c:v>94.549951748756229</c:v>
                </c:pt>
                <c:pt idx="505">
                  <c:v>94.461881517431351</c:v>
                </c:pt>
                <c:pt idx="506">
                  <c:v>94.461881517431351</c:v>
                </c:pt>
                <c:pt idx="507">
                  <c:v>94.342893013407277</c:v>
                </c:pt>
                <c:pt idx="508">
                  <c:v>94.130212773931206</c:v>
                </c:pt>
                <c:pt idx="509">
                  <c:v>93.735770567678216</c:v>
                </c:pt>
                <c:pt idx="510">
                  <c:v>93.522153410847636</c:v>
                </c:pt>
                <c:pt idx="511">
                  <c:v>93.316031592853193</c:v>
                </c:pt>
                <c:pt idx="512">
                  <c:v>93.306662419307983</c:v>
                </c:pt>
                <c:pt idx="513">
                  <c:v>93.476244460476138</c:v>
                </c:pt>
                <c:pt idx="514">
                  <c:v>93.468749121639988</c:v>
                </c:pt>
                <c:pt idx="515">
                  <c:v>93.501541229048186</c:v>
                </c:pt>
                <c:pt idx="516">
                  <c:v>93.46968603899451</c:v>
                </c:pt>
                <c:pt idx="517">
                  <c:v>93.26637497306362</c:v>
                </c:pt>
                <c:pt idx="518">
                  <c:v>93.065874659196297</c:v>
                </c:pt>
                <c:pt idx="519">
                  <c:v>92.685486213261129</c:v>
                </c:pt>
                <c:pt idx="520">
                  <c:v>92.850383667656672</c:v>
                </c:pt>
                <c:pt idx="521">
                  <c:v>92.593668312518147</c:v>
                </c:pt>
                <c:pt idx="522">
                  <c:v>92.448446122567532</c:v>
                </c:pt>
                <c:pt idx="523">
                  <c:v>92.493418155584493</c:v>
                </c:pt>
                <c:pt idx="524">
                  <c:v>92.310719271453053</c:v>
                </c:pt>
                <c:pt idx="525">
                  <c:v>91.715776751332768</c:v>
                </c:pt>
                <c:pt idx="526">
                  <c:v>90.303842298070876</c:v>
                </c:pt>
                <c:pt idx="527">
                  <c:v>89.545876158264079</c:v>
                </c:pt>
                <c:pt idx="528">
                  <c:v>89.85693271996476</c:v>
                </c:pt>
                <c:pt idx="529">
                  <c:v>89.420329232758377</c:v>
                </c:pt>
                <c:pt idx="530">
                  <c:v>89.285413133707465</c:v>
                </c:pt>
                <c:pt idx="531">
                  <c:v>88.454367440248092</c:v>
                </c:pt>
                <c:pt idx="532">
                  <c:v>88.565860605435986</c:v>
                </c:pt>
                <c:pt idx="533">
                  <c:v>88.894718596872551</c:v>
                </c:pt>
                <c:pt idx="534">
                  <c:v>89.523390141755598</c:v>
                </c:pt>
                <c:pt idx="535">
                  <c:v>90.195159884946534</c:v>
                </c:pt>
                <c:pt idx="536">
                  <c:v>90.195159884946534</c:v>
                </c:pt>
                <c:pt idx="537">
                  <c:v>89.550560745036677</c:v>
                </c:pt>
                <c:pt idx="538">
                  <c:v>89.82882519932916</c:v>
                </c:pt>
                <c:pt idx="539">
                  <c:v>89.389410960059209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1B-4728-A961-F8AEFF475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3583144"/>
        <c:axId val="793573736"/>
        <c:extLst/>
      </c:lineChart>
      <c:dateAx>
        <c:axId val="793583144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793573736"/>
        <c:crosses val="autoZero"/>
        <c:auto val="1"/>
        <c:lblOffset val="100"/>
        <c:baseTimeUnit val="days"/>
        <c:majorUnit val="2"/>
        <c:majorTimeUnit val="months"/>
      </c:dateAx>
      <c:valAx>
        <c:axId val="793573736"/>
        <c:scaling>
          <c:orientation val="minMax"/>
          <c:max val="115"/>
          <c:min val="7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793583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29494557529793E-2"/>
          <c:y val="0.67384485897269752"/>
          <c:w val="0.46518731305706462"/>
          <c:h val="5.7148725357591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s-P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5366986595498E-2"/>
          <c:y val="9.9247952933320047E-3"/>
          <c:w val="0.93635396161417328"/>
          <c:h val="0.782656715297576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AFP Fondo 3</c:v>
                </c:pt>
                <c:pt idx="1">
                  <c:v>AFP Fondo 2</c:v>
                </c:pt>
                <c:pt idx="2">
                  <c:v>AFP Fondo 1</c:v>
                </c:pt>
                <c:pt idx="3">
                  <c:v>Dep. Caja Rural</c:v>
                </c:pt>
                <c:pt idx="4">
                  <c:v>Dep. Emp. Financieras</c:v>
                </c:pt>
                <c:pt idx="5">
                  <c:v>Dep. Caja Municipal</c:v>
                </c:pt>
                <c:pt idx="6">
                  <c:v>Dep. Emp. Bancarias</c:v>
                </c:pt>
              </c:strCache>
            </c:strRef>
          </c:cat>
          <c:val>
            <c:numRef>
              <c:f>Hoja1!$B$2:$B$8</c:f>
              <c:numCache>
                <c:formatCode>0.00</c:formatCode>
                <c:ptCount val="7"/>
                <c:pt idx="0">
                  <c:v>24.247947051787644</c:v>
                </c:pt>
                <c:pt idx="1">
                  <c:v>12.23316351648902</c:v>
                </c:pt>
                <c:pt idx="2">
                  <c:v>4.8704175269736201</c:v>
                </c:pt>
                <c:pt idx="3">
                  <c:v>10.678663999999994</c:v>
                </c:pt>
                <c:pt idx="4">
                  <c:v>8.7778439999999911</c:v>
                </c:pt>
                <c:pt idx="5">
                  <c:v>8.5947409999999724</c:v>
                </c:pt>
                <c:pt idx="6">
                  <c:v>4.5312800000000042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44-429B-ADEF-98C38B9F2C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7"/>
        <c:axId val="793581576"/>
        <c:axId val="793583536"/>
      </c:barChart>
      <c:catAx>
        <c:axId val="793581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793583536"/>
        <c:crosses val="autoZero"/>
        <c:auto val="1"/>
        <c:lblAlgn val="ctr"/>
        <c:lblOffset val="100"/>
        <c:noMultiLvlLbl val="0"/>
      </c:catAx>
      <c:valAx>
        <c:axId val="793583536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93581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Población</a:t>
            </a:r>
            <a:r>
              <a:rPr lang="en-US" b="1" baseline="0" dirty="0"/>
              <a:t> </a:t>
            </a:r>
            <a:r>
              <a:rPr lang="es-PE" b="1" baseline="0" noProof="0" dirty="0"/>
              <a:t>de 65 años a más</a:t>
            </a:r>
          </a:p>
        </c:rich>
      </c:tx>
      <c:layout>
        <c:manualLayout>
          <c:xMode val="edge"/>
          <c:yMode val="edge"/>
          <c:x val="0.30983198148757357"/>
          <c:y val="1.2584274734223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Pensionistas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CE-496C-ACAB-6C90F868E602}"/>
              </c:ext>
            </c:extLst>
          </c:dPt>
          <c:dPt>
            <c:idx val="1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CE-496C-ACAB-6C90F868E602}"/>
              </c:ext>
            </c:extLst>
          </c:dPt>
          <c:dPt>
            <c:idx val="2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CE-496C-ACAB-6C90F868E602}"/>
              </c:ext>
            </c:extLst>
          </c:dPt>
          <c:dPt>
            <c:idx val="3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CE-496C-ACAB-6C90F868E602}"/>
              </c:ext>
            </c:extLst>
          </c:dPt>
          <c:dPt>
            <c:idx val="4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DCE-496C-ACAB-6C90F868E602}"/>
              </c:ext>
            </c:extLst>
          </c:dPt>
          <c:dLbls>
            <c:dLbl>
              <c:idx val="0"/>
              <c:layout>
                <c:manualLayout>
                  <c:x val="0.25595264598788625"/>
                  <c:y val="8.880511826201753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CE-496C-ACAB-6C90F868E602}"/>
                </c:ext>
              </c:extLst>
            </c:dLbl>
            <c:dLbl>
              <c:idx val="1"/>
              <c:layout>
                <c:manualLayout>
                  <c:x val="7.6644748075981081E-2"/>
                  <c:y val="0.1183079043823802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CE-496C-ACAB-6C90F868E602}"/>
                </c:ext>
              </c:extLst>
            </c:dLbl>
            <c:dLbl>
              <c:idx val="2"/>
              <c:layout>
                <c:manualLayout>
                  <c:x val="8.743051463801893E-2"/>
                  <c:y val="-1.776177589549847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CE-496C-ACAB-6C90F868E602}"/>
                </c:ext>
              </c:extLst>
            </c:dLbl>
            <c:dLbl>
              <c:idx val="3"/>
              <c:layout>
                <c:manualLayout>
                  <c:x val="1.1443194449102752E-2"/>
                  <c:y val="-1.3667700909383575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CE-496C-ACAB-6C90F868E602}"/>
                </c:ext>
              </c:extLst>
            </c:dLbl>
            <c:dLbl>
              <c:idx val="4"/>
              <c:layout>
                <c:manualLayout>
                  <c:x val="-2.4252493345961992E-2"/>
                  <c:y val="-7.999747998563223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CE-496C-ACAB-6C90F868E602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Pensionistas del Sistema Privado de Pensiones (SPP)</c:v>
                </c:pt>
                <c:pt idx="1">
                  <c:v>Pensionistas del Sistema Nacional de Pensiones (SNP)</c:v>
                </c:pt>
                <c:pt idx="2">
                  <c:v>Pensión 65</c:v>
                </c:pt>
                <c:pt idx="3">
                  <c:v>Otros regímenes pensionarios</c:v>
                </c:pt>
                <c:pt idx="4">
                  <c:v>Adultos de 65 años o más sin pensión</c:v>
                </c:pt>
              </c:strCache>
            </c:strRef>
          </c:cat>
          <c:val>
            <c:numRef>
              <c:f>Hoja1!$B$2:$B$6</c:f>
              <c:numCache>
                <c:formatCode>0</c:formatCode>
                <c:ptCount val="5"/>
                <c:pt idx="0">
                  <c:v>5.4397358387929513</c:v>
                </c:pt>
                <c:pt idx="1">
                  <c:v>15.810226385263723</c:v>
                </c:pt>
                <c:pt idx="2">
                  <c:v>18.100641475281808</c:v>
                </c:pt>
                <c:pt idx="3">
                  <c:v>3.5946792385006052</c:v>
                </c:pt>
                <c:pt idx="4">
                  <c:v>57.054717062160911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CE-496C-ACAB-6C90F868E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0.94139</cdr:y>
    </cdr:from>
    <cdr:to>
      <cdr:x>0.22081</cdr:x>
      <cdr:y>0.98342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-205413" y="4671043"/>
          <a:ext cx="1933347" cy="20854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s-PE" sz="1100" dirty="0"/>
            <a:t>Fuente: INEI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0.1842</cdr:x>
      <cdr:y>0.54046</cdr:y>
    </cdr:from>
    <cdr:to>
      <cdr:x>0.34935</cdr:x>
      <cdr:y>0.61963</cdr:y>
    </cdr:to>
    <cdr:sp macro="" textlink="">
      <cdr:nvSpPr>
        <cdr:cNvPr id="2" name="CuadroTexto 10">
          <a:extLst xmlns:a="http://schemas.openxmlformats.org/drawingml/2006/main">
            <a:ext uri="{FF2B5EF4-FFF2-40B4-BE49-F238E27FC236}">
              <a16:creationId xmlns:a16="http://schemas.microsoft.com/office/drawing/2014/main" id="{10E980E6-0D55-17A2-99F9-42E371662160}"/>
            </a:ext>
          </a:extLst>
        </cdr:cNvPr>
        <cdr:cNvSpPr txBox="1"/>
      </cdr:nvSpPr>
      <cdr:spPr>
        <a:xfrm xmlns:a="http://schemas.openxmlformats.org/drawingml/2006/main">
          <a:off x="1927215" y="2521367"/>
          <a:ext cx="1727897" cy="36934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chemeClr val="bg1">
              <a:lumMod val="50000"/>
            </a:schemeClr>
          </a:solidFill>
          <a:prstDash val="sysDash"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_tradnl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MX" b="1" dirty="0"/>
            <a:t>3,9 millones</a:t>
          </a:r>
          <a:endParaRPr lang="es-PE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0.2233</cdr:x>
      <cdr:y>0.02807</cdr:y>
    </cdr:from>
    <cdr:to>
      <cdr:x>0.7767</cdr:x>
      <cdr:y>0.15685</cdr:y>
    </cdr:to>
    <cdr:sp macro="" textlink="">
      <cdr:nvSpPr>
        <cdr:cNvPr id="16" name="CuadroTexto 18"/>
        <cdr:cNvSpPr txBox="1"/>
      </cdr:nvSpPr>
      <cdr:spPr>
        <a:xfrm xmlns:a="http://schemas.openxmlformats.org/drawingml/2006/main">
          <a:off x="2488864" y="140885"/>
          <a:ext cx="6168105" cy="64634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MX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Cartera Administrada de las AFP</a:t>
          </a:r>
        </a:p>
        <a:p xmlns:a="http://schemas.openxmlformats.org/drawingml/2006/main">
          <a:pPr algn="ctr"/>
          <a:r>
            <a:rPr lang="es-MX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rPr>
            <a:t>(Millones de Soles)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0.32731</cdr:x>
      <cdr:y>0.74275</cdr:y>
    </cdr:from>
    <cdr:to>
      <cdr:x>0.39081</cdr:x>
      <cdr:y>0.8181</cdr:y>
    </cdr:to>
    <cdr:pic>
      <cdr:nvPicPr>
        <cdr:cNvPr id="3" name="Imagen 2">
          <a:extLst xmlns:a="http://schemas.openxmlformats.org/drawingml/2006/main">
            <a:ext uri="{FF2B5EF4-FFF2-40B4-BE49-F238E27FC236}">
              <a16:creationId xmlns:a16="http://schemas.microsoft.com/office/drawing/2014/main" id="{31D79471-8D6C-4152-88E1-201E768CF49D}"/>
            </a:ext>
          </a:extLst>
        </cdr:cNvPr>
        <cdr:cNvPicPr/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421864" y="3175143"/>
          <a:ext cx="663857" cy="32211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0.4525</cdr:x>
      <cdr:y>0.72895</cdr:y>
    </cdr:from>
    <cdr:to>
      <cdr:x>0.49791</cdr:x>
      <cdr:y>0.8059</cdr:y>
    </cdr:to>
    <cdr:pic>
      <cdr:nvPicPr>
        <cdr:cNvPr id="4" name="Imagen 3">
          <a:extLst xmlns:a="http://schemas.openxmlformats.org/drawingml/2006/main">
            <a:ext uri="{FF2B5EF4-FFF2-40B4-BE49-F238E27FC236}">
              <a16:creationId xmlns:a16="http://schemas.microsoft.com/office/drawing/2014/main" id="{96C3B7D2-C3D6-4130-A877-5EDF6F7AEA94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 l="14738" t="16109" r="12851" b="16495"/>
        <a:stretch xmlns:a="http://schemas.openxmlformats.org/drawingml/2006/main"/>
      </cdr:blipFill>
      <cdr:spPr bwMode="auto">
        <a:xfrm xmlns:a="http://schemas.openxmlformats.org/drawingml/2006/main">
          <a:off x="4730675" y="3116158"/>
          <a:ext cx="474736" cy="328949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  <cdr:relSizeAnchor xmlns:cdr="http://schemas.openxmlformats.org/drawingml/2006/chartDrawing">
    <cdr:from>
      <cdr:x>0.12905</cdr:x>
      <cdr:y>0.73978</cdr:y>
    </cdr:from>
    <cdr:to>
      <cdr:x>0.1731</cdr:x>
      <cdr:y>0.80845</cdr:y>
    </cdr:to>
    <cdr:pic>
      <cdr:nvPicPr>
        <cdr:cNvPr id="5" name="Imagen 4">
          <a:extLst xmlns:a="http://schemas.openxmlformats.org/drawingml/2006/main">
            <a:ext uri="{FF2B5EF4-FFF2-40B4-BE49-F238E27FC236}">
              <a16:creationId xmlns:a16="http://schemas.microsoft.com/office/drawing/2014/main" id="{C20202AC-C73B-4FF6-9B97-85561EE32510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3"/>
        <a:srcRect xmlns:a="http://schemas.openxmlformats.org/drawingml/2006/main" l="5353" t="52856" r="90752" b="43163"/>
        <a:stretch xmlns:a="http://schemas.openxmlformats.org/drawingml/2006/main"/>
      </cdr:blipFill>
      <cdr:spPr bwMode="auto">
        <a:xfrm xmlns:a="http://schemas.openxmlformats.org/drawingml/2006/main">
          <a:off x="1349166" y="3162425"/>
          <a:ext cx="460528" cy="293555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  <cdr:relSizeAnchor xmlns:cdr="http://schemas.openxmlformats.org/drawingml/2006/chartDrawing">
    <cdr:from>
      <cdr:x>0.24177</cdr:x>
      <cdr:y>0.74089</cdr:y>
    </cdr:from>
    <cdr:to>
      <cdr:x>0.28257</cdr:x>
      <cdr:y>0.81164</cdr:y>
    </cdr:to>
    <cdr:pic>
      <cdr:nvPicPr>
        <cdr:cNvPr id="6" name="Imagen 5">
          <a:extLst xmlns:a="http://schemas.openxmlformats.org/drawingml/2006/main">
            <a:ext uri="{FF2B5EF4-FFF2-40B4-BE49-F238E27FC236}">
              <a16:creationId xmlns:a16="http://schemas.microsoft.com/office/drawing/2014/main" id="{CA9C133C-ADCC-4969-A93A-B0CAC2C97288}"/>
            </a:ext>
          </a:extLst>
        </cdr:cNvPr>
        <cdr:cNvPicPr/>
      </cdr:nvPicPr>
      <cdr:blipFill rotWithShape="1">
        <a:blip xmlns:a="http://schemas.openxmlformats.org/drawingml/2006/main" xmlns:r="http://schemas.openxmlformats.org/officeDocument/2006/relationships" r:embed="rId3"/>
        <a:srcRect xmlns:a="http://schemas.openxmlformats.org/drawingml/2006/main" l="6027" t="57179" r="90579" b="38721"/>
        <a:stretch xmlns:a="http://schemas.openxmlformats.org/drawingml/2006/main"/>
      </cdr:blipFill>
      <cdr:spPr bwMode="auto">
        <a:xfrm xmlns:a="http://schemas.openxmlformats.org/drawingml/2006/main">
          <a:off x="2527569" y="3167186"/>
          <a:ext cx="426516" cy="302442"/>
        </a:xfrm>
        <a:prstGeom xmlns:a="http://schemas.openxmlformats.org/drawingml/2006/main" prst="rect">
          <a:avLst/>
        </a:prstGeom>
        <a:ln xmlns:a="http://schemas.openxmlformats.org/drawingml/2006/main">
          <a:noFill/>
        </a:ln>
        <a:extLst xmlns:a="http://schemas.openxmlformats.org/drawingml/2006/main">
          <a:ext uri="{53640926-AAD7-44D8-BBD7-CCE9431645EC}">
            <a14:shadowObscured xmlns:a14="http://schemas.microsoft.com/office/drawing/2010/main"/>
          </a:ext>
        </a:extLst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0.05733</cdr:x>
      <cdr:y>0.90955</cdr:y>
    </cdr:from>
    <cdr:to>
      <cdr:x>0.28137</cdr:x>
      <cdr:y>0.97527</cdr:y>
    </cdr:to>
    <cdr:sp macro="" textlink="">
      <cdr:nvSpPr>
        <cdr:cNvPr id="2" name="CuadroTexto 11"/>
        <cdr:cNvSpPr txBox="1"/>
      </cdr:nvSpPr>
      <cdr:spPr>
        <a:xfrm xmlns:a="http://schemas.openxmlformats.org/drawingml/2006/main">
          <a:off x="500147" y="3514004"/>
          <a:ext cx="1954471" cy="25391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s-MX" sz="1050" dirty="0">
              <a:latin typeface="Arial" panose="020B0604020202020204" pitchFamily="34" charset="0"/>
              <a:cs typeface="Arial" panose="020B0604020202020204" pitchFamily="34" charset="0"/>
            </a:rPr>
            <a:t>Fuente: BVL y SBS</a:t>
          </a:r>
          <a:endParaRPr lang="es-PE" sz="12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0.17964</cdr:x>
      <cdr:y>0</cdr:y>
    </cdr:from>
    <cdr:to>
      <cdr:x>0.93903</cdr:x>
      <cdr:y>0.23899</cdr:y>
    </cdr:to>
    <cdr:sp macro="" textlink="">
      <cdr:nvSpPr>
        <cdr:cNvPr id="3" name="CuadroTexto 8">
          <a:extLst xmlns:a="http://schemas.openxmlformats.org/drawingml/2006/main">
            <a:ext uri="{FF2B5EF4-FFF2-40B4-BE49-F238E27FC236}">
              <a16:creationId xmlns:a16="http://schemas.microsoft.com/office/drawing/2014/main" id="{7395386D-8FE7-C112-15F4-0B6CAAF69E76}"/>
            </a:ext>
          </a:extLst>
        </cdr:cNvPr>
        <cdr:cNvSpPr txBox="1"/>
      </cdr:nvSpPr>
      <cdr:spPr>
        <a:xfrm xmlns:a="http://schemas.openxmlformats.org/drawingml/2006/main">
          <a:off x="1567130" y="0"/>
          <a:ext cx="6624736" cy="10571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MX" b="1" dirty="0">
              <a:latin typeface="Arial" panose="020B0604020202020204" pitchFamily="34" charset="0"/>
              <a:cs typeface="Arial" panose="020B0604020202020204" pitchFamily="34" charset="0"/>
            </a:rPr>
            <a:t>Rentabilidad Anualizada Promedio de Inversiones en Moneda Nacional </a:t>
          </a:r>
        </a:p>
        <a:p xmlns:a="http://schemas.openxmlformats.org/drawingml/2006/main">
          <a:pPr algn="ctr"/>
          <a:r>
            <a:rPr lang="es-MX" dirty="0">
              <a:latin typeface="Arial" panose="020B0604020202020204" pitchFamily="34" charset="0"/>
              <a:cs typeface="Arial" panose="020B0604020202020204" pitchFamily="34" charset="0"/>
            </a:rPr>
            <a:t>(Mayo 2020 a Febrero 2022)</a:t>
          </a:r>
          <a:endParaRPr lang="es-PE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0.54116</cdr:x>
      <cdr:y>0.76404</cdr:y>
    </cdr:from>
    <cdr:to>
      <cdr:x>0.65136</cdr:x>
      <cdr:y>0.83349</cdr:y>
    </cdr:to>
    <cdr:sp macro="" textlink="">
      <cdr:nvSpPr>
        <cdr:cNvPr id="2" name="CuadroTexto 19">
          <a:extLst xmlns:a="http://schemas.openxmlformats.org/drawingml/2006/main">
            <a:ext uri="{FF2B5EF4-FFF2-40B4-BE49-F238E27FC236}">
              <a16:creationId xmlns:a16="http://schemas.microsoft.com/office/drawing/2014/main" id="{57206059-BD1A-47A9-A847-F302C6EC646D}"/>
            </a:ext>
          </a:extLst>
        </cdr:cNvPr>
        <cdr:cNvSpPr txBox="1"/>
      </cdr:nvSpPr>
      <cdr:spPr>
        <a:xfrm xmlns:a="http://schemas.openxmlformats.org/drawingml/2006/main">
          <a:off x="5007342" y="4062712"/>
          <a:ext cx="101971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MX" b="1" dirty="0"/>
            <a:t>4%</a:t>
          </a:r>
          <a:endParaRPr lang="es-PE" b="1" dirty="0"/>
        </a:p>
      </cdr:txBody>
    </cdr:sp>
  </cdr:relSizeAnchor>
  <cdr:relSizeAnchor xmlns:cdr="http://schemas.openxmlformats.org/drawingml/2006/chartDrawing">
    <cdr:from>
      <cdr:x>0.07443</cdr:x>
      <cdr:y>0.61502</cdr:y>
    </cdr:from>
    <cdr:to>
      <cdr:x>0.26117</cdr:x>
      <cdr:y>0.68448</cdr:y>
    </cdr:to>
    <cdr:sp macro="" textlink="">
      <cdr:nvSpPr>
        <cdr:cNvPr id="3" name="CuadroTexto 10">
          <a:extLst xmlns:a="http://schemas.openxmlformats.org/drawingml/2006/main">
            <a:ext uri="{FF2B5EF4-FFF2-40B4-BE49-F238E27FC236}">
              <a16:creationId xmlns:a16="http://schemas.microsoft.com/office/drawing/2014/main" id="{10E980E6-0D55-17A2-99F9-42E371662160}"/>
            </a:ext>
          </a:extLst>
        </cdr:cNvPr>
        <cdr:cNvSpPr txBox="1"/>
      </cdr:nvSpPr>
      <cdr:spPr>
        <a:xfrm xmlns:a="http://schemas.openxmlformats.org/drawingml/2006/main">
          <a:off x="688663" y="3270351"/>
          <a:ext cx="1727907" cy="36933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28575">
          <a:solidFill>
            <a:srgbClr val="C00000"/>
          </a:solidFill>
          <a:prstDash val="sysDash"/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s-ES_tradnl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MX" b="1" dirty="0"/>
            <a:t>1,8 millones</a:t>
          </a:r>
          <a:endParaRPr lang="es-PE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399CA-FD4D-4C8A-9396-B318C92F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78B1B-9B99-4335-AC36-D71D927B8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CDA3D-D13C-4C84-B1AC-337A082E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6FBF5F-C04B-4B42-A8B2-9BC0105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69023-AD82-429B-BB03-4F804649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65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271ED-4404-43E3-B182-313A1793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31B636-CA36-4B9F-9D97-CF52160A0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49A74-099A-4DC2-AE79-3EE6E95E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802391-A905-4BD7-B1BE-A8D767F1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B21212-79ED-4C4B-A3C3-5447A24D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4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0D6821-700A-44F4-AB74-0E176320C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D624F-0170-47AE-990B-4D63EB26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7C2030-01BB-45BA-847A-A46D4C09F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470AC-8AED-45FB-A70B-89E19888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12905-A4FE-4FEC-A3D9-5C210623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013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3863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DE5B-B126-0B42-B728-A8650A460C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960563"/>
            <a:ext cx="10515600" cy="4330700"/>
          </a:xfrm>
        </p:spPr>
        <p:txBody>
          <a:bodyPr/>
          <a:lstStyle>
            <a:lvl1pPr marL="457200" indent="-457200">
              <a:buClr>
                <a:srgbClr val="003863"/>
              </a:buCl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-228600">
              <a:buClr>
                <a:srgbClr val="003863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rgbClr val="003863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3863"/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dirty="0" err="1"/>
              <a:t>Contenido</a:t>
            </a:r>
            <a:r>
              <a:rPr lang="en-US" dirty="0"/>
              <a:t> primer </a:t>
            </a:r>
            <a:r>
              <a:rPr lang="en-US" dirty="0" err="1"/>
              <a:t>nivel</a:t>
            </a:r>
            <a:endParaRPr lang="en-US" dirty="0"/>
          </a:p>
          <a:p>
            <a:pPr lvl="1"/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2"/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tercer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US" dirty="0"/>
          </a:p>
          <a:p>
            <a:pPr lvl="3"/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cuarto</a:t>
            </a:r>
            <a:r>
              <a:rPr lang="en-US" dirty="0"/>
              <a:t> </a:t>
            </a:r>
            <a:r>
              <a:rPr lang="en-US" dirty="0" err="1"/>
              <a:t>nivel</a:t>
            </a:r>
            <a:endParaRPr lang="en-PE" dirty="0"/>
          </a:p>
        </p:txBody>
      </p:sp>
    </p:spTree>
    <p:extLst>
      <p:ext uri="{BB962C8B-B14F-4D97-AF65-F5344CB8AC3E}">
        <p14:creationId xmlns:p14="http://schemas.microsoft.com/office/powerpoint/2010/main" val="5139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64B17-0629-42F4-9413-BF0C1CF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47AF1A-DFC0-4860-9DAE-11174019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F69BB0-E200-4DE0-85C6-00A525FE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35031-4925-4585-AB2F-CE97D884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5E0EF-2F50-426E-9A81-6C9410FB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64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0ABB-5054-4E01-9E97-A4EB849F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0C5A88-29D4-4C11-8712-734EC719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BA2A86-B06A-4B37-9FA6-20F54867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7F409-EAF2-4134-B341-75A15D11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E884B4-73D0-4549-AFF9-42E095F5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275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C3735-FEE5-4350-A0DF-F45112F4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4C79E-A903-451B-9054-49970A3F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68C0C8-099E-4BAD-92DE-8E8CA81C8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2CEC89-DE9E-4040-AA38-DCEEA089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6C3BD-A44E-47C7-AD23-B277C73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35418-A7FA-4775-B9F6-0737BD8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548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D403B-F4BC-4DCE-B740-F8005532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EB856-3C23-4002-903F-A60686EFE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352616-F0D5-4084-AC38-F2BC7DA37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C94334-9353-4639-9E1E-278B8676C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A4A7CC-7DC0-453D-99D0-C93B39FD8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0CBF34-0A08-4F4D-963E-117AC440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888F6E-10E6-40B6-A284-0E55B406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1C1F24-ED31-44B4-ADB0-74B01FF7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10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35052-1644-48FC-817C-8380B751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E8B4D6-DA12-4A7D-AA91-210048A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77F09-EADA-4353-A65A-7326258B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0A263-35F7-4DC7-AE0D-05C93760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84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58B012-4DAC-4220-9A00-02BA7CD7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A5F124-34C3-4489-82FD-C680C5A1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BFBAD-4B3C-42D2-B9CB-D1C8B810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89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90A62-3C93-40CE-8D0B-1002C832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A6A2C-49EC-48B2-ABE5-0FA1E7D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1646DB-E4F5-4B78-9EAB-0C65A943A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783744-B198-4528-AFEA-4210BEE3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59F37E-4FA1-4876-A41F-6FCDE443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21F94-0019-4440-BC60-2E20C46A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126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72140-A46B-4DD1-A03D-805A3CBB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29DE635-A778-4B5F-92F2-314175EA8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5DCF66-9CEF-4F46-97B8-BF4BA19D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0022C7-3288-4363-B7BA-9D9FB3D9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0FFBF-CE76-4DF6-BD84-909B9B3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FD0D0-3136-4424-B885-FE9A798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78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57D4D2-1168-4FEA-B61F-28BBFDAB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08633F-3F72-47E4-B50E-0A2873251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9988CD-31D9-4558-BEF7-D1D3E0F2A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7C7E-2841-4B45-A169-4F8723358509}" type="datetimeFigureOut">
              <a:rPr lang="es-PE" smtClean="0"/>
              <a:t>14/03/2025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6BD268-2D17-42D1-83A2-6C00B4563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A24E3-6523-4101-B33B-1A7FC2F5D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E948-A7D9-4F4A-8D32-D4575503F60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959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F235B-B897-4347-A009-F33A50BB9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Curso de Extensión BCRP 2025</a:t>
            </a:r>
            <a:br>
              <a:rPr lang="es-PE" dirty="0"/>
            </a:br>
            <a:r>
              <a:rPr lang="es-PE" dirty="0"/>
              <a:t>Políticas Públicas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D8728-35E0-44E1-9935-7296F12D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061"/>
            <a:ext cx="9144000" cy="1655762"/>
          </a:xfrm>
        </p:spPr>
        <p:txBody>
          <a:bodyPr>
            <a:normAutofit/>
          </a:bodyPr>
          <a:lstStyle/>
          <a:p>
            <a:r>
              <a:rPr lang="es-PE" sz="3200" dirty="0"/>
              <a:t>Tema: Sistema de pensiones</a:t>
            </a:r>
            <a:endParaRPr lang="es-PE" dirty="0"/>
          </a:p>
          <a:p>
            <a:r>
              <a:rPr lang="es-PE" sz="3200" dirty="0"/>
              <a:t>Prof. Omar Ghurra</a:t>
            </a:r>
          </a:p>
        </p:txBody>
      </p:sp>
    </p:spTree>
    <p:extLst>
      <p:ext uri="{BB962C8B-B14F-4D97-AF65-F5344CB8AC3E}">
        <p14:creationId xmlns:p14="http://schemas.microsoft.com/office/powerpoint/2010/main" val="37249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960563"/>
                <a:ext cx="10515600" cy="453231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P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s-P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P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:r>
                  <a:rPr lang="es-PE" dirty="0"/>
                  <a:t>Sujeto a:</a:t>
                </a:r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marL="457200" lvl="1" indent="0">
                  <a:buNone/>
                </a:pPr>
                <a:endParaRPr lang="es-PE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960563"/>
                <a:ext cx="10515600" cy="4532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D5A4136-9B26-71AF-AD50-6B74F86204E2}"/>
              </a:ext>
            </a:extLst>
          </p:cNvPr>
          <p:cNvSpPr txBox="1"/>
          <p:nvPr/>
        </p:nvSpPr>
        <p:spPr>
          <a:xfrm>
            <a:off x="10256286" y="1960563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A91EB1-8619-FE04-CC2D-758A21A261CD}"/>
              </a:ext>
            </a:extLst>
          </p:cNvPr>
          <p:cNvSpPr txBox="1"/>
          <p:nvPr/>
        </p:nvSpPr>
        <p:spPr>
          <a:xfrm>
            <a:off x="10256285" y="3806840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528F7B-602F-584A-2E54-5C8A8D99F19B}"/>
              </a:ext>
            </a:extLst>
          </p:cNvPr>
          <p:cNvSpPr txBox="1"/>
          <p:nvPr/>
        </p:nvSpPr>
        <p:spPr>
          <a:xfrm>
            <a:off x="10256286" y="4748402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92250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PE" b="0" dirty="0">
                    <a:latin typeface="Cambria Math" panose="02040503050406030204" pitchFamily="18" charset="0"/>
                  </a:rPr>
                  <a:t>Dividiendo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(5) </a:t>
                </a:r>
                <a:r>
                  <a:rPr lang="es-PE" b="0" dirty="0">
                    <a:latin typeface="Cambria Math" panose="02040503050406030204" pitchFamily="18" charset="0"/>
                  </a:rPr>
                  <a:t>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b="0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PE" b="0" dirty="0">
                    <a:latin typeface="Cambria Math" panose="02040503050406030204" pitchFamily="18" charset="0"/>
                  </a:rPr>
                  <a:t>Reemplazando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PE" dirty="0">
                    <a:latin typeface="Cambria Math" panose="02040503050406030204" pitchFamily="18" charset="0"/>
                  </a:rPr>
                  <a:t> de </a:t>
                </a:r>
                <a:r>
                  <a:rPr lang="es-PE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(4)</a:t>
                </a:r>
                <a:endParaRPr lang="es-PE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  <a:blipFill>
                <a:blip r:embed="rId2"/>
                <a:stretch>
                  <a:fillRect l="-1000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F90414FD-D743-262C-4F70-5B84A359801B}"/>
              </a:ext>
            </a:extLst>
          </p:cNvPr>
          <p:cNvSpPr/>
          <p:nvPr/>
        </p:nvSpPr>
        <p:spPr>
          <a:xfrm>
            <a:off x="2733869" y="3928188"/>
            <a:ext cx="6792686" cy="1250302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23E72A-9FEB-C230-75E8-0F9F424D686A}"/>
              </a:ext>
            </a:extLst>
          </p:cNvPr>
          <p:cNvSpPr txBox="1"/>
          <p:nvPr/>
        </p:nvSpPr>
        <p:spPr>
          <a:xfrm>
            <a:off x="2733869" y="5178490"/>
            <a:ext cx="679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Restricción presupuestaria intertemporal</a:t>
            </a:r>
          </a:p>
        </p:txBody>
      </p:sp>
    </p:spTree>
    <p:extLst>
      <p:ext uri="{BB962C8B-B14F-4D97-AF65-F5344CB8AC3E}">
        <p14:creationId xmlns:p14="http://schemas.microsoft.com/office/powerpoint/2010/main" val="63172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P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s-PE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s-PE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PE" b="0" dirty="0">
                    <a:latin typeface="Cambria Math" panose="02040503050406030204" pitchFamily="18" charset="0"/>
                  </a:rPr>
                  <a:t>Condiciones de primer orden</a:t>
                </a:r>
                <a:r>
                  <a:rPr lang="en-US" b="0" dirty="0">
                    <a:latin typeface="Cambria Math" panose="02040503050406030204" pitchFamily="18" charset="0"/>
                  </a:rPr>
                  <a:t>:</a:t>
                </a:r>
                <a:endParaRPr lang="es-PE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PE" dirty="0"/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P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s-PE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1E11D5D8-76C2-F105-C0C5-E5B6FFA1B39A}"/>
              </a:ext>
            </a:extLst>
          </p:cNvPr>
          <p:cNvSpPr/>
          <p:nvPr/>
        </p:nvSpPr>
        <p:spPr>
          <a:xfrm>
            <a:off x="3907971" y="3853543"/>
            <a:ext cx="4376058" cy="1250302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ECA795-A8CC-2CE9-510E-D3F19CD780FC}"/>
              </a:ext>
            </a:extLst>
          </p:cNvPr>
          <p:cNvSpPr txBox="1"/>
          <p:nvPr/>
        </p:nvSpPr>
        <p:spPr>
          <a:xfrm>
            <a:off x="2733869" y="5178490"/>
            <a:ext cx="6792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Ecuación de Euler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CAD9D83-F6A0-64B4-4D3F-72C966475753}"/>
              </a:ext>
            </a:extLst>
          </p:cNvPr>
          <p:cNvSpPr txBox="1"/>
          <p:nvPr/>
        </p:nvSpPr>
        <p:spPr>
          <a:xfrm>
            <a:off x="9705780" y="4247861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(6)</a:t>
            </a:r>
          </a:p>
        </p:txBody>
      </p:sp>
    </p:spTree>
    <p:extLst>
      <p:ext uri="{BB962C8B-B14F-4D97-AF65-F5344CB8AC3E}">
        <p14:creationId xmlns:p14="http://schemas.microsoft.com/office/powerpoint/2010/main" val="33032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</m:oMath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>
                  <a:buNone/>
                </a:pPr>
                <a:r>
                  <a:rPr lang="es-PE" dirty="0"/>
                  <a:t>Reemplazamos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/>
                  <a:t>en </a:t>
                </a:r>
                <a:r>
                  <a:rPr lang="es-PE" dirty="0" err="1"/>
                  <a:t>eq</a:t>
                </a:r>
                <a:r>
                  <a:rPr lang="es-PE" dirty="0"/>
                  <a:t>. </a:t>
                </a:r>
                <a:r>
                  <a:rPr lang="es-PE" dirty="0">
                    <a:solidFill>
                      <a:srgbClr val="FF0000"/>
                    </a:solidFill>
                  </a:rPr>
                  <a:t>(4)</a:t>
                </a: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1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PE" b="0" dirty="0">
                    <a:latin typeface="Cambria Math" panose="02040503050406030204" pitchFamily="18" charset="0"/>
                  </a:rPr>
                  <a:t>En el sistema de capitalización individual (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fully</a:t>
                </a:r>
                <a:r>
                  <a:rPr lang="es-PE" b="0" i="1" dirty="0">
                    <a:latin typeface="Cambria Math" panose="02040503050406030204" pitchFamily="18" charset="0"/>
                  </a:rPr>
                  <a:t> 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funded</a:t>
                </a:r>
                <a:r>
                  <a:rPr lang="es-PE" b="0" dirty="0">
                    <a:latin typeface="Cambria Math" panose="02040503050406030204" pitchFamily="18" charset="0"/>
                  </a:rPr>
                  <a:t>), </a:t>
                </a:r>
                <a:r>
                  <a:rPr lang="es-PE" b="0" dirty="0" err="1">
                    <a:latin typeface="Cambria Math" panose="02040503050406030204" pitchFamily="18" charset="0"/>
                  </a:rPr>
                  <a:t>reemp</a:t>
                </a:r>
                <a:r>
                  <a:rPr lang="es-PE" b="0" dirty="0">
                    <a:latin typeface="Cambria Math" panose="02040503050406030204" pitchFamily="18" charset="0"/>
                  </a:rPr>
                  <a:t>.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(1) </a:t>
                </a:r>
                <a:r>
                  <a:rPr lang="es-PE" b="0" dirty="0">
                    <a:latin typeface="Cambria Math" panose="02040503050406030204" pitchFamily="18" charset="0"/>
                  </a:rPr>
                  <a:t>en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(7)</a:t>
                </a:r>
              </a:p>
              <a:p>
                <a:pPr marL="0" indent="0" algn="ctr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520D2F2D-8134-58DB-9B9C-C88AC93D9AAD}"/>
              </a:ext>
            </a:extLst>
          </p:cNvPr>
          <p:cNvSpPr/>
          <p:nvPr/>
        </p:nvSpPr>
        <p:spPr>
          <a:xfrm>
            <a:off x="2443064" y="27993"/>
            <a:ext cx="7214119" cy="1101011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849C06-C9FA-57CD-0628-E95E549EDFE1}"/>
              </a:ext>
            </a:extLst>
          </p:cNvPr>
          <p:cNvSpPr txBox="1"/>
          <p:nvPr/>
        </p:nvSpPr>
        <p:spPr>
          <a:xfrm>
            <a:off x="10355037" y="422311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(7)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8E2965-B650-2DED-6B90-AEC19C7CC360}"/>
              </a:ext>
            </a:extLst>
          </p:cNvPr>
          <p:cNvSpPr/>
          <p:nvPr/>
        </p:nvSpPr>
        <p:spPr>
          <a:xfrm>
            <a:off x="4300634" y="5218924"/>
            <a:ext cx="3498978" cy="1101011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B0DFCEB-378C-96D9-BAD7-460FAE42DA22}"/>
                  </a:ext>
                </a:extLst>
              </p:cNvPr>
              <p:cNvSpPr txBox="1"/>
              <p:nvPr/>
            </p:nvSpPr>
            <p:spPr>
              <a:xfrm>
                <a:off x="9194347" y="5218924"/>
                <a:ext cx="2021049" cy="984372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s-PE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s-PE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B0DFCEB-378C-96D9-BAD7-460FAE42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47" y="5218924"/>
                <a:ext cx="2021049" cy="984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BBCF73-AD78-CA9D-BEA9-901AF0A50CBC}"/>
              </a:ext>
            </a:extLst>
          </p:cNvPr>
          <p:cNvCxnSpPr/>
          <p:nvPr/>
        </p:nvCxnSpPr>
        <p:spPr>
          <a:xfrm>
            <a:off x="8182947" y="5769429"/>
            <a:ext cx="606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45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PE" b="0" dirty="0">
                    <a:latin typeface="Cambria Math" panose="02040503050406030204" pitchFamily="18" charset="0"/>
                  </a:rPr>
                  <a:t>En el sistema de capitalización individual (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fully</a:t>
                </a:r>
                <a:r>
                  <a:rPr lang="es-PE" b="0" i="1" dirty="0">
                    <a:latin typeface="Cambria Math" panose="02040503050406030204" pitchFamily="18" charset="0"/>
                  </a:rPr>
                  <a:t> 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funded</a:t>
                </a:r>
                <a:r>
                  <a:rPr lang="es-PE" b="0" dirty="0">
                    <a:latin typeface="Cambria Math" panose="02040503050406030204" pitchFamily="18" charset="0"/>
                  </a:rPr>
                  <a:t>), </a:t>
                </a:r>
                <a:r>
                  <a:rPr lang="es-PE" b="0" dirty="0" err="1">
                    <a:latin typeface="Cambria Math" panose="02040503050406030204" pitchFamily="18" charset="0"/>
                  </a:rPr>
                  <a:t>reemp</a:t>
                </a:r>
                <a:r>
                  <a:rPr lang="es-PE" b="0" dirty="0">
                    <a:latin typeface="Cambria Math" panose="02040503050406030204" pitchFamily="18" charset="0"/>
                  </a:rPr>
                  <a:t>.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(1) </a:t>
                </a:r>
                <a:r>
                  <a:rPr lang="es-PE" b="0" dirty="0">
                    <a:latin typeface="Cambria Math" panose="02040503050406030204" pitchFamily="18" charset="0"/>
                  </a:rPr>
                  <a:t>en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(7)</a:t>
                </a:r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𝑎𝑔𝑟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520D2F2D-8134-58DB-9B9C-C88AC93D9AAD}"/>
              </a:ext>
            </a:extLst>
          </p:cNvPr>
          <p:cNvSpPr/>
          <p:nvPr/>
        </p:nvSpPr>
        <p:spPr>
          <a:xfrm>
            <a:off x="2443064" y="27993"/>
            <a:ext cx="7214119" cy="1101011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849C06-C9FA-57CD-0628-E95E549EDFE1}"/>
              </a:ext>
            </a:extLst>
          </p:cNvPr>
          <p:cNvSpPr txBox="1"/>
          <p:nvPr/>
        </p:nvSpPr>
        <p:spPr>
          <a:xfrm>
            <a:off x="10355037" y="422311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(7)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8E2965-B650-2DED-6B90-AEC19C7CC360}"/>
              </a:ext>
            </a:extLst>
          </p:cNvPr>
          <p:cNvSpPr/>
          <p:nvPr/>
        </p:nvSpPr>
        <p:spPr>
          <a:xfrm>
            <a:off x="4300634" y="2438401"/>
            <a:ext cx="3498978" cy="1101011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D36011-DEEB-3550-B5A0-43C10BAAEA72}"/>
              </a:ext>
            </a:extLst>
          </p:cNvPr>
          <p:cNvSpPr/>
          <p:nvPr/>
        </p:nvSpPr>
        <p:spPr>
          <a:xfrm>
            <a:off x="4346511" y="5082074"/>
            <a:ext cx="3498978" cy="1101011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s-PE" sz="105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PE" b="0" dirty="0">
                    <a:latin typeface="Cambria Math" panose="02040503050406030204" pitchFamily="18" charset="0"/>
                  </a:rPr>
                  <a:t>En el sistema de reparto (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pay</a:t>
                </a:r>
                <a:r>
                  <a:rPr lang="es-PE" b="0" i="1" dirty="0">
                    <a:latin typeface="Cambria Math" panose="02040503050406030204" pitchFamily="18" charset="0"/>
                  </a:rPr>
                  <a:t>-as-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you</a:t>
                </a:r>
                <a:r>
                  <a:rPr lang="es-PE" b="0" i="1" dirty="0">
                    <a:latin typeface="Cambria Math" panose="02040503050406030204" pitchFamily="18" charset="0"/>
                  </a:rPr>
                  <a:t>-</a:t>
                </a:r>
                <a:r>
                  <a:rPr lang="es-PE" b="0" i="1" dirty="0" err="1">
                    <a:latin typeface="Cambria Math" panose="02040503050406030204" pitchFamily="18" charset="0"/>
                  </a:rPr>
                  <a:t>go</a:t>
                </a:r>
                <a:r>
                  <a:rPr lang="es-PE" b="0" dirty="0">
                    <a:latin typeface="Cambria Math" panose="02040503050406030204" pitchFamily="18" charset="0"/>
                  </a:rPr>
                  <a:t>), </a:t>
                </a:r>
                <a:r>
                  <a:rPr lang="es-PE" b="0" dirty="0" err="1">
                    <a:latin typeface="Cambria Math" panose="02040503050406030204" pitchFamily="18" charset="0"/>
                  </a:rPr>
                  <a:t>reemp</a:t>
                </a:r>
                <a:r>
                  <a:rPr lang="es-PE" b="0" dirty="0">
                    <a:latin typeface="Cambria Math" panose="02040503050406030204" pitchFamily="18" charset="0"/>
                  </a:rPr>
                  <a:t>.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(2) </a:t>
                </a:r>
                <a:r>
                  <a:rPr lang="es-PE" b="0" dirty="0">
                    <a:latin typeface="Cambria Math" panose="02040503050406030204" pitchFamily="18" charset="0"/>
                  </a:rPr>
                  <a:t>en </a:t>
                </a:r>
                <a:r>
                  <a:rPr lang="es-PE" b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(7)</a:t>
                </a:r>
              </a:p>
              <a:p>
                <a:pPr marL="0" indent="0" algn="ctr">
                  <a:buNone/>
                </a:pPr>
                <a:endParaRPr lang="es-PE" b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>
                  <a:buNone/>
                </a:pPr>
                <a:r>
                  <a:rPr lang="es-PE" dirty="0"/>
                  <a:t>Asumiendo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𝑎𝑔𝑟</m:t>
                          </m:r>
                        </m:sup>
                      </m:sSubSup>
                    </m:oMath>
                  </m:oMathPara>
                </a14:m>
                <a:endParaRPr lang="es-PE" dirty="0"/>
              </a:p>
              <a:p>
                <a:pPr marL="0" indent="0" algn="ctr">
                  <a:buNone/>
                </a:pP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0"/>
                <a:ext cx="12192000" cy="6690049"/>
              </a:xfrm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>
            <a:extLst>
              <a:ext uri="{FF2B5EF4-FFF2-40B4-BE49-F238E27FC236}">
                <a16:creationId xmlns:a16="http://schemas.microsoft.com/office/drawing/2014/main" id="{520D2F2D-8134-58DB-9B9C-C88AC93D9AAD}"/>
              </a:ext>
            </a:extLst>
          </p:cNvPr>
          <p:cNvSpPr/>
          <p:nvPr/>
        </p:nvSpPr>
        <p:spPr>
          <a:xfrm>
            <a:off x="2443064" y="27993"/>
            <a:ext cx="7214119" cy="1101011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849C06-C9FA-57CD-0628-E95E549EDFE1}"/>
              </a:ext>
            </a:extLst>
          </p:cNvPr>
          <p:cNvSpPr txBox="1"/>
          <p:nvPr/>
        </p:nvSpPr>
        <p:spPr>
          <a:xfrm>
            <a:off x="10355037" y="422311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(7)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8E2965-B650-2DED-6B90-AEC19C7CC360}"/>
              </a:ext>
            </a:extLst>
          </p:cNvPr>
          <p:cNvSpPr/>
          <p:nvPr/>
        </p:nvSpPr>
        <p:spPr>
          <a:xfrm>
            <a:off x="2090057" y="4463145"/>
            <a:ext cx="8061649" cy="2142930"/>
          </a:xfrm>
          <a:prstGeom prst="rect">
            <a:avLst/>
          </a:prstGeom>
          <a:noFill/>
          <a:ln w="28575">
            <a:solidFill>
              <a:srgbClr val="004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 de la seguridad social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Mecanismo de ahorro y suavizamiento de consumo: </a:t>
            </a:r>
            <a:r>
              <a:rPr lang="es-PE" dirty="0"/>
              <a:t>debe permitir un balance entre el consumo de hoy (joven) mientras trabajo y el consumo de mañana (viejo) en el que me retiro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Mecanismo de seguro a través de la agrupación de riesgos: </a:t>
            </a:r>
            <a:r>
              <a:rPr lang="es-PE" dirty="0"/>
              <a:t>provee mecanismos para manejar la incertidumbre sobre la esperanza de vida, la capacidad de generar ingresos y los requerimientos de consumo en edad avanzada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Redistribución: </a:t>
            </a:r>
            <a:r>
              <a:rPr lang="es-PE" dirty="0"/>
              <a:t>sirve como instrumento para lograr objetivos sociales en relación a la redistribución entre generaciones, lucha contra la pobreza, entre otros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7456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Consideraciones adicionales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Los objetivos mencionados anteriormente deben ser evaluados tomando en cuenta los efectos del sistema previsional sobre: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Ahorros: </a:t>
            </a:r>
            <a:r>
              <a:rPr lang="es-PE" dirty="0"/>
              <a:t>(cubierto en el modelo teórico)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Firmas y el comportamiento del trabajador: </a:t>
            </a:r>
            <a:r>
              <a:rPr lang="es-PE" dirty="0"/>
              <a:t>las pensiones pueden ser en la práctica un impuesto adicional, lo cual puede distorsionar el comportamiento de los agentes (e incluso incrementar los niveles de informalidad)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383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/>
          <a:lstStyle/>
          <a:p>
            <a:r>
              <a:rPr lang="es-PE" dirty="0"/>
              <a:t>Los fondos de pensiones están vinculados a múltiples variables macroeconómicas</a:t>
            </a:r>
          </a:p>
        </p:txBody>
      </p:sp>
      <p:sp>
        <p:nvSpPr>
          <p:cNvPr id="6" name="Rectángulo redondeado 9">
            <a:extLst>
              <a:ext uri="{FF2B5EF4-FFF2-40B4-BE49-F238E27FC236}">
                <a16:creationId xmlns:a16="http://schemas.microsoft.com/office/drawing/2014/main" id="{0705A297-9818-44D8-B249-14211872AE15}"/>
              </a:ext>
            </a:extLst>
          </p:cNvPr>
          <p:cNvSpPr/>
          <p:nvPr/>
        </p:nvSpPr>
        <p:spPr>
          <a:xfrm>
            <a:off x="5049640" y="3549039"/>
            <a:ext cx="1668379" cy="89835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bg1"/>
                </a:solidFill>
              </a:rPr>
              <a:t>Fondos de Pensiones</a:t>
            </a:r>
          </a:p>
        </p:txBody>
      </p:sp>
      <p:sp>
        <p:nvSpPr>
          <p:cNvPr id="7" name="Rectángulo redondeado 10">
            <a:extLst>
              <a:ext uri="{FF2B5EF4-FFF2-40B4-BE49-F238E27FC236}">
                <a16:creationId xmlns:a16="http://schemas.microsoft.com/office/drawing/2014/main" id="{7E7E8074-0F7D-4085-9CE6-A63A2FAC9BEA}"/>
              </a:ext>
            </a:extLst>
          </p:cNvPr>
          <p:cNvSpPr/>
          <p:nvPr/>
        </p:nvSpPr>
        <p:spPr>
          <a:xfrm>
            <a:off x="3249637" y="2552824"/>
            <a:ext cx="1668379" cy="89835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Ahorro e inversión</a:t>
            </a:r>
          </a:p>
        </p:txBody>
      </p:sp>
      <p:sp>
        <p:nvSpPr>
          <p:cNvPr id="8" name="Rectángulo redondeado 11">
            <a:extLst>
              <a:ext uri="{FF2B5EF4-FFF2-40B4-BE49-F238E27FC236}">
                <a16:creationId xmlns:a16="http://schemas.microsoft.com/office/drawing/2014/main" id="{3C7966C3-9168-4C34-A989-73B4EFF76E7D}"/>
              </a:ext>
            </a:extLst>
          </p:cNvPr>
          <p:cNvSpPr/>
          <p:nvPr/>
        </p:nvSpPr>
        <p:spPr>
          <a:xfrm>
            <a:off x="6908474" y="2564968"/>
            <a:ext cx="1668379" cy="89835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Empleo agregado y formalidad</a:t>
            </a:r>
          </a:p>
        </p:txBody>
      </p:sp>
      <p:sp>
        <p:nvSpPr>
          <p:cNvPr id="9" name="Rectángulo redondeado 12">
            <a:extLst>
              <a:ext uri="{FF2B5EF4-FFF2-40B4-BE49-F238E27FC236}">
                <a16:creationId xmlns:a16="http://schemas.microsoft.com/office/drawing/2014/main" id="{7D53370F-1EE0-4179-827E-D5EF5227803C}"/>
              </a:ext>
            </a:extLst>
          </p:cNvPr>
          <p:cNvSpPr/>
          <p:nvPr/>
        </p:nvSpPr>
        <p:spPr>
          <a:xfrm>
            <a:off x="3249636" y="4585826"/>
            <a:ext cx="1668379" cy="89835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Desarrollo del mercado de capitales</a:t>
            </a:r>
          </a:p>
        </p:txBody>
      </p:sp>
      <p:sp>
        <p:nvSpPr>
          <p:cNvPr id="10" name="Rectángulo redondeado 13">
            <a:extLst>
              <a:ext uri="{FF2B5EF4-FFF2-40B4-BE49-F238E27FC236}">
                <a16:creationId xmlns:a16="http://schemas.microsoft.com/office/drawing/2014/main" id="{7E699E67-1575-455E-AD67-6FE07862B58A}"/>
              </a:ext>
            </a:extLst>
          </p:cNvPr>
          <p:cNvSpPr/>
          <p:nvPr/>
        </p:nvSpPr>
        <p:spPr>
          <a:xfrm>
            <a:off x="6887815" y="4576993"/>
            <a:ext cx="1668379" cy="898358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Productividad total de factores</a:t>
            </a:r>
          </a:p>
        </p:txBody>
      </p:sp>
      <p:sp>
        <p:nvSpPr>
          <p:cNvPr id="11" name="CuadroTexto 18">
            <a:extLst>
              <a:ext uri="{FF2B5EF4-FFF2-40B4-BE49-F238E27FC236}">
                <a16:creationId xmlns:a16="http://schemas.microsoft.com/office/drawing/2014/main" id="{D5684002-93A0-4C22-A9C2-5974EF836657}"/>
              </a:ext>
            </a:extLst>
          </p:cNvPr>
          <p:cNvSpPr txBox="1"/>
          <p:nvPr/>
        </p:nvSpPr>
        <p:spPr>
          <a:xfrm>
            <a:off x="1482383" y="1759504"/>
            <a:ext cx="3207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>
                <a:latin typeface="Arial Narrow" panose="020B0606020202030204" pitchFamily="34" charset="0"/>
              </a:rPr>
              <a:t>Mayor </a:t>
            </a:r>
            <a:r>
              <a:rPr lang="es-PE" sz="1400" b="1" dirty="0">
                <a:latin typeface="Arial Narrow" panose="020B0606020202030204" pitchFamily="34" charset="0"/>
              </a:rPr>
              <a:t>ahorro privado </a:t>
            </a:r>
            <a:r>
              <a:rPr lang="es-PE" sz="1400" dirty="0">
                <a:latin typeface="Arial Narrow" panose="020B0606020202030204" pitchFamily="34" charset="0"/>
              </a:rPr>
              <a:t>permite financiar más </a:t>
            </a:r>
            <a:r>
              <a:rPr lang="es-PE" sz="1400" b="1" dirty="0">
                <a:latin typeface="Arial Narrow" panose="020B0606020202030204" pitchFamily="34" charset="0"/>
              </a:rPr>
              <a:t>inversión</a:t>
            </a:r>
            <a:r>
              <a:rPr lang="es-PE" sz="1400" dirty="0">
                <a:latin typeface="Arial Narrow" panose="020B0606020202030204" pitchFamily="34" charset="0"/>
              </a:rPr>
              <a:t>. En países con alta informalidad es importante incentivar el ahorro voluntario.</a:t>
            </a: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9F2292C4-68E2-4080-8C49-F3B4D390BCFE}"/>
              </a:ext>
            </a:extLst>
          </p:cNvPr>
          <p:cNvSpPr/>
          <p:nvPr/>
        </p:nvSpPr>
        <p:spPr>
          <a:xfrm>
            <a:off x="7865787" y="1789153"/>
            <a:ext cx="27186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400" dirty="0">
                <a:latin typeface="Arial Narrow" panose="020B0606020202030204" pitchFamily="34" charset="0"/>
              </a:rPr>
              <a:t>Los planes de contribución definida incentivan a las personas a </a:t>
            </a:r>
            <a:r>
              <a:rPr lang="es-MX" sz="1400" b="1" dirty="0">
                <a:latin typeface="Arial Narrow" panose="020B0606020202030204" pitchFamily="34" charset="0"/>
              </a:rPr>
              <a:t>trabajar formalmente por más </a:t>
            </a:r>
            <a:r>
              <a:rPr lang="es-PE" sz="1400" b="1" dirty="0">
                <a:latin typeface="Arial Narrow" panose="020B0606020202030204" pitchFamily="34" charset="0"/>
              </a:rPr>
              <a:t>tiempo</a:t>
            </a:r>
            <a:r>
              <a:rPr lang="es-PE" sz="1400" dirty="0">
                <a:latin typeface="Arial Narrow" panose="020B0606020202030204" pitchFamily="34" charset="0"/>
              </a:rPr>
              <a:t>. </a:t>
            </a:r>
          </a:p>
        </p:txBody>
      </p:sp>
      <p:sp>
        <p:nvSpPr>
          <p:cNvPr id="13" name="Rectángulo 20">
            <a:extLst>
              <a:ext uri="{FF2B5EF4-FFF2-40B4-BE49-F238E27FC236}">
                <a16:creationId xmlns:a16="http://schemas.microsoft.com/office/drawing/2014/main" id="{0419625E-B990-49F4-B93E-E9E38ACD201F}"/>
              </a:ext>
            </a:extLst>
          </p:cNvPr>
          <p:cNvSpPr/>
          <p:nvPr/>
        </p:nvSpPr>
        <p:spPr>
          <a:xfrm>
            <a:off x="1512773" y="5647342"/>
            <a:ext cx="29318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latin typeface="Arial Narrow" panose="020B0606020202030204" pitchFamily="34" charset="0"/>
              </a:rPr>
              <a:t>Crecimiento del </a:t>
            </a:r>
            <a:r>
              <a:rPr lang="es-PE" sz="1400" b="1" dirty="0">
                <a:latin typeface="Arial Narrow" panose="020B0606020202030204" pitchFamily="34" charset="0"/>
              </a:rPr>
              <a:t>mercado financiero</a:t>
            </a:r>
            <a:r>
              <a:rPr lang="es-PE" sz="1400" dirty="0">
                <a:latin typeface="Arial Narrow" panose="020B0606020202030204" pitchFamily="34" charset="0"/>
              </a:rPr>
              <a:t>. Mayor transparencia, especialización, innovación y creación de instrumentos financieros. Mejor gobierno corporativo.</a:t>
            </a:r>
          </a:p>
        </p:txBody>
      </p:sp>
      <p:sp>
        <p:nvSpPr>
          <p:cNvPr id="14" name="Rectángulo 21">
            <a:extLst>
              <a:ext uri="{FF2B5EF4-FFF2-40B4-BE49-F238E27FC236}">
                <a16:creationId xmlns:a16="http://schemas.microsoft.com/office/drawing/2014/main" id="{AACB38BF-2639-4542-8BDC-8F39491FAC7E}"/>
              </a:ext>
            </a:extLst>
          </p:cNvPr>
          <p:cNvSpPr/>
          <p:nvPr/>
        </p:nvSpPr>
        <p:spPr>
          <a:xfrm>
            <a:off x="7468211" y="5514338"/>
            <a:ext cx="30451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1400" dirty="0">
                <a:latin typeface="Arial Narrow" panose="020B0606020202030204" pitchFamily="34" charset="0"/>
              </a:rPr>
              <a:t>Desarrollo del mercado de capitales permite </a:t>
            </a:r>
            <a:r>
              <a:rPr lang="es-PE" sz="1400" b="1" dirty="0">
                <a:latin typeface="Arial Narrow" panose="020B0606020202030204" pitchFamily="34" charset="0"/>
              </a:rPr>
              <a:t>asignar mejor los recursos</a:t>
            </a:r>
            <a:r>
              <a:rPr lang="es-PE" sz="1400" dirty="0">
                <a:latin typeface="Arial Narrow" panose="020B0606020202030204" pitchFamily="34" charset="0"/>
              </a:rPr>
              <a:t>, logrando que éstos se empleen donde obtengan mayores rendimientos, aumentando la </a:t>
            </a:r>
            <a:r>
              <a:rPr lang="es-PE" sz="1400" b="1" dirty="0">
                <a:latin typeface="Arial Narrow" panose="020B0606020202030204" pitchFamily="34" charset="0"/>
              </a:rPr>
              <a:t>productividad</a:t>
            </a:r>
            <a:r>
              <a:rPr lang="es-PE" sz="1400" dirty="0">
                <a:latin typeface="Arial Narrow" panose="020B0606020202030204" pitchFamily="34" charset="0"/>
              </a:rPr>
              <a:t> y el crecimiento del </a:t>
            </a:r>
            <a:r>
              <a:rPr lang="es-PE" sz="1400" b="1" dirty="0">
                <a:latin typeface="Arial Narrow" panose="020B0606020202030204" pitchFamily="34" charset="0"/>
              </a:rPr>
              <a:t>PBI</a:t>
            </a:r>
            <a:r>
              <a:rPr lang="es-PE" sz="1400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15" name="Flecha izquierda y derecha 23">
            <a:extLst>
              <a:ext uri="{FF2B5EF4-FFF2-40B4-BE49-F238E27FC236}">
                <a16:creationId xmlns:a16="http://schemas.microsoft.com/office/drawing/2014/main" id="{89D69FD9-65A0-404B-BC1E-56677DC0BE38}"/>
              </a:ext>
            </a:extLst>
          </p:cNvPr>
          <p:cNvSpPr/>
          <p:nvPr/>
        </p:nvSpPr>
        <p:spPr>
          <a:xfrm>
            <a:off x="5157107" y="2775746"/>
            <a:ext cx="1355840" cy="238401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izquierda y derecha 24">
            <a:extLst>
              <a:ext uri="{FF2B5EF4-FFF2-40B4-BE49-F238E27FC236}">
                <a16:creationId xmlns:a16="http://schemas.microsoft.com/office/drawing/2014/main" id="{4B3C5904-59DE-41F7-81F0-E9276D30B44F}"/>
              </a:ext>
            </a:extLst>
          </p:cNvPr>
          <p:cNvSpPr/>
          <p:nvPr/>
        </p:nvSpPr>
        <p:spPr>
          <a:xfrm>
            <a:off x="5222653" y="4960340"/>
            <a:ext cx="1290294" cy="287785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 izquierda y derecha 25">
            <a:extLst>
              <a:ext uri="{FF2B5EF4-FFF2-40B4-BE49-F238E27FC236}">
                <a16:creationId xmlns:a16="http://schemas.microsoft.com/office/drawing/2014/main" id="{E413830A-172C-4934-ABBA-BBBF4688AD97}"/>
              </a:ext>
            </a:extLst>
          </p:cNvPr>
          <p:cNvSpPr/>
          <p:nvPr/>
        </p:nvSpPr>
        <p:spPr>
          <a:xfrm rot="16200000">
            <a:off x="3555938" y="3937531"/>
            <a:ext cx="889537" cy="230357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 izquierda y derecha 26">
            <a:extLst>
              <a:ext uri="{FF2B5EF4-FFF2-40B4-BE49-F238E27FC236}">
                <a16:creationId xmlns:a16="http://schemas.microsoft.com/office/drawing/2014/main" id="{1BAB4A8F-3CBF-4D55-9EE6-8986DBCA3DE3}"/>
              </a:ext>
            </a:extLst>
          </p:cNvPr>
          <p:cNvSpPr/>
          <p:nvPr/>
        </p:nvSpPr>
        <p:spPr>
          <a:xfrm rot="16200000">
            <a:off x="7303534" y="3972670"/>
            <a:ext cx="878260" cy="181779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 izquierda y derecha 27">
            <a:extLst>
              <a:ext uri="{FF2B5EF4-FFF2-40B4-BE49-F238E27FC236}">
                <a16:creationId xmlns:a16="http://schemas.microsoft.com/office/drawing/2014/main" id="{663B201B-F49C-4DCE-97E4-64A572292503}"/>
              </a:ext>
            </a:extLst>
          </p:cNvPr>
          <p:cNvSpPr/>
          <p:nvPr/>
        </p:nvSpPr>
        <p:spPr>
          <a:xfrm rot="2056237">
            <a:off x="4866854" y="3398691"/>
            <a:ext cx="341417" cy="245085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Flecha izquierda y derecha 28">
            <a:extLst>
              <a:ext uri="{FF2B5EF4-FFF2-40B4-BE49-F238E27FC236}">
                <a16:creationId xmlns:a16="http://schemas.microsoft.com/office/drawing/2014/main" id="{35B72A73-8609-45E9-9994-6367EB02D539}"/>
              </a:ext>
            </a:extLst>
          </p:cNvPr>
          <p:cNvSpPr/>
          <p:nvPr/>
        </p:nvSpPr>
        <p:spPr>
          <a:xfrm rot="2056237">
            <a:off x="6594037" y="4452384"/>
            <a:ext cx="341417" cy="245085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Flecha izquierda y derecha 29">
            <a:extLst>
              <a:ext uri="{FF2B5EF4-FFF2-40B4-BE49-F238E27FC236}">
                <a16:creationId xmlns:a16="http://schemas.microsoft.com/office/drawing/2014/main" id="{E08484C1-38B7-4C33-8F3F-6BD8B1AF3FE7}"/>
              </a:ext>
            </a:extLst>
          </p:cNvPr>
          <p:cNvSpPr/>
          <p:nvPr/>
        </p:nvSpPr>
        <p:spPr>
          <a:xfrm rot="19189798">
            <a:off x="6637849" y="3443141"/>
            <a:ext cx="341417" cy="245085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Flecha izquierda y derecha 31">
            <a:extLst>
              <a:ext uri="{FF2B5EF4-FFF2-40B4-BE49-F238E27FC236}">
                <a16:creationId xmlns:a16="http://schemas.microsoft.com/office/drawing/2014/main" id="{3BABFB6D-EE27-4FC1-B88D-EF20810EFD14}"/>
              </a:ext>
            </a:extLst>
          </p:cNvPr>
          <p:cNvSpPr/>
          <p:nvPr/>
        </p:nvSpPr>
        <p:spPr>
          <a:xfrm rot="19189798">
            <a:off x="4842454" y="4398033"/>
            <a:ext cx="341417" cy="245085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538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Encuesta 1</a:t>
            </a:r>
          </a:p>
        </p:txBody>
      </p:sp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988DB087-07CD-2643-169B-A8BC87C4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46" y="1628364"/>
            <a:ext cx="4864511" cy="4864511"/>
          </a:xfrm>
          <a:prstGeom prst="rect">
            <a:avLst/>
          </a:prstGeom>
        </p:spPr>
      </p:pic>
      <p:sp>
        <p:nvSpPr>
          <p:cNvPr id="4" name="TextBox 23">
            <a:extLst>
              <a:ext uri="{FF2B5EF4-FFF2-40B4-BE49-F238E27FC236}">
                <a16:creationId xmlns:a16="http://schemas.microsoft.com/office/drawing/2014/main" id="{D524D3F3-5D52-36D3-42D2-15531B7BDD90}"/>
              </a:ext>
            </a:extLst>
          </p:cNvPr>
          <p:cNvSpPr txBox="1"/>
          <p:nvPr/>
        </p:nvSpPr>
        <p:spPr>
          <a:xfrm>
            <a:off x="6915199" y="2519864"/>
            <a:ext cx="443860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2060"/>
                </a:solidFill>
              </a:rPr>
              <a:t>www.PollEv.com/omarg055</a:t>
            </a:r>
          </a:p>
        </p:txBody>
      </p:sp>
    </p:spTree>
    <p:extLst>
      <p:ext uri="{BB962C8B-B14F-4D97-AF65-F5344CB8AC3E}">
        <p14:creationId xmlns:p14="http://schemas.microsoft.com/office/powerpoint/2010/main" val="238437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Sistema de pensiones peruano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951" y="1811273"/>
            <a:ext cx="3649824" cy="4532312"/>
          </a:xfrm>
          <a:ln w="28575">
            <a:solidFill>
              <a:srgbClr val="002060"/>
            </a:solidFill>
            <a:prstDash val="dash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Sistema fragmentado: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PE" dirty="0"/>
              <a:t>AFP (capitalización individual)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PE" dirty="0"/>
              <a:t>ONP (sistema de reparto)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PE" dirty="0"/>
              <a:t>Adicionalmente: Pensión 65/Contigo; CPMP; Cédula Viva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95CAF2-2F87-2E70-F270-E3D9C002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424" y="2015227"/>
            <a:ext cx="7585401" cy="35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19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AFP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4 tipos de fondos (basado en el nivel de riesgo)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Distintas modalidades de retiro</a:t>
            </a:r>
          </a:p>
        </p:txBody>
      </p:sp>
    </p:spTree>
    <p:extLst>
      <p:ext uri="{BB962C8B-B14F-4D97-AF65-F5344CB8AC3E}">
        <p14:creationId xmlns:p14="http://schemas.microsoft.com/office/powerpoint/2010/main" val="46550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AFP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0270F0-1D3D-3B4F-EC11-4A0C6B7E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91" y="1443818"/>
            <a:ext cx="7811017" cy="50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95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Modalidades de retiro (AFP)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724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Retiro programado (AFP)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Renta vitalicia (Seguros)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Renta temporal con renta vitalicia (AFP + Seguros)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Renta escalonada (Seguros)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 marL="0" indent="0">
              <a:buNone/>
            </a:pPr>
            <a:r>
              <a:rPr lang="es-PE" b="1" i="1" dirty="0" err="1"/>
              <a:t>Trade</a:t>
            </a:r>
            <a:r>
              <a:rPr lang="es-PE" b="1" i="1" dirty="0"/>
              <a:t>-off </a:t>
            </a:r>
            <a:r>
              <a:rPr lang="es-PE" b="1" dirty="0"/>
              <a:t>entre mortalidad y riesgo de longevidad</a:t>
            </a:r>
          </a:p>
        </p:txBody>
      </p:sp>
    </p:spTree>
    <p:extLst>
      <p:ext uri="{BB962C8B-B14F-4D97-AF65-F5344CB8AC3E}">
        <p14:creationId xmlns:p14="http://schemas.microsoft.com/office/powerpoint/2010/main" val="182066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Diagnóstico del sistema de pensiones</a:t>
            </a:r>
          </a:p>
        </p:txBody>
      </p:sp>
      <p:grpSp>
        <p:nvGrpSpPr>
          <p:cNvPr id="58" name="Google Shape;116;p9">
            <a:extLst>
              <a:ext uri="{FF2B5EF4-FFF2-40B4-BE49-F238E27FC236}">
                <a16:creationId xmlns:a16="http://schemas.microsoft.com/office/drawing/2014/main" id="{A0A1C527-0616-4CD3-8CCC-2D72680E313A}"/>
              </a:ext>
            </a:extLst>
          </p:cNvPr>
          <p:cNvGrpSpPr/>
          <p:nvPr/>
        </p:nvGrpSpPr>
        <p:grpSpPr>
          <a:xfrm>
            <a:off x="2027548" y="1375579"/>
            <a:ext cx="7959831" cy="4351662"/>
            <a:chOff x="2207568" y="1413871"/>
            <a:chExt cx="8136904" cy="4351662"/>
          </a:xfrm>
        </p:grpSpPr>
        <p:grpSp>
          <p:nvGrpSpPr>
            <p:cNvPr id="59" name="Google Shape;117;p9">
              <a:extLst>
                <a:ext uri="{FF2B5EF4-FFF2-40B4-BE49-F238E27FC236}">
                  <a16:creationId xmlns:a16="http://schemas.microsoft.com/office/drawing/2014/main" id="{AE7B414C-344E-4F63-8491-738FF4021699}"/>
                </a:ext>
              </a:extLst>
            </p:cNvPr>
            <p:cNvGrpSpPr/>
            <p:nvPr/>
          </p:nvGrpSpPr>
          <p:grpSpPr>
            <a:xfrm>
              <a:off x="2907013" y="1413871"/>
              <a:ext cx="6424762" cy="3719262"/>
              <a:chOff x="339404" y="1095"/>
              <a:chExt cx="6424762" cy="3719262"/>
            </a:xfrm>
          </p:grpSpPr>
          <p:sp>
            <p:nvSpPr>
              <p:cNvPr id="61" name="Google Shape;118;p9">
                <a:extLst>
                  <a:ext uri="{FF2B5EF4-FFF2-40B4-BE49-F238E27FC236}">
                    <a16:creationId xmlns:a16="http://schemas.microsoft.com/office/drawing/2014/main" id="{877260FB-7892-45B1-A5DA-9F216FA162BD}"/>
                  </a:ext>
                </a:extLst>
              </p:cNvPr>
              <p:cNvSpPr/>
              <p:nvPr/>
            </p:nvSpPr>
            <p:spPr>
              <a:xfrm>
                <a:off x="2644942" y="2200224"/>
                <a:ext cx="1520133" cy="1520133"/>
              </a:xfrm>
              <a:prstGeom prst="ellipse">
                <a:avLst/>
              </a:prstGeom>
              <a:solidFill>
                <a:srgbClr val="FAF9F9"/>
              </a:solidFill>
              <a:ln w="25400" cap="flat" cmpd="sng">
                <a:solidFill>
                  <a:srgbClr val="BF9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19;p9">
                <a:extLst>
                  <a:ext uri="{FF2B5EF4-FFF2-40B4-BE49-F238E27FC236}">
                    <a16:creationId xmlns:a16="http://schemas.microsoft.com/office/drawing/2014/main" id="{5166125B-1612-4952-8C73-E266995753AA}"/>
                  </a:ext>
                </a:extLst>
              </p:cNvPr>
              <p:cNvSpPr txBox="1"/>
              <p:nvPr/>
            </p:nvSpPr>
            <p:spPr>
              <a:xfrm>
                <a:off x="2867560" y="2422842"/>
                <a:ext cx="1074897" cy="10748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8875" tIns="8875" rIns="8875" bIns="8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-MX" sz="1400" b="1" i="0" u="none" strike="noStrike" cap="none">
                    <a:solidFill>
                      <a:srgbClr val="06080A"/>
                    </a:solidFill>
                    <a:latin typeface="Arial"/>
                    <a:ea typeface="Arial"/>
                    <a:cs typeface="Arial"/>
                    <a:sym typeface="Arial"/>
                  </a:rPr>
                  <a:t>Baja cobertura de afiliados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49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s-MX" sz="1400" b="1" i="0" u="none" strike="noStrike" cap="none">
                    <a:solidFill>
                      <a:srgbClr val="06080A"/>
                    </a:solidFill>
                    <a:latin typeface="Arial"/>
                    <a:ea typeface="Arial"/>
                    <a:cs typeface="Arial"/>
                    <a:sym typeface="Arial"/>
                  </a:rPr>
                  <a:t>Baja tasa de reemplazo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20;p9">
                <a:extLst>
                  <a:ext uri="{FF2B5EF4-FFF2-40B4-BE49-F238E27FC236}">
                    <a16:creationId xmlns:a16="http://schemas.microsoft.com/office/drawing/2014/main" id="{1367ADCD-8FDF-4659-A045-98853559797E}"/>
                  </a:ext>
                </a:extLst>
              </p:cNvPr>
              <p:cNvSpPr/>
              <p:nvPr/>
            </p:nvSpPr>
            <p:spPr>
              <a:xfrm rot="10800000">
                <a:off x="871450" y="2743672"/>
                <a:ext cx="1675949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121;p9">
                <a:extLst>
                  <a:ext uri="{FF2B5EF4-FFF2-40B4-BE49-F238E27FC236}">
                    <a16:creationId xmlns:a16="http://schemas.microsoft.com/office/drawing/2014/main" id="{F17D8630-BF45-44C7-9207-6B9B185D0CBD}"/>
                  </a:ext>
                </a:extLst>
              </p:cNvPr>
              <p:cNvSpPr/>
              <p:nvPr/>
            </p:nvSpPr>
            <p:spPr>
              <a:xfrm>
                <a:off x="339404" y="2534654"/>
                <a:ext cx="1064093" cy="851274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122;p9">
                <a:extLst>
                  <a:ext uri="{FF2B5EF4-FFF2-40B4-BE49-F238E27FC236}">
                    <a16:creationId xmlns:a16="http://schemas.microsoft.com/office/drawing/2014/main" id="{F0370F85-C97C-4841-9521-9D206041592E}"/>
                  </a:ext>
                </a:extLst>
              </p:cNvPr>
              <p:cNvSpPr txBox="1"/>
              <p:nvPr/>
            </p:nvSpPr>
            <p:spPr>
              <a:xfrm>
                <a:off x="364337" y="2559587"/>
                <a:ext cx="1014227" cy="80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Informalidad laboral elevada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123;p9">
                <a:extLst>
                  <a:ext uri="{FF2B5EF4-FFF2-40B4-BE49-F238E27FC236}">
                    <a16:creationId xmlns:a16="http://schemas.microsoft.com/office/drawing/2014/main" id="{2FD91BE4-6F04-4E55-BE62-97886ACEA55C}"/>
                  </a:ext>
                </a:extLst>
              </p:cNvPr>
              <p:cNvSpPr/>
              <p:nvPr/>
            </p:nvSpPr>
            <p:spPr>
              <a:xfrm rot="-8929368">
                <a:off x="1210737" y="1893794"/>
                <a:ext cx="1579391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24;p9">
                <a:extLst>
                  <a:ext uri="{FF2B5EF4-FFF2-40B4-BE49-F238E27FC236}">
                    <a16:creationId xmlns:a16="http://schemas.microsoft.com/office/drawing/2014/main" id="{BA25B73D-0F03-40DE-9007-8834A3F28574}"/>
                  </a:ext>
                </a:extLst>
              </p:cNvPr>
              <p:cNvSpPr/>
              <p:nvPr/>
            </p:nvSpPr>
            <p:spPr>
              <a:xfrm>
                <a:off x="740711" y="1275961"/>
                <a:ext cx="1168162" cy="851274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125;p9">
                <a:extLst>
                  <a:ext uri="{FF2B5EF4-FFF2-40B4-BE49-F238E27FC236}">
                    <a16:creationId xmlns:a16="http://schemas.microsoft.com/office/drawing/2014/main" id="{60317177-3ACB-486C-9661-2BE1A49A3821}"/>
                  </a:ext>
                </a:extLst>
              </p:cNvPr>
              <p:cNvSpPr txBox="1"/>
              <p:nvPr/>
            </p:nvSpPr>
            <p:spPr>
              <a:xfrm>
                <a:off x="765644" y="1300894"/>
                <a:ext cx="1118296" cy="80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Solo cotizan trabajadores dependientes (por obligación)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126;p9">
                <a:extLst>
                  <a:ext uri="{FF2B5EF4-FFF2-40B4-BE49-F238E27FC236}">
                    <a16:creationId xmlns:a16="http://schemas.microsoft.com/office/drawing/2014/main" id="{4FD402FB-D3F0-41A7-B584-E4FA25D488D7}"/>
                  </a:ext>
                </a:extLst>
              </p:cNvPr>
              <p:cNvSpPr/>
              <p:nvPr/>
            </p:nvSpPr>
            <p:spPr>
              <a:xfrm rot="-7200000">
                <a:off x="1719242" y="1275253"/>
                <a:ext cx="1675949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127;p9">
                <a:extLst>
                  <a:ext uri="{FF2B5EF4-FFF2-40B4-BE49-F238E27FC236}">
                    <a16:creationId xmlns:a16="http://schemas.microsoft.com/office/drawing/2014/main" id="{BD0E2D62-E53A-4DFE-8CCE-4E4435A07DAF}"/>
                  </a:ext>
                </a:extLst>
              </p:cNvPr>
              <p:cNvSpPr/>
              <p:nvPr/>
            </p:nvSpPr>
            <p:spPr>
              <a:xfrm>
                <a:off x="1606183" y="340527"/>
                <a:ext cx="1064093" cy="851274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28;p9">
                <a:extLst>
                  <a:ext uri="{FF2B5EF4-FFF2-40B4-BE49-F238E27FC236}">
                    <a16:creationId xmlns:a16="http://schemas.microsoft.com/office/drawing/2014/main" id="{730871F4-53ED-4002-9855-A14AF8B64214}"/>
                  </a:ext>
                </a:extLst>
              </p:cNvPr>
              <p:cNvSpPr txBox="1"/>
              <p:nvPr/>
            </p:nvSpPr>
            <p:spPr>
              <a:xfrm>
                <a:off x="1631116" y="365460"/>
                <a:ext cx="1014227" cy="80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Percepción de baja “utilidad” del sistema previsional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129;p9">
                <a:extLst>
                  <a:ext uri="{FF2B5EF4-FFF2-40B4-BE49-F238E27FC236}">
                    <a16:creationId xmlns:a16="http://schemas.microsoft.com/office/drawing/2014/main" id="{0F9CC72F-E21B-40F3-837D-BE003AA30E14}"/>
                  </a:ext>
                </a:extLst>
              </p:cNvPr>
              <p:cNvSpPr/>
              <p:nvPr/>
            </p:nvSpPr>
            <p:spPr>
              <a:xfrm rot="-5400000">
                <a:off x="2567034" y="1048088"/>
                <a:ext cx="1675949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130;p9">
                <a:extLst>
                  <a:ext uri="{FF2B5EF4-FFF2-40B4-BE49-F238E27FC236}">
                    <a16:creationId xmlns:a16="http://schemas.microsoft.com/office/drawing/2014/main" id="{79C3C3F5-6DDC-44FD-BB34-633AFF37BC0B}"/>
                  </a:ext>
                </a:extLst>
              </p:cNvPr>
              <p:cNvSpPr/>
              <p:nvPr/>
            </p:nvSpPr>
            <p:spPr>
              <a:xfrm>
                <a:off x="2872962" y="1095"/>
                <a:ext cx="1064093" cy="851274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131;p9">
                <a:extLst>
                  <a:ext uri="{FF2B5EF4-FFF2-40B4-BE49-F238E27FC236}">
                    <a16:creationId xmlns:a16="http://schemas.microsoft.com/office/drawing/2014/main" id="{D0FADE55-83BA-4217-AF64-BB6B89CF201E}"/>
                  </a:ext>
                </a:extLst>
              </p:cNvPr>
              <p:cNvSpPr txBox="1"/>
              <p:nvPr/>
            </p:nvSpPr>
            <p:spPr>
              <a:xfrm>
                <a:off x="2897895" y="26028"/>
                <a:ext cx="1014227" cy="80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Altas comisiones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32;p9">
                <a:extLst>
                  <a:ext uri="{FF2B5EF4-FFF2-40B4-BE49-F238E27FC236}">
                    <a16:creationId xmlns:a16="http://schemas.microsoft.com/office/drawing/2014/main" id="{75F34DD0-D2FD-4916-BAFE-2654A3790CDA}"/>
                  </a:ext>
                </a:extLst>
              </p:cNvPr>
              <p:cNvSpPr/>
              <p:nvPr/>
            </p:nvSpPr>
            <p:spPr>
              <a:xfrm rot="-3600000">
                <a:off x="3414826" y="1275253"/>
                <a:ext cx="1675949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133;p9">
                <a:extLst>
                  <a:ext uri="{FF2B5EF4-FFF2-40B4-BE49-F238E27FC236}">
                    <a16:creationId xmlns:a16="http://schemas.microsoft.com/office/drawing/2014/main" id="{9A912EA2-EA0E-4987-9757-C389EEE2D2BC}"/>
                  </a:ext>
                </a:extLst>
              </p:cNvPr>
              <p:cNvSpPr/>
              <p:nvPr/>
            </p:nvSpPr>
            <p:spPr>
              <a:xfrm>
                <a:off x="4139742" y="340527"/>
                <a:ext cx="1064093" cy="851274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134;p9">
                <a:extLst>
                  <a:ext uri="{FF2B5EF4-FFF2-40B4-BE49-F238E27FC236}">
                    <a16:creationId xmlns:a16="http://schemas.microsoft.com/office/drawing/2014/main" id="{D5FB7679-A326-4613-84E2-D5CADCBD690E}"/>
                  </a:ext>
                </a:extLst>
              </p:cNvPr>
              <p:cNvSpPr txBox="1"/>
              <p:nvPr/>
            </p:nvSpPr>
            <p:spPr>
              <a:xfrm>
                <a:off x="4164675" y="365460"/>
                <a:ext cx="1014227" cy="80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Baja densidad de cotización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135;p9">
                <a:extLst>
                  <a:ext uri="{FF2B5EF4-FFF2-40B4-BE49-F238E27FC236}">
                    <a16:creationId xmlns:a16="http://schemas.microsoft.com/office/drawing/2014/main" id="{74935851-8A04-4042-8848-7F7E2AF1CDC6}"/>
                  </a:ext>
                </a:extLst>
              </p:cNvPr>
              <p:cNvSpPr/>
              <p:nvPr/>
            </p:nvSpPr>
            <p:spPr>
              <a:xfrm rot="-1619871">
                <a:off x="4077201" y="1912425"/>
                <a:ext cx="1918746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36;p9">
                <a:extLst>
                  <a:ext uri="{FF2B5EF4-FFF2-40B4-BE49-F238E27FC236}">
                    <a16:creationId xmlns:a16="http://schemas.microsoft.com/office/drawing/2014/main" id="{A07D8ED1-918A-400F-B61D-44E3853F24C2}"/>
                  </a:ext>
                </a:extLst>
              </p:cNvPr>
              <p:cNvSpPr/>
              <p:nvPr/>
            </p:nvSpPr>
            <p:spPr>
              <a:xfrm>
                <a:off x="5205207" y="1267892"/>
                <a:ext cx="1372382" cy="851274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137;p9">
                <a:extLst>
                  <a:ext uri="{FF2B5EF4-FFF2-40B4-BE49-F238E27FC236}">
                    <a16:creationId xmlns:a16="http://schemas.microsoft.com/office/drawing/2014/main" id="{C3B8CEBB-A483-430F-AEA7-FEFFD6BAD571}"/>
                  </a:ext>
                </a:extLst>
              </p:cNvPr>
              <p:cNvSpPr txBox="1"/>
              <p:nvPr/>
            </p:nvSpPr>
            <p:spPr>
              <a:xfrm>
                <a:off x="5230140" y="1292825"/>
                <a:ext cx="1322516" cy="801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Baja competencia entre AFP por comisiones y/o rentabilidades 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138;p9">
                <a:extLst>
                  <a:ext uri="{FF2B5EF4-FFF2-40B4-BE49-F238E27FC236}">
                    <a16:creationId xmlns:a16="http://schemas.microsoft.com/office/drawing/2014/main" id="{2804CAF2-C8A8-4891-A194-C0B94D013627}"/>
                  </a:ext>
                </a:extLst>
              </p:cNvPr>
              <p:cNvSpPr/>
              <p:nvPr/>
            </p:nvSpPr>
            <p:spPr>
              <a:xfrm>
                <a:off x="4262618" y="2743672"/>
                <a:ext cx="1675949" cy="433238"/>
              </a:xfrm>
              <a:prstGeom prst="leftArrow">
                <a:avLst>
                  <a:gd name="adj1" fmla="val 60000"/>
                  <a:gd name="adj2" fmla="val 50000"/>
                </a:avLst>
              </a:prstGeom>
              <a:solidFill>
                <a:srgbClr val="B3C6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139;p9">
                <a:extLst>
                  <a:ext uri="{FF2B5EF4-FFF2-40B4-BE49-F238E27FC236}">
                    <a16:creationId xmlns:a16="http://schemas.microsoft.com/office/drawing/2014/main" id="{9EB05664-55F3-4C36-867E-CF67BB35776C}"/>
                  </a:ext>
                </a:extLst>
              </p:cNvPr>
              <p:cNvSpPr/>
              <p:nvPr/>
            </p:nvSpPr>
            <p:spPr>
              <a:xfrm>
                <a:off x="5303766" y="2435655"/>
                <a:ext cx="1460400" cy="1074900"/>
              </a:xfrm>
              <a:prstGeom prst="roundRect">
                <a:avLst>
                  <a:gd name="adj" fmla="val 10000"/>
                </a:avLst>
              </a:prstGeom>
              <a:solidFill>
                <a:srgbClr val="D8E2F3"/>
              </a:solidFill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40;p9">
                <a:extLst>
                  <a:ext uri="{FF2B5EF4-FFF2-40B4-BE49-F238E27FC236}">
                    <a16:creationId xmlns:a16="http://schemas.microsoft.com/office/drawing/2014/main" id="{26F92952-FC6C-45D5-9999-E522CD963A6C}"/>
                  </a:ext>
                </a:extLst>
              </p:cNvPr>
              <p:cNvSpPr txBox="1"/>
              <p:nvPr/>
            </p:nvSpPr>
            <p:spPr>
              <a:xfrm>
                <a:off x="5303765" y="2525055"/>
                <a:ext cx="1460400" cy="97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2850" tIns="22850" rIns="22850" bIns="228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s-MX" sz="1200" b="0" i="0" u="none" strike="noStrike" cap="none" dirty="0">
                    <a:solidFill>
                      <a:schemeClr val="dk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Retiro de 95,5% + Retiros Adicionales </a:t>
                </a:r>
                <a:r>
                  <a:rPr lang="es-MX" sz="120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s-MX" sz="1200" b="0" i="0" u="none" strike="noStrike" cap="none" dirty="0">
                    <a:solidFill>
                      <a:schemeClr val="dk1"/>
                    </a:solidFill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u</a:t>
                </a:r>
                <a:r>
                  <a:rPr lang="es-MX" sz="1200" dirty="0">
                    <a:solidFill>
                      <a:schemeClr val="dk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ede dejar a afilados sin pensión 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sp>
          <p:nvSpPr>
            <p:cNvPr id="60" name="Google Shape;141;p9">
              <a:extLst>
                <a:ext uri="{FF2B5EF4-FFF2-40B4-BE49-F238E27FC236}">
                  <a16:creationId xmlns:a16="http://schemas.microsoft.com/office/drawing/2014/main" id="{9F05E68E-B62D-48EE-9DC0-9E9BE4A5BEDA}"/>
                </a:ext>
              </a:extLst>
            </p:cNvPr>
            <p:cNvSpPr/>
            <p:nvPr/>
          </p:nvSpPr>
          <p:spPr>
            <a:xfrm>
              <a:off x="2207568" y="5229200"/>
              <a:ext cx="8136904" cy="536333"/>
            </a:xfrm>
            <a:prstGeom prst="flowChartAlternateProcess">
              <a:avLst/>
            </a:prstGeom>
            <a:solidFill>
              <a:srgbClr val="D8E2F3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MX" sz="2000" b="1" i="0" u="none" strike="noStrike" cap="none" dirty="0">
                  <a:solidFill>
                    <a:srgbClr val="06080A"/>
                  </a:solidFill>
                  <a:latin typeface="Arial"/>
                  <a:ea typeface="Arial"/>
                  <a:cs typeface="Arial"/>
                  <a:sym typeface="Arial"/>
                </a:rPr>
                <a:t>Sistema privado no funciona como proveedor de pensiones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143;p9">
            <a:extLst>
              <a:ext uri="{FF2B5EF4-FFF2-40B4-BE49-F238E27FC236}">
                <a16:creationId xmlns:a16="http://schemas.microsoft.com/office/drawing/2014/main" id="{6F94C8D9-9181-4B88-AB1E-8550F3E53994}"/>
              </a:ext>
            </a:extLst>
          </p:cNvPr>
          <p:cNvSpPr/>
          <p:nvPr/>
        </p:nvSpPr>
        <p:spPr>
          <a:xfrm>
            <a:off x="544809" y="5822373"/>
            <a:ext cx="5413822" cy="833825"/>
          </a:xfrm>
          <a:prstGeom prst="flowChartAlternateProcess">
            <a:avLst/>
          </a:prstGeom>
          <a:solidFill>
            <a:srgbClr val="D8E2F3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1" i="0" u="none" strike="noStrike" cap="none" dirty="0">
                <a:solidFill>
                  <a:srgbClr val="06080A"/>
                </a:solidFill>
                <a:latin typeface="Arial"/>
                <a:ea typeface="Arial"/>
                <a:cs typeface="Arial"/>
                <a:sym typeface="Arial"/>
              </a:rPr>
              <a:t>Sistema público otorga pensiones cuando se realizan 10+ años de aportaciones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44;p9">
            <a:extLst>
              <a:ext uri="{FF2B5EF4-FFF2-40B4-BE49-F238E27FC236}">
                <a16:creationId xmlns:a16="http://schemas.microsoft.com/office/drawing/2014/main" id="{5CDE62DF-DB88-4130-BD7C-3F284622CD28}"/>
              </a:ext>
            </a:extLst>
          </p:cNvPr>
          <p:cNvSpPr/>
          <p:nvPr/>
        </p:nvSpPr>
        <p:spPr>
          <a:xfrm>
            <a:off x="6233298" y="5820549"/>
            <a:ext cx="5413893" cy="833911"/>
          </a:xfrm>
          <a:prstGeom prst="flowChartAlternateProcess">
            <a:avLst/>
          </a:prstGeom>
          <a:solidFill>
            <a:srgbClr val="D8E2F3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1" i="0" u="none" strike="noStrike" cap="none" dirty="0">
                <a:solidFill>
                  <a:srgbClr val="06080A"/>
                </a:solidFill>
                <a:latin typeface="Arial"/>
                <a:ea typeface="Arial"/>
                <a:cs typeface="Arial"/>
                <a:sym typeface="Arial"/>
              </a:rPr>
              <a:t>Sistema no contributivo otorga pensión a pobres extremos de 65 años o más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22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Diagnóstico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85A28E-B85C-52FD-5C26-F6B8F914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27" y="1690688"/>
            <a:ext cx="7248545" cy="4236043"/>
          </a:xfrm>
          <a:prstGeom prst="rect">
            <a:avLst/>
          </a:prstGeom>
        </p:spPr>
      </p:pic>
      <p:sp>
        <p:nvSpPr>
          <p:cNvPr id="8" name="Google Shape;203;p24">
            <a:extLst>
              <a:ext uri="{FF2B5EF4-FFF2-40B4-BE49-F238E27FC236}">
                <a16:creationId xmlns:a16="http://schemas.microsoft.com/office/drawing/2014/main" id="{92C48F65-ABFB-C10D-8A04-591140BD3615}"/>
              </a:ext>
            </a:extLst>
          </p:cNvPr>
          <p:cNvSpPr txBox="1"/>
          <p:nvPr/>
        </p:nvSpPr>
        <p:spPr>
          <a:xfrm>
            <a:off x="2801278" y="5979992"/>
            <a:ext cx="61281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PE" sz="12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BID.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B8A398-48F4-5BD5-8751-2C9A55C2932C}"/>
              </a:ext>
            </a:extLst>
          </p:cNvPr>
          <p:cNvSpPr txBox="1"/>
          <p:nvPr/>
        </p:nvSpPr>
        <p:spPr>
          <a:xfrm>
            <a:off x="3797559" y="5150498"/>
            <a:ext cx="3564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b="1" dirty="0"/>
              <a:t>Afiliados SNP sin 10 años de aporte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3918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Informalidad laboral elevada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E89C9EC-A4FD-9292-B0C8-188F50C2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614417"/>
            <a:ext cx="8733394" cy="49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Informalidad laboral elevada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90B01A1C-9C0B-C509-DD9E-4653BEA578CA}"/>
              </a:ext>
            </a:extLst>
          </p:cNvPr>
          <p:cNvSpPr txBox="1"/>
          <p:nvPr/>
        </p:nvSpPr>
        <p:spPr>
          <a:xfrm>
            <a:off x="4582348" y="1690688"/>
            <a:ext cx="289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Tasa de informalidad (%)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95117B-677C-41DA-BBDA-531A7C18FB66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ENAHO.</a:t>
            </a:r>
            <a:endParaRPr lang="es-PE" sz="10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2E35D1-2D8B-37A7-7D63-214A519D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42" y="2060020"/>
            <a:ext cx="8696060" cy="439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92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Informalidad laboral elevada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3D899BB-F391-6B7C-32BC-0702D8F1F5EA}"/>
              </a:ext>
            </a:extLst>
          </p:cNvPr>
          <p:cNvSpPr txBox="1"/>
          <p:nvPr/>
        </p:nvSpPr>
        <p:spPr>
          <a:xfrm>
            <a:off x="3415361" y="1760227"/>
            <a:ext cx="5361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Tasas de informalidad según tipo de trabajador</a:t>
            </a:r>
          </a:p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(Año 2023)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FD344E-686D-4E7C-8E56-A6954B6E0096}"/>
              </a:ext>
            </a:extLst>
          </p:cNvPr>
          <p:cNvSpPr txBox="1"/>
          <p:nvPr/>
        </p:nvSpPr>
        <p:spPr>
          <a:xfrm>
            <a:off x="2450491" y="6238959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ENAHO.</a:t>
            </a:r>
            <a:endParaRPr lang="es-PE" sz="10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F1E47E-2B98-F13C-E7E1-627A7AB7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66" y="2385953"/>
            <a:ext cx="7962066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7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Informalidad laboral elevada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3D899BB-F391-6B7C-32BC-0702D8F1F5EA}"/>
              </a:ext>
            </a:extLst>
          </p:cNvPr>
          <p:cNvSpPr txBox="1"/>
          <p:nvPr/>
        </p:nvSpPr>
        <p:spPr>
          <a:xfrm>
            <a:off x="3402537" y="1760227"/>
            <a:ext cx="5386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Tasas de informalidad según sector económico</a:t>
            </a:r>
          </a:p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(Año 2023)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3AEAB3-073F-48C0-BD16-014AD9B45DDF}"/>
              </a:ext>
            </a:extLst>
          </p:cNvPr>
          <p:cNvSpPr txBox="1"/>
          <p:nvPr/>
        </p:nvSpPr>
        <p:spPr>
          <a:xfrm>
            <a:off x="2345988" y="6580785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ENAHO.</a:t>
            </a:r>
            <a:endParaRPr lang="es-PE" sz="105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90217E-1514-FC74-7EFC-47AA3930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76" y="2356896"/>
            <a:ext cx="8125446" cy="41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3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D7BA-5517-8ADF-80B0-11337F93E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3128-81B3-2365-25AA-7C657EDB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Hace 1 año…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4EAEBD-2078-86AD-8A39-169A4FEC2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5" y="1877415"/>
            <a:ext cx="11843370" cy="391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9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Informalidad laboral elevada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571C04-1B0E-C101-CA4F-627BA44DA6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17" y="2180303"/>
            <a:ext cx="11911166" cy="33714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85481D-3B4B-41F7-A57D-D6D41AEBC74C}"/>
              </a:ext>
            </a:extLst>
          </p:cNvPr>
          <p:cNvSpPr txBox="1"/>
          <p:nvPr/>
        </p:nvSpPr>
        <p:spPr>
          <a:xfrm>
            <a:off x="543314" y="5424756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PRODUCE.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472666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Baja cobertura (por diseño propio)</a:t>
            </a:r>
          </a:p>
        </p:txBody>
      </p:sp>
      <p:sp>
        <p:nvSpPr>
          <p:cNvPr id="6" name="Google Shape;185;p11">
            <a:extLst>
              <a:ext uri="{FF2B5EF4-FFF2-40B4-BE49-F238E27FC236}">
                <a16:creationId xmlns:a16="http://schemas.microsoft.com/office/drawing/2014/main" id="{D46F088C-745B-42F3-A6A6-75F0E1BE2C53}"/>
              </a:ext>
            </a:extLst>
          </p:cNvPr>
          <p:cNvSpPr/>
          <p:nvPr/>
        </p:nvSpPr>
        <p:spPr>
          <a:xfrm>
            <a:off x="1811125" y="1995029"/>
            <a:ext cx="8194250" cy="68323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MX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Población Económicamente Activa (PEA) 2021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18,6 millones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(100%)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6;p11">
            <a:extLst>
              <a:ext uri="{FF2B5EF4-FFF2-40B4-BE49-F238E27FC236}">
                <a16:creationId xmlns:a16="http://schemas.microsoft.com/office/drawing/2014/main" id="{9F359221-8594-455C-AB27-67BB7D6C45B0}"/>
              </a:ext>
            </a:extLst>
          </p:cNvPr>
          <p:cNvSpPr/>
          <p:nvPr/>
        </p:nvSpPr>
        <p:spPr>
          <a:xfrm>
            <a:off x="1811125" y="3087064"/>
            <a:ext cx="1336250" cy="698057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PEA Desocupada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1,5 millones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(8%)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7;p11">
            <a:extLst>
              <a:ext uri="{FF2B5EF4-FFF2-40B4-BE49-F238E27FC236}">
                <a16:creationId xmlns:a16="http://schemas.microsoft.com/office/drawing/2014/main" id="{A15BDEFB-EE33-450B-9028-64D07EDFC2D0}"/>
              </a:ext>
            </a:extLst>
          </p:cNvPr>
          <p:cNvSpPr/>
          <p:nvPr/>
        </p:nvSpPr>
        <p:spPr>
          <a:xfrm>
            <a:off x="3424287" y="3101886"/>
            <a:ext cx="6581088" cy="68323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PEA Ocupada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17,1 millones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(92%)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8;p11">
            <a:extLst>
              <a:ext uri="{FF2B5EF4-FFF2-40B4-BE49-F238E27FC236}">
                <a16:creationId xmlns:a16="http://schemas.microsoft.com/office/drawing/2014/main" id="{36D61786-2A8A-4E2B-8B2F-D2EA8E3BB80F}"/>
              </a:ext>
            </a:extLst>
          </p:cNvPr>
          <p:cNvSpPr/>
          <p:nvPr/>
        </p:nvSpPr>
        <p:spPr>
          <a:xfrm>
            <a:off x="4477733" y="4134217"/>
            <a:ext cx="995707" cy="676753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Cotizantes ONP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1,5 Mill.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(9%)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89;p11">
            <a:extLst>
              <a:ext uri="{FF2B5EF4-FFF2-40B4-BE49-F238E27FC236}">
                <a16:creationId xmlns:a16="http://schemas.microsoft.com/office/drawing/2014/main" id="{AF2B2FC9-A489-4659-A327-97F2E44F3EEE}"/>
              </a:ext>
            </a:extLst>
          </p:cNvPr>
          <p:cNvSpPr/>
          <p:nvPr/>
        </p:nvSpPr>
        <p:spPr>
          <a:xfrm>
            <a:off x="6642363" y="4133537"/>
            <a:ext cx="3363012" cy="68323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cotizantes*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12,0 millones 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(70%)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90;p11">
            <a:extLst>
              <a:ext uri="{FF2B5EF4-FFF2-40B4-BE49-F238E27FC236}">
                <a16:creationId xmlns:a16="http://schemas.microsoft.com/office/drawing/2014/main" id="{73599645-721E-4888-918F-E9855BB0B72B}"/>
              </a:ext>
            </a:extLst>
          </p:cNvPr>
          <p:cNvSpPr/>
          <p:nvPr/>
        </p:nvSpPr>
        <p:spPr>
          <a:xfrm>
            <a:off x="3424287" y="4133537"/>
            <a:ext cx="995707" cy="676753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Cotizantes AFP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3,4 Mill.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(20%)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91;p11">
            <a:extLst>
              <a:ext uri="{FF2B5EF4-FFF2-40B4-BE49-F238E27FC236}">
                <a16:creationId xmlns:a16="http://schemas.microsoft.com/office/drawing/2014/main" id="{A1999BB7-ECB7-4165-8BCF-659B4573F768}"/>
              </a:ext>
            </a:extLst>
          </p:cNvPr>
          <p:cNvSpPr/>
          <p:nvPr/>
        </p:nvSpPr>
        <p:spPr>
          <a:xfrm>
            <a:off x="5531180" y="4133537"/>
            <a:ext cx="995707" cy="676753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Cotizantes Otros Reg.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0,2 </a:t>
            </a:r>
            <a:r>
              <a:rPr lang="es-MX" sz="1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Mill</a:t>
            </a: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200"/>
            </a:pPr>
            <a:r>
              <a:rPr lang="es-MX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(1%)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73B69A-9E65-AB4E-0E09-941BC392D119}"/>
              </a:ext>
            </a:extLst>
          </p:cNvPr>
          <p:cNvSpPr txBox="1"/>
          <p:nvPr/>
        </p:nvSpPr>
        <p:spPr>
          <a:xfrm>
            <a:off x="7716368" y="3212670"/>
            <a:ext cx="2360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Formales: 4,0 millones (23%)</a:t>
            </a:r>
          </a:p>
          <a:p>
            <a:r>
              <a:rPr lang="es-P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Informales: 13,1 millones (77%)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150CBBA-550E-6E64-E2AB-A975317108C3}"/>
              </a:ext>
            </a:extLst>
          </p:cNvPr>
          <p:cNvCxnSpPr/>
          <p:nvPr/>
        </p:nvCxnSpPr>
        <p:spPr>
          <a:xfrm>
            <a:off x="7332162" y="3436092"/>
            <a:ext cx="33925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0DAC61E-126E-411D-B37A-19C397A8109A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ENAHO, datos administrativos.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046551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Características de ambos sistemas</a:t>
            </a:r>
          </a:p>
        </p:txBody>
      </p:sp>
      <p:graphicFrame>
        <p:nvGraphicFramePr>
          <p:cNvPr id="4" name="Google Shape;202;p24">
            <a:extLst>
              <a:ext uri="{FF2B5EF4-FFF2-40B4-BE49-F238E27FC236}">
                <a16:creationId xmlns:a16="http://schemas.microsoft.com/office/drawing/2014/main" id="{405B6DA6-BDDD-2B87-1847-4C8DEDC91596}"/>
              </a:ext>
            </a:extLst>
          </p:cNvPr>
          <p:cNvGraphicFramePr/>
          <p:nvPr/>
        </p:nvGraphicFramePr>
        <p:xfrm>
          <a:off x="263352" y="1819273"/>
          <a:ext cx="11089232" cy="41346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9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Categoría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SNP (ONP)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u="none" strike="noStrike" cap="none" dirty="0"/>
                        <a:t>SPP (AFP)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/>
                        <a:t>Número de afiliados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4,7 millones (diciembre 2021)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8,3 millones (diciembre 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/>
                        <a:t>Número de aportantes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1,5 millones (diciembre 2021)</a:t>
                      </a: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3,4 millones (noviembre 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/>
                        <a:t>Número de pensionistas</a:t>
                      </a:r>
                      <a:endParaRPr sz="18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577 mil (diciembre 2021)</a:t>
                      </a:r>
                      <a:endParaRPr lang="es-MX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610 mil (diciembre 2021) </a:t>
                      </a:r>
                      <a:r>
                        <a:rPr lang="es-MX" sz="1800" b="0" u="none" strike="noStrike" cap="none" baseline="30000" dirty="0">
                          <a:solidFill>
                            <a:schemeClr val="tx1"/>
                          </a:solidFill>
                        </a:rPr>
                        <a:t>2/</a:t>
                      </a:r>
                      <a:endParaRPr sz="1800" b="0" i="0" u="none" strike="noStrike" cap="none" baseline="300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/>
                        <a:t>Ingreso promedio mensual afiliados </a:t>
                      </a:r>
                      <a:r>
                        <a:rPr lang="es-MX" sz="1800" b="0" u="none" strike="noStrike" cap="none" baseline="30000" dirty="0"/>
                        <a:t>1/</a:t>
                      </a:r>
                      <a:endParaRPr sz="1800" b="0" i="0" u="none" strike="noStrike" cap="none" baseline="300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S/ 1 700, (diciembre 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S/ 2 142, ENAHO (2021)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/>
                        <a:t>Ingreso mediano mensual afiliados </a:t>
                      </a:r>
                      <a:r>
                        <a:rPr lang="es-MX" sz="1800" b="0" u="none" strike="noStrike" cap="none" baseline="30000"/>
                        <a:t>1/</a:t>
                      </a:r>
                      <a:endParaRPr sz="1800" b="0" i="0" u="none" strike="noStrike" cap="none" baseline="30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S/ 1 500, ENAHO (2021)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S/ 1 500, ENAHO (2021)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/>
                        <a:t>Densidad de cotización</a:t>
                      </a:r>
                      <a:endParaRPr sz="18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34 por ciento, FMI (2018)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40 por ciento, FMI (2018)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80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800" b="0" i="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Tasa de reemplazo</a:t>
                      </a:r>
                      <a:endParaRPr sz="1800" b="0" i="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latin typeface="+mn-lt"/>
                        </a:rPr>
                        <a:t>40% al 2020, 20% al 2047;            FMI (2018)</a:t>
                      </a:r>
                      <a:endParaRPr sz="1800" b="0" i="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latin typeface="+mn-lt"/>
                        </a:rPr>
                        <a:t>25% al 2020, 22% al 2047;              FMI (2018)</a:t>
                      </a:r>
                      <a:endParaRPr sz="1800" b="0" i="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88" marR="68588" marT="34294" marB="34294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619879"/>
                  </a:ext>
                </a:extLst>
              </a:tr>
              <a:tr h="6897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/>
                        <a:t>Recaudación de contribuciones</a:t>
                      </a:r>
                      <a:endParaRPr sz="1800" b="0" i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PE" sz="1800" b="0" u="none" strike="noStrike" cap="none" dirty="0">
                          <a:solidFill>
                            <a:schemeClr val="tx1"/>
                          </a:solidFill>
                        </a:rPr>
                        <a:t>S/ 3,6 mil millones (2021) - ONP</a:t>
                      </a:r>
                      <a:endParaRPr lang="es-PE" sz="18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MX" sz="1800" b="0" u="none" strike="noStrike" cap="none" dirty="0">
                          <a:solidFill>
                            <a:schemeClr val="tx1"/>
                          </a:solidFill>
                        </a:rPr>
                        <a:t>S/ 13,9 mil millones (2021)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Google Shape;203;p24">
            <a:extLst>
              <a:ext uri="{FF2B5EF4-FFF2-40B4-BE49-F238E27FC236}">
                <a16:creationId xmlns:a16="http://schemas.microsoft.com/office/drawing/2014/main" id="{9C89F1C9-B650-9EF0-2F88-7A538138E4AE}"/>
              </a:ext>
            </a:extLst>
          </p:cNvPr>
          <p:cNvSpPr txBox="1"/>
          <p:nvPr/>
        </p:nvSpPr>
        <p:spPr>
          <a:xfrm>
            <a:off x="263352" y="5949280"/>
            <a:ext cx="9211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1/ </a:t>
            </a:r>
            <a:r>
              <a:rPr lang="es-MX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Ingreso de trabajadores dependientes en la ocupación principal, con más de 40 horas de trabajo a la semana, al 3T-2021.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</a:t>
            </a:r>
            <a:r>
              <a:rPr lang="es-MX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Incluye aquellos que retiraron su fondo (95,5%).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ONP, SBS, ENAHO (2021), FMI (2018, Artículo IV).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0385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4C88F8-F352-4ED9-D5A5-D04D3083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32" y="2376841"/>
            <a:ext cx="8081136" cy="4244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Poca regularidad en los aportes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0BF3DC7-EAFA-E512-569F-D5A6D596811C}"/>
              </a:ext>
            </a:extLst>
          </p:cNvPr>
          <p:cNvSpPr txBox="1"/>
          <p:nvPr/>
        </p:nvSpPr>
        <p:spPr>
          <a:xfrm>
            <a:off x="2374468" y="1919009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Participación en el sistema de pensiones según tipo de trabajador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(Año 2023, en %)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60A203-AEA4-4FE8-BB03-BB862B9FE350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ENAHO.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642763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Altas comisiones</a:t>
            </a:r>
          </a:p>
        </p:txBody>
      </p:sp>
      <p:pic>
        <p:nvPicPr>
          <p:cNvPr id="4" name="Imagen 25">
            <a:extLst>
              <a:ext uri="{FF2B5EF4-FFF2-40B4-BE49-F238E27FC236}">
                <a16:creationId xmlns:a16="http://schemas.microsoft.com/office/drawing/2014/main" id="{7C67BAC8-B296-4636-A661-2264E7D9AC2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b="2536"/>
          <a:stretch/>
        </p:blipFill>
        <p:spPr bwMode="auto">
          <a:xfrm>
            <a:off x="3917240" y="2333387"/>
            <a:ext cx="4134807" cy="24353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259E9-B9BE-5FEB-D871-2766170F9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35095" y="1652311"/>
            <a:ext cx="2936965" cy="37974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2200" dirty="0"/>
              <a:t>Ojo: las comisiones se han reducido en el tiempo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200" dirty="0"/>
              <a:t>Rol de las licitaciones cada 2 años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200" dirty="0"/>
              <a:t>No necesariamente es suficiente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C9C82D-13CF-4425-9A18-C74289EDBB07}"/>
              </a:ext>
            </a:extLst>
          </p:cNvPr>
          <p:cNvSpPr txBox="1"/>
          <p:nvPr/>
        </p:nvSpPr>
        <p:spPr>
          <a:xfrm>
            <a:off x="3835154" y="4849917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Asociaciones de pensiones de cada país.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477522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Altas comisiones</a:t>
            </a:r>
          </a:p>
        </p:txBody>
      </p:sp>
      <p:pic>
        <p:nvPicPr>
          <p:cNvPr id="7" name="image29.jpeg">
            <a:extLst>
              <a:ext uri="{FF2B5EF4-FFF2-40B4-BE49-F238E27FC236}">
                <a16:creationId xmlns:a16="http://schemas.microsoft.com/office/drawing/2014/main" id="{E6A6F735-C74F-4010-D46B-DE02C3C725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022" y="2595505"/>
            <a:ext cx="7175956" cy="3695921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8484FF44-23F6-49F8-F03E-F6AD87C5FE91}"/>
              </a:ext>
            </a:extLst>
          </p:cNvPr>
          <p:cNvSpPr txBox="1"/>
          <p:nvPr/>
        </p:nvSpPr>
        <p:spPr>
          <a:xfrm>
            <a:off x="3739663" y="1875354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Evolución de la comisión sobre la remuneración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7577223-1B4F-47B8-BDFB-4326EB8A8184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1747098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2677E-F962-AC38-B803-2B662422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C7FD-3496-1ACB-B788-27EF7C25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Altas comisiones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BD2037E-9151-007F-D049-8BEF5F8DDD77}"/>
              </a:ext>
            </a:extLst>
          </p:cNvPr>
          <p:cNvSpPr txBox="1"/>
          <p:nvPr/>
        </p:nvSpPr>
        <p:spPr>
          <a:xfrm>
            <a:off x="1904338" y="1690688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Efectos de las subastas en el componente sobre saldo de la comisión mixta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EDF3F5-235C-0AED-0847-8A2DDD56847B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F619D3-A091-B751-3544-E7BFAF24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07" y="2298884"/>
            <a:ext cx="9131344" cy="36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77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Baja densidad de cotización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89E350D-388A-DB46-B109-306029E0881A}"/>
              </a:ext>
            </a:extLst>
          </p:cNvPr>
          <p:cNvGrpSpPr/>
          <p:nvPr/>
        </p:nvGrpSpPr>
        <p:grpSpPr>
          <a:xfrm>
            <a:off x="1712369" y="2565340"/>
            <a:ext cx="8767260" cy="3083580"/>
            <a:chOff x="0" y="0"/>
            <a:chExt cx="8382" cy="2952"/>
          </a:xfrm>
        </p:grpSpPr>
        <p:pic>
          <p:nvPicPr>
            <p:cNvPr id="8" name="Picture 27">
              <a:extLst>
                <a:ext uri="{FF2B5EF4-FFF2-40B4-BE49-F238E27FC236}">
                  <a16:creationId xmlns:a16="http://schemas.microsoft.com/office/drawing/2014/main" id="{C67F5EE0-2895-83B4-E2EC-C45803BD4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284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8">
              <a:extLst>
                <a:ext uri="{FF2B5EF4-FFF2-40B4-BE49-F238E27FC236}">
                  <a16:creationId xmlns:a16="http://schemas.microsoft.com/office/drawing/2014/main" id="{C57C8D55-6109-8ACA-032C-9E4F96840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90" y="59"/>
              <a:ext cx="4092" cy="2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E0D2D2F0-D7C1-395F-C9C8-5F4DD4EE21B9}"/>
              </a:ext>
            </a:extLst>
          </p:cNvPr>
          <p:cNvSpPr txBox="1"/>
          <p:nvPr/>
        </p:nvSpPr>
        <p:spPr>
          <a:xfrm>
            <a:off x="4163419" y="1891992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Densidad de cotización en el SPP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841CE2-48A1-456A-8F98-74D9CD371A0D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3239773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B70F0-7465-2B6E-2DA4-1E9FA31D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6105-1BD5-0F92-99B6-263937A7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Baja densidad de cotización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88752AF4-943D-5962-CC2A-392678F195CC}"/>
              </a:ext>
            </a:extLst>
          </p:cNvPr>
          <p:cNvSpPr txBox="1"/>
          <p:nvPr/>
        </p:nvSpPr>
        <p:spPr>
          <a:xfrm>
            <a:off x="385863" y="1565986"/>
            <a:ext cx="11420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Tasas de reemplazo teóricas en el SPP según nivel de rentabilidad y densidad de contribución</a:t>
            </a:r>
          </a:p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(Promedio simple para trabajadores que ganan 1 salario formal promedio)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79A43C-97B0-519B-DBC8-7AF8D3F0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12" y="2301924"/>
            <a:ext cx="7250176" cy="4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7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Problemas de la ONP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4DE53-0AA4-4273-ABC9-74A8942CE7BE}"/>
              </a:ext>
            </a:extLst>
          </p:cNvPr>
          <p:cNvSpPr txBox="1"/>
          <p:nvPr/>
        </p:nvSpPr>
        <p:spPr>
          <a:xfrm>
            <a:off x="4725536" y="157354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Gasto público en pensiones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4334E2-C64B-1B5B-EDC1-4E77B724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92" y="2049660"/>
            <a:ext cx="8378520" cy="364546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74B2E3-D568-4F20-A64F-78F31FE1C1FE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BID.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68882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5B45F-AAAC-87AC-F536-1CEC45B82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6237-28E9-8794-9B69-8FC13C55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Encuesta 2</a:t>
            </a:r>
          </a:p>
        </p:txBody>
      </p:sp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CC999877-0F27-0E4C-0BA0-950A40A9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46" y="1628364"/>
            <a:ext cx="4864511" cy="4864511"/>
          </a:xfrm>
          <a:prstGeom prst="rect">
            <a:avLst/>
          </a:prstGeom>
        </p:spPr>
      </p:pic>
      <p:sp>
        <p:nvSpPr>
          <p:cNvPr id="4" name="TextBox 23">
            <a:extLst>
              <a:ext uri="{FF2B5EF4-FFF2-40B4-BE49-F238E27FC236}">
                <a16:creationId xmlns:a16="http://schemas.microsoft.com/office/drawing/2014/main" id="{8AF3AE1A-C929-C461-4C76-04C1C2C58640}"/>
              </a:ext>
            </a:extLst>
          </p:cNvPr>
          <p:cNvSpPr txBox="1"/>
          <p:nvPr/>
        </p:nvSpPr>
        <p:spPr>
          <a:xfrm>
            <a:off x="6915199" y="2519864"/>
            <a:ext cx="4438601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2060"/>
                </a:solidFill>
              </a:rPr>
              <a:t>www.PollEv.com/omarg055</a:t>
            </a:r>
          </a:p>
        </p:txBody>
      </p:sp>
    </p:spTree>
    <p:extLst>
      <p:ext uri="{BB962C8B-B14F-4D97-AF65-F5344CB8AC3E}">
        <p14:creationId xmlns:p14="http://schemas.microsoft.com/office/powerpoint/2010/main" val="256884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>
            <a:extLst>
              <a:ext uri="{FF2B5EF4-FFF2-40B4-BE49-F238E27FC236}">
                <a16:creationId xmlns:a16="http://schemas.microsoft.com/office/drawing/2014/main" id="{9DA40EC8-0ABD-4918-99EA-12DD4EAB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1" y="1690688"/>
            <a:ext cx="8388657" cy="4728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 población del Perú envejece…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12377" y="1987474"/>
            <a:ext cx="2936965" cy="3797452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2200" dirty="0"/>
              <a:t>Entre 2020 y 2050 se duplicará el porcentaje de la población en edad de jubilación (de 9 por ciento a 18 por ciento). 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2200" dirty="0"/>
              <a:t>El número de peruanos en edad de jubilación pasará de 2,9 a 7,2 millones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6C9B25-9D84-4078-B422-CFAB864D6AA1}"/>
              </a:ext>
            </a:extLst>
          </p:cNvPr>
          <p:cNvSpPr txBox="1"/>
          <p:nvPr/>
        </p:nvSpPr>
        <p:spPr>
          <a:xfrm>
            <a:off x="508480" y="6419422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INEI.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1027060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…con lo cual, el ratio de dependencia tendrá una tendencia creciente en las próximas décadas</a:t>
            </a:r>
          </a:p>
        </p:txBody>
      </p:sp>
      <p:graphicFrame>
        <p:nvGraphicFramePr>
          <p:cNvPr id="7" name="Gráfico 13">
            <a:extLst>
              <a:ext uri="{FF2B5EF4-FFF2-40B4-BE49-F238E27FC236}">
                <a16:creationId xmlns:a16="http://schemas.microsoft.com/office/drawing/2014/main" id="{E43727FC-4EA9-4133-B500-353F3B581721}"/>
              </a:ext>
            </a:extLst>
          </p:cNvPr>
          <p:cNvGraphicFramePr/>
          <p:nvPr/>
        </p:nvGraphicFramePr>
        <p:xfrm>
          <a:off x="1439409" y="1653274"/>
          <a:ext cx="8755707" cy="496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63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…con lo cual, el ratio de dependencia tendrá una tendencia creciente en las próximas décadas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6F63202D-FF6E-76A3-AC0E-2BC757FD6D45}"/>
              </a:ext>
            </a:extLst>
          </p:cNvPr>
          <p:cNvGrpSpPr/>
          <p:nvPr/>
        </p:nvGrpSpPr>
        <p:grpSpPr>
          <a:xfrm>
            <a:off x="2720689" y="2655064"/>
            <a:ext cx="6750621" cy="3968440"/>
            <a:chOff x="0" y="0"/>
            <a:chExt cx="5044580" cy="305943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D7F97AC-0E08-C3C4-09B8-294A7D610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6005" y="0"/>
              <a:ext cx="2568575" cy="305943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6E45A65-5846-B98E-0931-7E86374B8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77135" cy="3059430"/>
            </a:xfrm>
            <a:prstGeom prst="rect">
              <a:avLst/>
            </a:prstGeom>
          </p:spPr>
        </p:pic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497A5D9-1C44-F7EA-9E97-C285A0822CEE}"/>
              </a:ext>
            </a:extLst>
          </p:cNvPr>
          <p:cNvSpPr txBox="1"/>
          <p:nvPr/>
        </p:nvSpPr>
        <p:spPr>
          <a:xfrm>
            <a:off x="633148" y="1869514"/>
            <a:ext cx="1080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Evolución de la estructura etaria de la población y tasa de dependencia 2022 - 2070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(En porcentajes)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46B3C7-2DDF-4F40-8328-491A9D359B30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INEI.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730269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…con lo cual, el ratio de dependencia tendrá una tendencia creciente en las próximas décadas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497A5D9-1C44-F7EA-9E97-C285A0822CEE}"/>
              </a:ext>
            </a:extLst>
          </p:cNvPr>
          <p:cNvSpPr txBox="1"/>
          <p:nvPr/>
        </p:nvSpPr>
        <p:spPr>
          <a:xfrm>
            <a:off x="633148" y="1869514"/>
            <a:ext cx="108048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Tasa de crecimiento anual de la población 1950 - 2070</a:t>
            </a:r>
          </a:p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(En porcentajes)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B0BC6D-629A-2C91-F0A9-3456F3A1E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2701" r="1833" b="2304"/>
          <a:stretch/>
        </p:blipFill>
        <p:spPr>
          <a:xfrm>
            <a:off x="2528596" y="2565918"/>
            <a:ext cx="7380514" cy="39269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4B5113-5F50-44DA-9119-14058585B410}"/>
              </a:ext>
            </a:extLst>
          </p:cNvPr>
          <p:cNvSpPr txBox="1"/>
          <p:nvPr/>
        </p:nvSpPr>
        <p:spPr>
          <a:xfrm>
            <a:off x="2171817" y="6582923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INEI.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802698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…con lo cual, el ratio de dependencia tendrá una tendencia creciente en las próximas décadas</a:t>
            </a:r>
          </a:p>
        </p:txBody>
      </p:sp>
      <p:pic>
        <p:nvPicPr>
          <p:cNvPr id="3" name="Imagen 2" descr="Tabla&#10;&#10;Descripción generada automáticamente con confianza baja">
            <a:extLst>
              <a:ext uri="{FF2B5EF4-FFF2-40B4-BE49-F238E27FC236}">
                <a16:creationId xmlns:a16="http://schemas.microsoft.com/office/drawing/2014/main" id="{46105FE5-A25A-ED25-92A3-B12CEB85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555" y="1690688"/>
            <a:ext cx="5342890" cy="49542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65BE87-6450-462C-BE27-025434BB9A87}"/>
              </a:ext>
            </a:extLst>
          </p:cNvPr>
          <p:cNvSpPr txBox="1"/>
          <p:nvPr/>
        </p:nvSpPr>
        <p:spPr>
          <a:xfrm>
            <a:off x="3424555" y="6644958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INEI.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3148206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Demografía y pensiones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La </a:t>
            </a:r>
            <a:r>
              <a:rPr lang="es-PE" b="1" dirty="0"/>
              <a:t>demografía</a:t>
            </a:r>
            <a:r>
              <a:rPr lang="es-PE" dirty="0"/>
              <a:t> es fundamental en un sistema de pensiones de reparto, pues influye en los ingresos de los fondos previsionales y la evolución del número de pensionistas.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Los </a:t>
            </a:r>
            <a:r>
              <a:rPr lang="es-PE" b="1" dirty="0"/>
              <a:t>ingresos</a:t>
            </a:r>
            <a:r>
              <a:rPr lang="es-PE" dirty="0"/>
              <a:t> dependen, entre otros factores, del número de aportantes al sistema, vinculado a la población en edad de trabajar, y de sus aportes y ahorros previsionales.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La evolución del </a:t>
            </a:r>
            <a:r>
              <a:rPr lang="es-PE" b="1" dirty="0"/>
              <a:t>número de pensionistas </a:t>
            </a:r>
            <a:r>
              <a:rPr lang="es-PE" dirty="0"/>
              <a:t>está vinculada a la distribución por edades de la población y las tasas de mortalidad.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Es importante </a:t>
            </a:r>
            <a:r>
              <a:rPr lang="es-PE" b="1" dirty="0"/>
              <a:t>mantener un equilibrio </a:t>
            </a:r>
            <a:r>
              <a:rPr lang="es-PE" dirty="0"/>
              <a:t>para que las pensiones estén adecuadamente financiadas y el sistema previsional sea sostenible en el tiempo.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95738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El envejecimiento de la población está además vinculado al aumento de la esperanza de vida…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17A750-F9C2-ACFD-D8DF-3D29EB4A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40" y="2529278"/>
            <a:ext cx="9504008" cy="4138203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C4981C88-DD70-D879-6200-76EB74E353C1}"/>
              </a:ext>
            </a:extLst>
          </p:cNvPr>
          <p:cNvSpPr txBox="1"/>
          <p:nvPr/>
        </p:nvSpPr>
        <p:spPr>
          <a:xfrm>
            <a:off x="1408523" y="1786817"/>
            <a:ext cx="971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Esperanza de vida al cumplir los 65 años</a:t>
            </a:r>
          </a:p>
          <a:p>
            <a:pPr algn="ctr"/>
            <a:r>
              <a:rPr lang="es-PE" sz="1800" b="1" dirty="0"/>
              <a:t>(promedio de la OECD)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8B2D4C-52BC-4B3D-A5CF-B3F7F6E50DB0}"/>
              </a:ext>
            </a:extLst>
          </p:cNvPr>
          <p:cNvSpPr txBox="1"/>
          <p:nvPr/>
        </p:nvSpPr>
        <p:spPr>
          <a:xfrm>
            <a:off x="1614468" y="6604084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OECD.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863668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>
            <a:normAutofit/>
          </a:bodyPr>
          <a:lstStyle/>
          <a:p>
            <a:r>
              <a:rPr lang="es-PE" dirty="0"/>
              <a:t>Por ello, la tendencia mundial se orienta a aumentar las edades de jubilación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D6D8B4-5734-775A-8F90-4D447D43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61" y="2220686"/>
            <a:ext cx="3472318" cy="4499545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9CDE03E4-61B3-7DA2-9C08-EF139C8C753D}"/>
              </a:ext>
            </a:extLst>
          </p:cNvPr>
          <p:cNvSpPr txBox="1"/>
          <p:nvPr/>
        </p:nvSpPr>
        <p:spPr>
          <a:xfrm>
            <a:off x="1086999" y="1776293"/>
            <a:ext cx="971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800" b="1" dirty="0"/>
              <a:t>Edad de jubilación en países seleccionados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EC2300-23CC-633D-FA64-994C3A4A327C}"/>
              </a:ext>
            </a:extLst>
          </p:cNvPr>
          <p:cNvSpPr txBox="1"/>
          <p:nvPr/>
        </p:nvSpPr>
        <p:spPr>
          <a:xfrm>
            <a:off x="7848127" y="3429000"/>
            <a:ext cx="4104456" cy="110799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requiere un mayor nivel de ahorro para cubrir el periodo de jubilación</a:t>
            </a:r>
            <a:endParaRPr lang="es-PE" sz="2200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40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dirty="0"/>
              <a:t>Los cambios demográficos son un reto para la sostenibilidad del sistema de pensiones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48AB-0855-4860-9586-5F2AD59E2E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24" b="4516"/>
          <a:stretch/>
        </p:blipFill>
        <p:spPr>
          <a:xfrm>
            <a:off x="628695" y="2297569"/>
            <a:ext cx="6680244" cy="3748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CF593-097F-4CD2-AB4F-A91E69F2A744}"/>
              </a:ext>
            </a:extLst>
          </p:cNvPr>
          <p:cNvSpPr txBox="1"/>
          <p:nvPr/>
        </p:nvSpPr>
        <p:spPr>
          <a:xfrm>
            <a:off x="2006275" y="1775439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Porcentaje de pensionistas/afiliados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6">
            <a:extLst>
              <a:ext uri="{FF2B5EF4-FFF2-40B4-BE49-F238E27FC236}">
                <a16:creationId xmlns:a16="http://schemas.microsoft.com/office/drawing/2014/main" id="{0997DF60-B07C-4BFF-8AB3-4FB4F275B747}"/>
              </a:ext>
            </a:extLst>
          </p:cNvPr>
          <p:cNvSpPr/>
          <p:nvPr/>
        </p:nvSpPr>
        <p:spPr>
          <a:xfrm>
            <a:off x="687954" y="6045693"/>
            <a:ext cx="68095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b="1" dirty="0"/>
              <a:t>Nota: </a:t>
            </a:r>
            <a:r>
              <a:rPr lang="es-PE" sz="1400" dirty="0"/>
              <a:t>En el Régimen General de la ONP, los afiliados reciben una pensión si se cumplen 2 condiciones: (i) Llegan a la edad de jubilación (65 años) y (ii) Completan los 240 aportes.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BB14DD6-FD05-4789-BBA9-F28808E95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5688" y="2297569"/>
            <a:ext cx="2926809" cy="313569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2200" dirty="0"/>
              <a:t>Se estima que </a:t>
            </a:r>
            <a:r>
              <a:rPr lang="es-PE" sz="2200" b="1" dirty="0"/>
              <a:t>la tasa de dependencia de la ONP se incrementará significativamente </a:t>
            </a:r>
            <a:r>
              <a:rPr lang="es-PE" sz="2200" dirty="0"/>
              <a:t>hacia 2070, debido al envejecimiento poblacional y a la finalización del bono demográfico</a:t>
            </a:r>
          </a:p>
        </p:txBody>
      </p:sp>
    </p:spTree>
    <p:extLst>
      <p:ext uri="{BB962C8B-B14F-4D97-AF65-F5344CB8AC3E}">
        <p14:creationId xmlns:p14="http://schemas.microsoft.com/office/powerpoint/2010/main" val="1575087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 fontScale="90000"/>
          </a:bodyPr>
          <a:lstStyle/>
          <a:p>
            <a:r>
              <a:rPr lang="es-PE" dirty="0"/>
              <a:t>No todos los que cumplen 65 años recibirán la pensión de jubilación, lo que incrementa su vulnerabilidad económica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25F7F-52AA-4A3D-BA26-F59EB1094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55"/>
          <a:stretch/>
        </p:blipFill>
        <p:spPr>
          <a:xfrm>
            <a:off x="2266327" y="2738541"/>
            <a:ext cx="6847700" cy="3765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BB17F-1FD5-4659-94D5-85EEC350A74E}"/>
              </a:ext>
            </a:extLst>
          </p:cNvPr>
          <p:cNvSpPr txBox="1"/>
          <p:nvPr/>
        </p:nvSpPr>
        <p:spPr>
          <a:xfrm>
            <a:off x="2723326" y="2223028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 Narrow" panose="020B0606020202030204" pitchFamily="34" charset="0"/>
                <a:cs typeface="Arial" panose="020B0604020202020204" pitchFamily="34" charset="0"/>
              </a:rPr>
              <a:t>Afiliados con edad para jubilarse (65 años) y nuevos pensionistas </a:t>
            </a:r>
            <a:r>
              <a:rPr lang="es-PE" sz="1600" b="1" baseline="30000" dirty="0">
                <a:latin typeface="Arial Narrow" panose="020B0606020202030204" pitchFamily="34" charset="0"/>
                <a:cs typeface="Arial" panose="020B0604020202020204" pitchFamily="34" charset="0"/>
              </a:rPr>
              <a:t>1/</a:t>
            </a:r>
            <a:endParaRPr lang="en-US" b="1" baseline="30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F7FF5F57-0305-4033-8F09-18E261100900}"/>
              </a:ext>
            </a:extLst>
          </p:cNvPr>
          <p:cNvSpPr txBox="1"/>
          <p:nvPr/>
        </p:nvSpPr>
        <p:spPr>
          <a:xfrm>
            <a:off x="9379513" y="2871809"/>
            <a:ext cx="1269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latin typeface="Arial Narrow" panose="020B0606020202030204" pitchFamily="34" charset="0"/>
              </a:rPr>
              <a:t>Afiliados con edad para jubilarse pero no recibirían pensión</a:t>
            </a:r>
          </a:p>
        </p:txBody>
      </p:sp>
      <p:sp>
        <p:nvSpPr>
          <p:cNvPr id="9" name="Cerrar llave 9">
            <a:extLst>
              <a:ext uri="{FF2B5EF4-FFF2-40B4-BE49-F238E27FC236}">
                <a16:creationId xmlns:a16="http://schemas.microsoft.com/office/drawing/2014/main" id="{8DA097BA-246F-4D1B-8ED5-1BC852FBF509}"/>
              </a:ext>
            </a:extLst>
          </p:cNvPr>
          <p:cNvSpPr/>
          <p:nvPr/>
        </p:nvSpPr>
        <p:spPr>
          <a:xfrm>
            <a:off x="8958374" y="3019629"/>
            <a:ext cx="187820" cy="110537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51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9228-CAD5-A0D7-BDE3-89699F7D8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AD64-383D-0664-257C-42563F6E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Hace 1 año…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15FD7D1-8169-37F6-1A3A-39306AE1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53" y="1569558"/>
            <a:ext cx="11725494" cy="45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1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Retiros extraordinarios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60563"/>
            <a:ext cx="11173287" cy="45323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La situación actual del sistema de pensiones y el proceso demográfico hace necesario elevar el ahorro previsional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Sin embargo, en los últimos años las normas de retiro de fondos han debilitado el sistema de pensiones y van en sentido contrario a mejorar el sistema y dar una adecuada pensión de jubilación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Alto riesgo de desprotección en la vejez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Incentivos perversos a adelantar la jubilación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9270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MX" sz="4000" dirty="0"/>
              <a:t>El 58% de los afiliados a las AFP cuentan con saldos muy bajos en sus CIC</a:t>
            </a:r>
            <a:endParaRPr lang="es-PE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E980E6-0D55-17A2-99F9-42E371662160}"/>
              </a:ext>
            </a:extLst>
          </p:cNvPr>
          <p:cNvSpPr txBox="1"/>
          <p:nvPr/>
        </p:nvSpPr>
        <p:spPr>
          <a:xfrm>
            <a:off x="8262137" y="4533881"/>
            <a:ext cx="1727907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2,3 millones</a:t>
            </a:r>
            <a:endParaRPr lang="es-PE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6B820D-5DDE-4DC1-6D3E-7130CB82532A}"/>
              </a:ext>
            </a:extLst>
          </p:cNvPr>
          <p:cNvSpPr txBox="1"/>
          <p:nvPr/>
        </p:nvSpPr>
        <p:spPr>
          <a:xfrm>
            <a:off x="4580861" y="2474552"/>
            <a:ext cx="2977268" cy="369332"/>
          </a:xfrm>
          <a:prstGeom prst="rect">
            <a:avLst/>
          </a:prstGeom>
          <a:noFill/>
          <a:ln w="28575">
            <a:solidFill>
              <a:srgbClr val="07132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Total = 8,3 millones</a:t>
            </a:r>
            <a:endParaRPr lang="es-PE" b="1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E7542F20-8C2F-6291-705B-A115E8584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034758"/>
              </p:ext>
            </p:extLst>
          </p:nvPr>
        </p:nvGraphicFramePr>
        <p:xfrm>
          <a:off x="838200" y="1827689"/>
          <a:ext cx="10462591" cy="4665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5211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Retiros extraordinarios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A642231-6FAE-BE3B-878E-F97D84F45456}"/>
              </a:ext>
            </a:extLst>
          </p:cNvPr>
          <p:cNvGrpSpPr/>
          <p:nvPr/>
        </p:nvGrpSpPr>
        <p:grpSpPr>
          <a:xfrm>
            <a:off x="2121852" y="2814135"/>
            <a:ext cx="7948295" cy="2640261"/>
            <a:chOff x="0" y="0"/>
            <a:chExt cx="8474" cy="2681"/>
          </a:xfrm>
        </p:grpSpPr>
        <p:pic>
          <p:nvPicPr>
            <p:cNvPr id="7" name="Picture 73">
              <a:extLst>
                <a:ext uri="{FF2B5EF4-FFF2-40B4-BE49-F238E27FC236}">
                  <a16:creationId xmlns:a16="http://schemas.microsoft.com/office/drawing/2014/main" id="{6FB806FA-3EF4-3CC4-14A7-09C38F3F4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240"/>
              <a:ext cx="4288" cy="2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4">
              <a:extLst>
                <a:ext uri="{FF2B5EF4-FFF2-40B4-BE49-F238E27FC236}">
                  <a16:creationId xmlns:a16="http://schemas.microsoft.com/office/drawing/2014/main" id="{982BEBDA-F0FB-B470-F52E-B3C31EC61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90" y="0"/>
              <a:ext cx="4184" cy="2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6">
            <a:extLst>
              <a:ext uri="{FF2B5EF4-FFF2-40B4-BE49-F238E27FC236}">
                <a16:creationId xmlns:a16="http://schemas.microsoft.com/office/drawing/2014/main" id="{413B2CB3-CB6C-63C9-E97D-73C43E858A53}"/>
              </a:ext>
            </a:extLst>
          </p:cNvPr>
          <p:cNvSpPr txBox="1"/>
          <p:nvPr/>
        </p:nvSpPr>
        <p:spPr>
          <a:xfrm>
            <a:off x="3637380" y="2169603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latin typeface="Arial Narrow" panose="020B0606020202030204" pitchFamily="34" charset="0"/>
                <a:cs typeface="Arial" panose="020B0604020202020204" pitchFamily="34" charset="0"/>
              </a:rPr>
              <a:t>Elección de la jubilación (pensión vs retiro del 95.5%)</a:t>
            </a:r>
            <a:endParaRPr lang="en-US" b="1" baseline="30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551664-C5F2-43DA-9A07-C4960D1F857C}"/>
              </a:ext>
            </a:extLst>
          </p:cNvPr>
          <p:cNvSpPr txBox="1"/>
          <p:nvPr/>
        </p:nvSpPr>
        <p:spPr>
          <a:xfrm>
            <a:off x="2178694" y="5563791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82317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sz="3600" dirty="0"/>
              <a:t>Desde 2016, se acumulan más de S/ 150 mil millones (aprox. 15% del PBI) en retiros extraordinarios</a:t>
            </a:r>
          </a:p>
        </p:txBody>
      </p:sp>
      <p:graphicFrame>
        <p:nvGraphicFramePr>
          <p:cNvPr id="6" name="Marcador de contenido 13">
            <a:extLst>
              <a:ext uri="{FF2B5EF4-FFF2-40B4-BE49-F238E27FC236}">
                <a16:creationId xmlns:a16="http://schemas.microsoft.com/office/drawing/2014/main" id="{808809D1-B9DE-D35A-7F0B-85A19EFBF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355294"/>
              </p:ext>
            </p:extLst>
          </p:nvPr>
        </p:nvGraphicFramePr>
        <p:xfrm>
          <a:off x="700421" y="1549803"/>
          <a:ext cx="11145835" cy="5018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3">
            <a:extLst>
              <a:ext uri="{FF2B5EF4-FFF2-40B4-BE49-F238E27FC236}">
                <a16:creationId xmlns:a16="http://schemas.microsoft.com/office/drawing/2014/main" id="{AEF86FE3-FE28-8FDC-2CF2-56845D97C36E}"/>
              </a:ext>
            </a:extLst>
          </p:cNvPr>
          <p:cNvSpPr txBox="1"/>
          <p:nvPr/>
        </p:nvSpPr>
        <p:spPr>
          <a:xfrm>
            <a:off x="720162" y="6368744"/>
            <a:ext cx="1836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MX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18 de marzo.</a:t>
            </a:r>
          </a:p>
          <a:p>
            <a:r>
              <a:rPr lang="es-MX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Fuente: SBS</a:t>
            </a:r>
            <a:endParaRPr lang="es-PE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3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Autofit/>
          </a:bodyPr>
          <a:lstStyle/>
          <a:p>
            <a:r>
              <a:rPr lang="es-PE" sz="2800" dirty="0"/>
              <a:t>Autorizar retiros adicionales interrumpen significativamente el proceso de acumulación de ahorros previsionales a largo plazo; lo cual aumenta el riesgo de pobreza en la vejez y el periodo de vida laboral necesario para acumular ahorros previsionales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FA35754-7634-AC62-3FCB-9AE3DFA7C9EF}"/>
              </a:ext>
            </a:extLst>
          </p:cNvPr>
          <p:cNvGraphicFramePr>
            <a:graphicFrameLocks noGrp="1"/>
          </p:cNvGraphicFramePr>
          <p:nvPr/>
        </p:nvGraphicFramePr>
        <p:xfrm>
          <a:off x="1572077" y="2597080"/>
          <a:ext cx="9047843" cy="405042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9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90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Proceso de Retiro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N</a:t>
                      </a:r>
                      <a:r>
                        <a:rPr lang="es-ES" sz="1800" kern="1200" dirty="0">
                          <a:effectLst/>
                        </a:rPr>
                        <a:t>°</a:t>
                      </a:r>
                      <a:r>
                        <a:rPr lang="es-ES" sz="1800" baseline="0" dirty="0"/>
                        <a:t> Afiliados (miles)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Retiros (millones)</a:t>
                      </a:r>
                      <a:endParaRPr lang="es-PE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Total (%)</a:t>
                      </a:r>
                      <a:endParaRPr lang="es-PE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87">
                <a:tc>
                  <a:txBody>
                    <a:bodyPr/>
                    <a:lstStyle/>
                    <a:p>
                      <a:r>
                        <a:rPr lang="es-ES" sz="1800" dirty="0"/>
                        <a:t>Decreto</a:t>
                      </a:r>
                      <a:r>
                        <a:rPr lang="es-ES" sz="1800" baseline="0" dirty="0"/>
                        <a:t> de Urgencia 034-2020</a:t>
                      </a:r>
                    </a:p>
                    <a:p>
                      <a:r>
                        <a:rPr lang="es-ES" sz="1800" baseline="0" dirty="0"/>
                        <a:t>(31-Mar-2020)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1 935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2 966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87">
                <a:tc>
                  <a:txBody>
                    <a:bodyPr/>
                    <a:lstStyle/>
                    <a:p>
                      <a:r>
                        <a:rPr lang="es-ES" sz="1800" dirty="0"/>
                        <a:t>Decreto</a:t>
                      </a:r>
                      <a:r>
                        <a:rPr lang="es-ES" sz="1800" baseline="0" dirty="0"/>
                        <a:t> de Urgencia 038-2020 </a:t>
                      </a:r>
                    </a:p>
                    <a:p>
                      <a:r>
                        <a:rPr lang="es-ES" sz="1800" baseline="0" dirty="0"/>
                        <a:t>(14-Abr.2020)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1 306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2 094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87">
                <a:tc>
                  <a:txBody>
                    <a:bodyPr/>
                    <a:lstStyle/>
                    <a:p>
                      <a:r>
                        <a:rPr lang="es-ES" sz="1800" dirty="0"/>
                        <a:t>Ley 31017 (1-May-2020)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3 775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19 647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87">
                <a:tc>
                  <a:txBody>
                    <a:bodyPr/>
                    <a:lstStyle/>
                    <a:p>
                      <a:r>
                        <a:rPr lang="es-ES" sz="1800" dirty="0"/>
                        <a:t>Ley 31068 (18-Nov-2020)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1 257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9 016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87">
                <a:tc>
                  <a:txBody>
                    <a:bodyPr/>
                    <a:lstStyle/>
                    <a:p>
                      <a:r>
                        <a:rPr lang="es-ES" sz="1800" dirty="0"/>
                        <a:t>Ley 31192 (7-May-2021)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3 218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32 219</a:t>
                      </a:r>
                      <a:endParaRPr lang="es-PE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687">
                <a:tc>
                  <a:txBody>
                    <a:bodyPr/>
                    <a:lstStyle/>
                    <a:p>
                      <a:r>
                        <a:rPr lang="es-PE" sz="1800" dirty="0"/>
                        <a:t>Ley 31478 (5-May-2022)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3 133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21 994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/>
                        <a:t>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463895"/>
                  </a:ext>
                </a:extLst>
              </a:tr>
              <a:tr h="322100">
                <a:tc>
                  <a:txBody>
                    <a:bodyPr/>
                    <a:lstStyle/>
                    <a:p>
                      <a:r>
                        <a:rPr lang="es-ES" sz="1800" b="1" dirty="0"/>
                        <a:t>TOTAL</a:t>
                      </a:r>
                      <a:endParaRPr lang="es-P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6 133</a:t>
                      </a:r>
                      <a:endParaRPr lang="es-P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87 937</a:t>
                      </a:r>
                      <a:endParaRPr lang="es-PE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100</a:t>
                      </a:r>
                      <a:endParaRPr lang="es-PE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349A82B-6649-400B-BA8D-7C7F60918BE0}"/>
              </a:ext>
            </a:extLst>
          </p:cNvPr>
          <p:cNvSpPr txBox="1"/>
          <p:nvPr/>
        </p:nvSpPr>
        <p:spPr>
          <a:xfrm>
            <a:off x="789522" y="1937774"/>
            <a:ext cx="1061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Arial" panose="020B0604020202020204" pitchFamily="34" charset="0"/>
                <a:cs typeface="Arial" panose="020B0604020202020204" pitchFamily="34" charset="0"/>
              </a:rPr>
              <a:t>Monto y número de afiliados con retiros de su CIC durante la pandemia 2020-2022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(En Soles)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6C8FCB-5962-4F80-B9C9-9023D9103923}"/>
              </a:ext>
            </a:extLst>
          </p:cNvPr>
          <p:cNvSpPr txBox="1"/>
          <p:nvPr/>
        </p:nvSpPr>
        <p:spPr>
          <a:xfrm>
            <a:off x="1572077" y="6641786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8646427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sz="4000" dirty="0"/>
              <a:t>Representan una medida no focalizada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7351D9-BB6A-7CE5-2D1C-D3F96EAF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98" y="2505326"/>
            <a:ext cx="7520400" cy="40799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5879651-AA2E-AD19-0854-9A497B2A0784}"/>
              </a:ext>
            </a:extLst>
          </p:cNvPr>
          <p:cNvSpPr txBox="1"/>
          <p:nvPr/>
        </p:nvSpPr>
        <p:spPr>
          <a:xfrm>
            <a:off x="1614087" y="1913876"/>
            <a:ext cx="8267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 Narrow" panose="020B0606020202030204" pitchFamily="34" charset="0"/>
              </a:rPr>
              <a:t>Distribución de PEA afiliada a una AFP por decil de ingresos</a:t>
            </a:r>
          </a:p>
          <a:p>
            <a:pPr algn="ctr"/>
            <a:r>
              <a:rPr lang="es-ES" sz="1600" b="1" dirty="0">
                <a:latin typeface="Arial Narrow" panose="020B0606020202030204" pitchFamily="34" charset="0"/>
              </a:rPr>
              <a:t>(% del total de afiliados)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9EEE0B-D590-4753-B7BA-D0E541F975FC}"/>
              </a:ext>
            </a:extLst>
          </p:cNvPr>
          <p:cNvSpPr txBox="1"/>
          <p:nvPr/>
        </p:nvSpPr>
        <p:spPr>
          <a:xfrm>
            <a:off x="2830356" y="6365917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BCRP.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1596955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Dificultan la planificación de las inversiones con un horizonte de largo plazo, perjudicando la rentabilidad esperada de los afiliados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FE5B31-C8D1-7C66-8B7E-59EC3508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55" y="2473572"/>
            <a:ext cx="6560089" cy="354954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0A6B1A-B9EA-23E7-ABF4-E1F3740F862D}"/>
              </a:ext>
            </a:extLst>
          </p:cNvPr>
          <p:cNvSpPr txBox="1"/>
          <p:nvPr/>
        </p:nvSpPr>
        <p:spPr>
          <a:xfrm>
            <a:off x="3359696" y="2015954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prstClr val="black"/>
                </a:solidFill>
              </a:rPr>
              <a:t>Composición porcentual de la Cartera de las AFP (en %)</a:t>
            </a:r>
            <a:endParaRPr lang="es-PE" sz="1600" b="1" dirty="0">
              <a:solidFill>
                <a:prstClr val="black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95C734-CF6F-4035-9488-62B670A9840E}"/>
              </a:ext>
            </a:extLst>
          </p:cNvPr>
          <p:cNvSpPr txBox="1"/>
          <p:nvPr/>
        </p:nvSpPr>
        <p:spPr>
          <a:xfrm>
            <a:off x="2815955" y="6142177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12031438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Este tipo de medidas perjudica a todos los afiliados (tanto a los que retiran como a los que no lo hacen)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4415F6E-545C-2D8D-C4B9-EC3D9D8EF02D}"/>
              </a:ext>
            </a:extLst>
          </p:cNvPr>
          <p:cNvGraphicFramePr/>
          <p:nvPr/>
        </p:nvGraphicFramePr>
        <p:xfrm>
          <a:off x="0" y="2497754"/>
          <a:ext cx="8914090" cy="409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562DE42-33DD-1B49-9D05-779F40FE8C34}"/>
              </a:ext>
            </a:extLst>
          </p:cNvPr>
          <p:cNvSpPr txBox="1"/>
          <p:nvPr/>
        </p:nvSpPr>
        <p:spPr>
          <a:xfrm>
            <a:off x="2512841" y="1787520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 de Bonos Soberanos en Moneda Local a 10 años</a:t>
            </a:r>
          </a:p>
          <a:p>
            <a:pPr algn="ctr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(28-Feb-2020=100)</a:t>
            </a:r>
            <a:endParaRPr lang="es-PE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1600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CC2EC1-4798-1468-CE3A-04DCE84A6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4678" y="2326129"/>
            <a:ext cx="2739845" cy="364295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8000" dirty="0"/>
              <a:t>Los retiros previos requirieron la venta de activos (líquidos)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8000" dirty="0"/>
              <a:t>Los nuevos retiros requerirían la venta masiva de activos menos líquidos, lo cual reduce el valor de estos activos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8000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sz="8000" dirty="0"/>
              <a:t>Alza de tasas + escenario geopolítico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6D3DEE-22F8-402A-AE87-0DA27D18074C}"/>
              </a:ext>
            </a:extLst>
          </p:cNvPr>
          <p:cNvSpPr txBox="1"/>
          <p:nvPr/>
        </p:nvSpPr>
        <p:spPr>
          <a:xfrm>
            <a:off x="95864" y="6365917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BCRP.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3600176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 fontScale="90000"/>
          </a:bodyPr>
          <a:lstStyle/>
          <a:p>
            <a:r>
              <a:rPr lang="es-PE" sz="4000" dirty="0"/>
              <a:t>Este tipo de medidas perjudica a todos los afiliados (tanto a los que retiran como a los que no lo hacen)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0C9B41-2DBC-F218-08BF-9B8C505AF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41" y="1849795"/>
            <a:ext cx="6084318" cy="45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44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sz="4000" dirty="0"/>
              <a:t>El afiliado se perjudica por un menor retorno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CC2EC1-4798-1468-CE3A-04DCE84A6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4678" y="1799657"/>
            <a:ext cx="2739845" cy="3642950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sz="9600" dirty="0"/>
              <a:t>Los afiliados que retiraron sus fondos de pensiones en 2020 han tenido una rentabilidad alternativa en el sistema financiero inferior a la que hubieran recibido en el SPP. 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  <a:p>
            <a:pPr>
              <a:buFont typeface="Wingdings" panose="05000000000000000000" pitchFamily="2" charset="2"/>
              <a:buChar char="Ø"/>
            </a:pPr>
            <a:endParaRPr lang="es-PE" sz="2200" dirty="0"/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A30C51E-70C2-5B8F-A144-F433774FDE3E}"/>
              </a:ext>
            </a:extLst>
          </p:cNvPr>
          <p:cNvGraphicFramePr/>
          <p:nvPr/>
        </p:nvGraphicFramePr>
        <p:xfrm>
          <a:off x="87904" y="1799658"/>
          <a:ext cx="8723711" cy="442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940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Un modelo simple de pensiones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960563"/>
                <a:ext cx="10515600" cy="453231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s-PE" dirty="0"/>
                  <a:t>Modelo de generaciones traslapadas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PE" dirty="0"/>
                  <a:t>2 periodos: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PE" dirty="0"/>
                  <a:t>Joven -&gt; 1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s-PE" dirty="0"/>
                  <a:t>Viejo -&gt; 2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PE" dirty="0"/>
                  <a:t>Contribuciones al sistema de pensiones: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b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s-PE" b="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960563"/>
                <a:ext cx="10515600" cy="4532312"/>
              </a:xfrm>
              <a:blipFill>
                <a:blip r:embed="rId2"/>
                <a:stretch>
                  <a:fillRect l="-104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488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Resumen del sistema de pensiones peruano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Sistema fragmentado / poca competencia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No es universal (cubre a una minoría)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Comisiones altas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Pensiones bajas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Sistema debilitado por las últimas leyes que permiten el retiro extraordinario de fondos (deja de ser un sistema de pensiones)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936384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Resultado: la mayoría no tiene derecho a una pensión de jubilación…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49A95C9-AFFC-6B06-D2D4-A564B8AA78C1}"/>
              </a:ext>
            </a:extLst>
          </p:cNvPr>
          <p:cNvGraphicFramePr/>
          <p:nvPr/>
        </p:nvGraphicFramePr>
        <p:xfrm>
          <a:off x="1883532" y="1540570"/>
          <a:ext cx="9253028" cy="531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627EE4D-8E80-7726-8D7B-5AC5D750C95D}"/>
              </a:ext>
            </a:extLst>
          </p:cNvPr>
          <p:cNvSpPr txBox="1"/>
          <p:nvPr/>
        </p:nvSpPr>
        <p:spPr>
          <a:xfrm>
            <a:off x="5219304" y="4441589"/>
            <a:ext cx="101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57%</a:t>
            </a:r>
            <a:endParaRPr lang="es-PE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EDA4CB-C2E1-A28D-47C7-11A4A0CC3329}"/>
              </a:ext>
            </a:extLst>
          </p:cNvPr>
          <p:cNvSpPr txBox="1"/>
          <p:nvPr/>
        </p:nvSpPr>
        <p:spPr>
          <a:xfrm>
            <a:off x="6244489" y="3035598"/>
            <a:ext cx="101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5%</a:t>
            </a:r>
            <a:endParaRPr lang="es-PE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418A3D-DEDE-E39C-6E60-EA02FE09CD71}"/>
              </a:ext>
            </a:extLst>
          </p:cNvPr>
          <p:cNvSpPr txBox="1"/>
          <p:nvPr/>
        </p:nvSpPr>
        <p:spPr>
          <a:xfrm>
            <a:off x="6890875" y="3569783"/>
            <a:ext cx="101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16%</a:t>
            </a:r>
            <a:endParaRPr lang="es-PE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F06F7E-1726-3F7C-EE9D-3515D7A7E704}"/>
              </a:ext>
            </a:extLst>
          </p:cNvPr>
          <p:cNvSpPr txBox="1"/>
          <p:nvPr/>
        </p:nvSpPr>
        <p:spPr>
          <a:xfrm>
            <a:off x="7158219" y="4717896"/>
            <a:ext cx="101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18%</a:t>
            </a:r>
            <a:endParaRPr lang="es-PE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8B16F38-62CE-E2BC-494A-00AB7BB018EF}"/>
              </a:ext>
            </a:extLst>
          </p:cNvPr>
          <p:cNvSpPr txBox="1"/>
          <p:nvPr/>
        </p:nvSpPr>
        <p:spPr>
          <a:xfrm>
            <a:off x="4690807" y="1914280"/>
            <a:ext cx="2977268" cy="369332"/>
          </a:xfrm>
          <a:prstGeom prst="rect">
            <a:avLst/>
          </a:prstGeom>
          <a:noFill/>
          <a:ln w="28575">
            <a:solidFill>
              <a:srgbClr val="07132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Total = 3,1 millones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2999609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…cifra por encima del resto de países de la región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1754844-399B-9C99-2054-C029D45C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51" y="2240408"/>
            <a:ext cx="8460298" cy="32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0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dirty="0"/>
              <a:t>Sin mencionar…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CD07B9-CBD2-35CB-0FC0-58E02CD4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10" y="2038366"/>
            <a:ext cx="9209980" cy="293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6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dirty="0"/>
              <a:t>Sin mencionar…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D5E37E-2FC7-0B63-BE92-86F06FDC0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353" y="2162188"/>
            <a:ext cx="6053294" cy="4533146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1CCCA-9A23-1344-CF0A-FF77FB082709}"/>
              </a:ext>
            </a:extLst>
          </p:cNvPr>
          <p:cNvSpPr txBox="1"/>
          <p:nvPr/>
        </p:nvSpPr>
        <p:spPr>
          <a:xfrm>
            <a:off x="2078630" y="1526328"/>
            <a:ext cx="803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prstClr val="black"/>
                </a:solidFill>
              </a:rPr>
              <a:t>¿Cuáles son las principales razones por las cuales no ahorró para la vejez?</a:t>
            </a:r>
          </a:p>
          <a:p>
            <a:pPr algn="ctr"/>
            <a:r>
              <a:rPr lang="es-MX" b="1" dirty="0">
                <a:solidFill>
                  <a:prstClr val="black"/>
                </a:solidFill>
              </a:rPr>
              <a:t>(Respuesta múltiple)</a:t>
            </a:r>
            <a:endParaRPr lang="es-PE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65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8798" cy="1325563"/>
          </a:xfrm>
        </p:spPr>
        <p:txBody>
          <a:bodyPr>
            <a:normAutofit/>
          </a:bodyPr>
          <a:lstStyle/>
          <a:p>
            <a:r>
              <a:rPr lang="es-PE" dirty="0"/>
              <a:t>Sin mencionar…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1CCCA-9A23-1344-CF0A-FF77FB082709}"/>
              </a:ext>
            </a:extLst>
          </p:cNvPr>
          <p:cNvSpPr txBox="1"/>
          <p:nvPr/>
        </p:nvSpPr>
        <p:spPr>
          <a:xfrm>
            <a:off x="2078630" y="1690688"/>
            <a:ext cx="803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prstClr val="black"/>
                </a:solidFill>
              </a:rPr>
              <a:t>Edad promedio de jubilación</a:t>
            </a:r>
            <a:endParaRPr lang="es-PE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20155ED-8A29-887D-0A63-41BA55A75129}"/>
              </a:ext>
            </a:extLst>
          </p:cNvPr>
          <p:cNvGraphicFramePr>
            <a:graphicFrameLocks noGrp="1"/>
          </p:cNvGraphicFramePr>
          <p:nvPr/>
        </p:nvGraphicFramePr>
        <p:xfrm>
          <a:off x="3270540" y="2301966"/>
          <a:ext cx="5650920" cy="42613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2109">
                  <a:extLst>
                    <a:ext uri="{9D8B030D-6E8A-4147-A177-3AD203B41FA5}">
                      <a16:colId xmlns:a16="http://schemas.microsoft.com/office/drawing/2014/main" val="3792207884"/>
                    </a:ext>
                  </a:extLst>
                </a:gridCol>
                <a:gridCol w="1459793">
                  <a:extLst>
                    <a:ext uri="{9D8B030D-6E8A-4147-A177-3AD203B41FA5}">
                      <a16:colId xmlns:a16="http://schemas.microsoft.com/office/drawing/2014/main" val="4225652579"/>
                    </a:ext>
                  </a:extLst>
                </a:gridCol>
                <a:gridCol w="766454">
                  <a:extLst>
                    <a:ext uri="{9D8B030D-6E8A-4147-A177-3AD203B41FA5}">
                      <a16:colId xmlns:a16="http://schemas.microsoft.com/office/drawing/2014/main" val="4222542374"/>
                    </a:ext>
                  </a:extLst>
                </a:gridCol>
                <a:gridCol w="1072364">
                  <a:extLst>
                    <a:ext uri="{9D8B030D-6E8A-4147-A177-3AD203B41FA5}">
                      <a16:colId xmlns:a16="http://schemas.microsoft.com/office/drawing/2014/main" val="2996912649"/>
                    </a:ext>
                  </a:extLst>
                </a:gridCol>
                <a:gridCol w="1310200">
                  <a:extLst>
                    <a:ext uri="{9D8B030D-6E8A-4147-A177-3AD203B41FA5}">
                      <a16:colId xmlns:a16="http://schemas.microsoft.com/office/drawing/2014/main" val="2066695454"/>
                    </a:ext>
                  </a:extLst>
                </a:gridCol>
              </a:tblGrid>
              <a:tr h="6499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Año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Jubilación anticipada ordinaria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REJA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Jubilación edad legal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Total SPP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29063904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55.2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61.5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66.3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64.4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40012867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2009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56.6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63.1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66.2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65.3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2336381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57.4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66.4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62.0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15692469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66.6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63.4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6185673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66.5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64.3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59916841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66.6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64.9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35534928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66.8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65.2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06714010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59.1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66.7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65.0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98569614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67.9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61.7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30507131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58.5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67.4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60.1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13698394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56.0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67.2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59.6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88800408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2019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54.7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57.1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67.2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59.7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14372237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59.2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56.7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67.2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59.8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68635801"/>
                  </a:ext>
                </a:extLst>
              </a:tr>
              <a:tr h="2101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2021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60.0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56.5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>
                          <a:effectLst/>
                        </a:rPr>
                        <a:t>67.3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PE" sz="1600" dirty="0">
                          <a:effectLst/>
                        </a:rPr>
                        <a:t>59.0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89552689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CBDED720-491D-4429-ACC2-6A48D2D2C9D4}"/>
              </a:ext>
            </a:extLst>
          </p:cNvPr>
          <p:cNvSpPr txBox="1"/>
          <p:nvPr/>
        </p:nvSpPr>
        <p:spPr>
          <a:xfrm>
            <a:off x="3178628" y="6520576"/>
            <a:ext cx="29173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Fuente: SBS.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27781821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Principales problemas por resolver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Riesgo de pobreza en la vejez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Afiliados a la ONP que no terminan recibiendo pensión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Falta de un esquema adecuado de pensión mínima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Poca competencia (+ barreras a la entrada)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Eficiencia en costos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Altas comisiones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Eficacia en la gestión de fondos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Ofrecer mayor información al afiliado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>
                <a:solidFill>
                  <a:srgbClr val="FF0000"/>
                </a:solidFill>
              </a:rPr>
              <a:t>Incorporación de trabajadores independientes o informales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b="1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34149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reforma aprobada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60563"/>
            <a:ext cx="12192000" cy="4532312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Al cumplir los 18 años, afiliación directa al “Sistema Integral Previsional Peruano”: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Sistema público (SNP), de </a:t>
            </a:r>
            <a:r>
              <a:rPr lang="es-PE" b="1" u="sng" dirty="0"/>
              <a:t>cuentas nocionales</a:t>
            </a:r>
            <a:r>
              <a:rPr lang="es-PE" dirty="0"/>
              <a:t>, administrado por la ONP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Sistema privado (SPP), de cuentas individuales, administrado por las AFP </a:t>
            </a:r>
            <a:r>
              <a:rPr lang="es-PE" b="1" u="sng" dirty="0"/>
              <a:t>y entidades del sistema financiero</a:t>
            </a:r>
          </a:p>
          <a:p>
            <a:pPr marL="457200" lvl="1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Se abre el mercado en el sistema privado: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AFP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Bancos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Empresas financieras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Cajas Municipales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Cajas Rurales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/>
              <a:t>Cooperativas de Ahorro y Crédito autorizadas a captar recursos del público</a:t>
            </a: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053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reforma aprobada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60562"/>
            <a:ext cx="12192000" cy="48974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Aportes obligatorios de los trabajadores independientes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dirty="0"/>
              <a:t>2% el primer año, 1 </a:t>
            </a:r>
            <a:r>
              <a:rPr lang="es-PE" dirty="0" err="1"/>
              <a:t>pto</a:t>
            </a:r>
            <a:r>
              <a:rPr lang="es-PE" dirty="0"/>
              <a:t>. c/2 años hasta llegar al 5%</a:t>
            </a:r>
          </a:p>
          <a:p>
            <a:pPr marL="457200" lvl="1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Nuevo esquema de comisiones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i="1" dirty="0" err="1"/>
              <a:t>Benchmark</a:t>
            </a:r>
            <a:endParaRPr lang="es-PE" i="1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Eliminación del retiro del 95.5% para afiliados menores de 40 años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Se aumenta la pensión mínima en el SNP </a:t>
            </a:r>
            <a:r>
              <a:rPr lang="es-PE" dirty="0"/>
              <a:t>de S/ 500 a S/ 600, así como la pensión proporcional (S/ 400 y S/ 300)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Se introduce la pensión mínima en el SPP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Pilar voluntario: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Pensión por consumo: </a:t>
            </a:r>
            <a:r>
              <a:rPr lang="es-PE" dirty="0"/>
              <a:t>1% de los consumos anuales sustentados (con tope de 8 UIT)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Incentivo al ahorro voluntario: </a:t>
            </a:r>
            <a:r>
              <a:rPr lang="es-PE" dirty="0"/>
              <a:t>aporte equivalente del Estado (1:1) que no puede exceder 1 unidad de aporte sobre 1 RMV y solo para afiliados cuyos ingresos mensuales no excedan el 0,25 UIT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44153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1B125-1925-B023-5D8A-2EA4F3C4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EB412-AFE6-7F01-87F5-849065FAD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74328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sistemas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2 esquemas: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Capitalización individual (</a:t>
            </a:r>
            <a:r>
              <a:rPr lang="es-PE" b="1" i="1" dirty="0" err="1"/>
              <a:t>fully</a:t>
            </a:r>
            <a:r>
              <a:rPr lang="es-PE" b="1" i="1" dirty="0"/>
              <a:t> </a:t>
            </a:r>
            <a:r>
              <a:rPr lang="es-PE" b="1" i="1" dirty="0" err="1"/>
              <a:t>funded</a:t>
            </a:r>
            <a:r>
              <a:rPr lang="es-PE" b="1" dirty="0"/>
              <a:t>): </a:t>
            </a:r>
            <a:r>
              <a:rPr lang="es-PE" dirty="0"/>
              <a:t>los beneficios de los retirados dependen del nivel de ahorro agregado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De reparto (</a:t>
            </a:r>
            <a:r>
              <a:rPr lang="es-PE" b="1" i="1" dirty="0" err="1"/>
              <a:t>pay</a:t>
            </a:r>
            <a:r>
              <a:rPr lang="es-PE" b="1" i="1" dirty="0"/>
              <a:t> as </a:t>
            </a:r>
            <a:r>
              <a:rPr lang="es-PE" b="1" i="1" dirty="0" err="1"/>
              <a:t>you</a:t>
            </a:r>
            <a:r>
              <a:rPr lang="es-PE" b="1" i="1" dirty="0"/>
              <a:t> </a:t>
            </a:r>
            <a:r>
              <a:rPr lang="es-PE" b="1" i="1" dirty="0" err="1"/>
              <a:t>go</a:t>
            </a:r>
            <a:r>
              <a:rPr lang="es-PE" b="1" i="1" dirty="0"/>
              <a:t>): </a:t>
            </a:r>
            <a:r>
              <a:rPr lang="es-PE" dirty="0"/>
              <a:t>los beneficios de los retirados dependen de las contribuciones actuales de los jóvenes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2 diseños: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Beneficio definido: </a:t>
            </a:r>
            <a:r>
              <a:rPr lang="es-PE" dirty="0"/>
              <a:t>la pensión depende de las reglas contractuales, las cuales son independientes de los retornos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E" b="1" dirty="0"/>
              <a:t>Contribución definida: </a:t>
            </a:r>
            <a:r>
              <a:rPr lang="es-PE" dirty="0"/>
              <a:t>la pensión depende del nivel de aportes y de los retornos asociados 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96665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50198-DAE4-8C3D-0EC7-6F10C34B6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82784-E976-AD70-589F-61768736E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10507114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Aportes obligatorios vs voluntarios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Si el efecto sobre el ahorro no cambia en un esquema completamente financiado (FF), ¿por qué hacerlo obligatorio?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PE" dirty="0"/>
              <a:t>Ningún Gobierno va a dejar que sus jubilados estén desprotegidos y se “mueran” en la calle. Esto genera un problema de </a:t>
            </a:r>
            <a:r>
              <a:rPr lang="es-PE" b="1" dirty="0"/>
              <a:t>riesgo moral</a:t>
            </a:r>
            <a:r>
              <a:rPr lang="es-PE" dirty="0"/>
              <a:t>, en el que los jóvenes ahorrarán por debajo del nivel óptimo (sabiendo que en el futuro serán “rescatados”)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PE" b="1" dirty="0"/>
              <a:t>Miopía: </a:t>
            </a:r>
            <a:r>
              <a:rPr lang="es-PE" dirty="0"/>
              <a:t>las personas jóvenes (en promedio) no se preocupan lo suficiente sobre el futuro muy lejano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s-PE" b="1" dirty="0"/>
              <a:t>Problemas de compromiso: </a:t>
            </a:r>
            <a:r>
              <a:rPr lang="es-PE" dirty="0"/>
              <a:t>los jóvenes pueden tener la intención de ahorrar para su vejez, pero no terminan haciéndolo y “</a:t>
            </a:r>
            <a:r>
              <a:rPr lang="es-PE" dirty="0" err="1"/>
              <a:t>sobreconsumen</a:t>
            </a:r>
            <a:r>
              <a:rPr lang="es-PE" dirty="0"/>
              <a:t>”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7459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Aun si el ahorro fuera voluntario, son varias las barreras de acceso para los informales o independientes</a:t>
            </a:r>
            <a:endParaRPr lang="es-PE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ED5FAB-D36E-4678-B811-23DF98F2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0" y="1813203"/>
            <a:ext cx="9922100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13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</p:spPr>
        <p:txBody>
          <a:bodyPr>
            <a:noAutofit/>
          </a:bodyPr>
          <a:lstStyle/>
          <a:p>
            <a:r>
              <a:rPr lang="es-PE" sz="3600" dirty="0"/>
              <a:t>La economía conductual puede ser útil para incentivar el ahorro voluntario y aumentar la cobertura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444DE1-A9F7-A09A-D6C6-96E9ABCB7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2" t="38897" r="22566" b="30805"/>
          <a:stretch/>
        </p:blipFill>
        <p:spPr bwMode="auto">
          <a:xfrm>
            <a:off x="1678645" y="1884679"/>
            <a:ext cx="8834709" cy="43637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04348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</p:spPr>
        <p:txBody>
          <a:bodyPr>
            <a:noAutofit/>
          </a:bodyPr>
          <a:lstStyle/>
          <a:p>
            <a:r>
              <a:rPr lang="es-PE" sz="3600" dirty="0"/>
              <a:t>La economía conductual puede ser útil para incentivar el ahorro voluntario y aumentar la cobertura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58DF4-DE97-4AD9-B23C-D46283F1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318" y="1609279"/>
            <a:ext cx="7695363" cy="48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239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</p:spPr>
        <p:txBody>
          <a:bodyPr>
            <a:noAutofit/>
          </a:bodyPr>
          <a:lstStyle/>
          <a:p>
            <a:r>
              <a:rPr lang="es-PE" sz="3600" dirty="0"/>
              <a:t>La economía conductual puede ser útil para incentivar el ahorro voluntario y aumentar la cobertura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3ADAD6-A4E0-45E8-877B-7245E7B0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943" y="1690688"/>
            <a:ext cx="7224113" cy="48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941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PE" sz="4400" dirty="0"/>
              <a:t>Evidencia: Mensajes y recordatorios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En </a:t>
            </a:r>
            <a:r>
              <a:rPr lang="es-PE" b="1" u="sng" dirty="0"/>
              <a:t>México</a:t>
            </a:r>
            <a:r>
              <a:rPr lang="es-PE" dirty="0"/>
              <a:t>, se implementó una campaña de mensajes </a:t>
            </a:r>
            <a:r>
              <a:rPr lang="es-PE" i="1" dirty="0" err="1"/>
              <a:t>push</a:t>
            </a:r>
            <a:r>
              <a:rPr lang="es-PE" dirty="0"/>
              <a:t> a través de una </a:t>
            </a:r>
            <a:r>
              <a:rPr lang="es-PE" i="1" dirty="0"/>
              <a:t>app (</a:t>
            </a:r>
            <a:r>
              <a:rPr lang="es-PE" dirty="0" err="1"/>
              <a:t>AforeMóvil</a:t>
            </a:r>
            <a:r>
              <a:rPr lang="es-PE" dirty="0"/>
              <a:t>)</a:t>
            </a:r>
            <a:r>
              <a:rPr lang="es-PE" i="1" dirty="0"/>
              <a:t> </a:t>
            </a:r>
            <a:r>
              <a:rPr lang="es-PE" dirty="0"/>
              <a:t>dirigida a momentos oportunos para enseñar.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Evidencia </a:t>
            </a:r>
            <a:r>
              <a:rPr lang="es-PE" i="1" dirty="0"/>
              <a:t>ex ante </a:t>
            </a:r>
            <a:r>
              <a:rPr lang="es-PE" dirty="0"/>
              <a:t>a favor:</a:t>
            </a:r>
          </a:p>
          <a:p>
            <a:pPr marL="0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Los recordatorios pueden ayudar a los ahorradores a mantener el foco en el ahorro para el retiro.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Se han identificado momentos claves en la vida de las personas que son oportunos para enseñar (</a:t>
            </a:r>
            <a:r>
              <a:rPr lang="es-PE" i="1" dirty="0" err="1"/>
              <a:t>teachable</a:t>
            </a:r>
            <a:r>
              <a:rPr lang="es-PE" i="1" dirty="0"/>
              <a:t> </a:t>
            </a:r>
            <a:r>
              <a:rPr lang="es-PE" i="1" dirty="0" err="1"/>
              <a:t>moments</a:t>
            </a:r>
            <a:r>
              <a:rPr lang="es-PE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33133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71DF35-DC22-4ECA-0A27-4D3A2EDDF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90688"/>
            <a:ext cx="1082526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Los mensajes se mandaron en función de los días feriados seleccionados por su relación con temas familiares </a:t>
            </a:r>
            <a:r>
              <a:rPr lang="es-PE" dirty="0"/>
              <a:t>(se aprovecha la disponibilidad emocional para momentos de enseñanza). 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PE" sz="4400" dirty="0"/>
              <a:t>Evidencia: Mensajes y recordatorios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DB15B6-89C6-5D90-BB07-9AAD6709E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0" y="3085722"/>
            <a:ext cx="11519374" cy="36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496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PE" sz="4400" dirty="0"/>
              <a:t>Evidencia: Afiliación a un débito automático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En </a:t>
            </a:r>
            <a:r>
              <a:rPr lang="es-PE" b="1" u="sng" dirty="0"/>
              <a:t>Perú</a:t>
            </a:r>
            <a:r>
              <a:rPr lang="es-PE" dirty="0"/>
              <a:t>, se permitió que los conductores de </a:t>
            </a:r>
            <a:r>
              <a:rPr lang="es-PE" i="1" dirty="0"/>
              <a:t>Cabify</a:t>
            </a:r>
            <a:r>
              <a:rPr lang="es-PE" dirty="0"/>
              <a:t> accedan a una opción de ahorro automático a través del </a:t>
            </a:r>
            <a:r>
              <a:rPr lang="es-PE" i="1" dirty="0"/>
              <a:t>app</a:t>
            </a:r>
            <a:r>
              <a:rPr lang="es-PE" dirty="0"/>
              <a:t>, obtengan un bono por abrir su cuenta y reciban recordatorios para incentivar su ahorro.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Se ofrecieron 2 planes de ahorro:</a:t>
            </a:r>
          </a:p>
          <a:p>
            <a:pPr marL="0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Plan de Ahorro para </a:t>
            </a:r>
            <a:r>
              <a:rPr lang="es-PE" b="1" u="sng" dirty="0"/>
              <a:t>Emergencias</a:t>
            </a:r>
            <a:r>
              <a:rPr lang="es-PE" b="1" dirty="0"/>
              <a:t> </a:t>
            </a:r>
            <a:r>
              <a:rPr lang="es-PE" dirty="0"/>
              <a:t>(2% de los ingresos semanales)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b="1" dirty="0"/>
              <a:t>Plan de Ahorro Flexible e Inteligente </a:t>
            </a:r>
            <a:r>
              <a:rPr lang="es-PE" dirty="0"/>
              <a:t>(3% de los ingresos semanales, cada vez que estos superen un límite específico)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5752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s-PE" sz="4400" dirty="0"/>
              <a:t>Evidencia: Afiliación a un débito automático</a:t>
            </a:r>
            <a:endParaRPr lang="es-P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32D9F07-0A0A-34B4-CAC8-644DFA42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31" y="1259799"/>
            <a:ext cx="7940728" cy="27842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FABBB5-1066-93EF-A771-E18E6DCC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494" y="4044026"/>
            <a:ext cx="7281011" cy="26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 la práctica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0515600" cy="453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Bajo un esquema de capitalización individual (FF), la pensión de los jubilados depende de los aportes que hicieron cuando eran jóvenes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Bajo un esquema de reparto (PAYG), la pensión de los jubilados depende del número actual de aportantes jóvenes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18337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polémica propuesta del Congreso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DFA-211B-42B9-ACD0-9B1193114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60563"/>
            <a:ext cx="11279818" cy="45323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Nueva entidad pública (Autoridad del Sistema Integrado de Pensiones - ASIP)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Pensión básica universal (empezando por pobres extremos, s.a. disponibilidad)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Sistema mixto (FRI + FRC)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Aportes del trabajador (entre 4 y 13 por ciento)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Aportes del empleador (entre 1 y 5 por ciento)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Pensión segura mínima (20 años, proporcional para 10+ años).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Aporte de trabajadores independientes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Recaudación a cargo de la SUNAT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Gestores de inversión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Responsabilidad del BCRP (“ejercer control” de los límites de inversión en el exterior. ¿Solo poner límites? ¿Fiscalizar y sancionar?)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PE" dirty="0"/>
              <a:t>Incentivos para fomentar el ahorro provisional (IGV, capital semilla, </a:t>
            </a:r>
            <a:r>
              <a:rPr lang="es-PE" i="1" dirty="0" err="1"/>
              <a:t>matching</a:t>
            </a:r>
            <a:r>
              <a:rPr lang="es-PE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72724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polémica propuesta del Congreso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8AC150-6465-B013-4F62-459C5447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52" y="1690688"/>
            <a:ext cx="11248095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441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polémica propuesta del Congreso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99275A-4E0C-2C26-E741-F2EA9211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810553"/>
            <a:ext cx="11187129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58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polémica propuesta del Congreso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BF0199-F283-853D-6058-0F98EDE9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4" y="1690688"/>
            <a:ext cx="11202371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18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polémica propuesta del Congreso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8EDBEE-6782-8F5B-90FA-2D36C74C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1569463"/>
            <a:ext cx="11255715" cy="490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917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9819" cy="1325563"/>
          </a:xfrm>
        </p:spPr>
        <p:txBody>
          <a:bodyPr/>
          <a:lstStyle/>
          <a:p>
            <a:r>
              <a:rPr lang="es-PE" dirty="0"/>
              <a:t>La polémica propuesta del Congreso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FB2C86-E10C-5D38-49B9-CBCE6604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562308"/>
            <a:ext cx="11164267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52E-006B-4275-A947-55105F28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En 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960563"/>
                <a:ext cx="10515600" cy="453231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s-PE" dirty="0"/>
                  <a:t>2 esquemas: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PE" b="1" dirty="0"/>
                  <a:t>Capitalización individual (</a:t>
                </a:r>
                <a:r>
                  <a:rPr lang="es-PE" b="1" i="1" dirty="0" err="1"/>
                  <a:t>fully</a:t>
                </a:r>
                <a:r>
                  <a:rPr lang="es-PE" b="1" i="1" dirty="0"/>
                  <a:t> </a:t>
                </a:r>
                <a:r>
                  <a:rPr lang="es-PE" b="1" i="1" dirty="0" err="1"/>
                  <a:t>funded</a:t>
                </a:r>
                <a:r>
                  <a:rPr lang="es-PE" b="1" dirty="0"/>
                  <a:t>):</a:t>
                </a:r>
              </a:p>
              <a:p>
                <a:pPr marL="457200" lvl="1" indent="0">
                  <a:buNone/>
                </a:pPr>
                <a:endParaRPr lang="es-PE" b="1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PE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marL="457200" lvl="1" indent="0">
                  <a:buNone/>
                </a:pPr>
                <a:endParaRPr lang="es-PE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s-PE" b="1" dirty="0"/>
                  <a:t>De reparto (</a:t>
                </a:r>
                <a:r>
                  <a:rPr lang="es-PE" b="1" i="1" dirty="0" err="1"/>
                  <a:t>pay</a:t>
                </a:r>
                <a:r>
                  <a:rPr lang="es-PE" b="1" i="1" dirty="0"/>
                  <a:t> as </a:t>
                </a:r>
                <a:r>
                  <a:rPr lang="es-PE" b="1" i="1" dirty="0" err="1"/>
                  <a:t>you</a:t>
                </a:r>
                <a:r>
                  <a:rPr lang="es-PE" b="1" i="1" dirty="0"/>
                  <a:t> </a:t>
                </a:r>
                <a:r>
                  <a:rPr lang="es-PE" b="1" i="1" dirty="0" err="1"/>
                  <a:t>go</a:t>
                </a:r>
                <a:r>
                  <a:rPr lang="es-PE" b="1" i="1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s-PE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P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P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  <a:p>
                <a:pPr marL="457200" lvl="1" indent="0">
                  <a:buNone/>
                </a:pPr>
                <a:endParaRPr lang="es-PE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P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81ADFA-211B-42B9-ACD0-9B1193114E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960563"/>
                <a:ext cx="10515600" cy="4532312"/>
              </a:xfrm>
              <a:blipFill>
                <a:blip r:embed="rId2"/>
                <a:stretch>
                  <a:fillRect l="-1043" t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A32C6A9-18B5-93F5-AE02-F4D557F8444E}"/>
              </a:ext>
            </a:extLst>
          </p:cNvPr>
          <p:cNvSpPr txBox="1"/>
          <p:nvPr/>
        </p:nvSpPr>
        <p:spPr>
          <a:xfrm>
            <a:off x="8578719" y="3568757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D095F9-5912-1E13-C7DC-0858CEC31BE9}"/>
              </a:ext>
            </a:extLst>
          </p:cNvPr>
          <p:cNvSpPr txBox="1"/>
          <p:nvPr/>
        </p:nvSpPr>
        <p:spPr>
          <a:xfrm>
            <a:off x="8578718" y="5030816"/>
            <a:ext cx="64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88861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3561</Words>
  <Application>Microsoft Office PowerPoint</Application>
  <PresentationFormat>Panorámica</PresentationFormat>
  <Paragraphs>605</Paragraphs>
  <Slides>85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85</vt:i4>
      </vt:variant>
    </vt:vector>
  </HeadingPairs>
  <TitlesOfParts>
    <vt:vector size="93" baseType="lpstr">
      <vt:lpstr>Arial</vt:lpstr>
      <vt:lpstr>Arial Narrow</vt:lpstr>
      <vt:lpstr>Calibri</vt:lpstr>
      <vt:lpstr>Calibri Light</vt:lpstr>
      <vt:lpstr>Cambria Math</vt:lpstr>
      <vt:lpstr>Georgia</vt:lpstr>
      <vt:lpstr>Wingdings</vt:lpstr>
      <vt:lpstr>Tema de Office</vt:lpstr>
      <vt:lpstr>Curso de Extensión BCRP 2025 Políticas Públicas</vt:lpstr>
      <vt:lpstr>Encuesta 1</vt:lpstr>
      <vt:lpstr>Hace 1 año…</vt:lpstr>
      <vt:lpstr>Encuesta 2</vt:lpstr>
      <vt:lpstr>Hace 1 año…</vt:lpstr>
      <vt:lpstr>Un modelo simple de pensiones</vt:lpstr>
      <vt:lpstr>Tipos de sistemas</vt:lpstr>
      <vt:lpstr>En la práctica</vt:lpstr>
      <vt:lpstr>En el modelo</vt:lpstr>
      <vt:lpstr>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Objetivos de la seguridad social</vt:lpstr>
      <vt:lpstr>Consideraciones adicionales</vt:lpstr>
      <vt:lpstr>Los fondos de pensiones están vinculados a múltiples variables macroeconómicas</vt:lpstr>
      <vt:lpstr>Sistema de pensiones peruano</vt:lpstr>
      <vt:lpstr>AFP</vt:lpstr>
      <vt:lpstr>AFP</vt:lpstr>
      <vt:lpstr>Modalidades de retiro (AFP)</vt:lpstr>
      <vt:lpstr>Diagnóstico del sistema de pensiones</vt:lpstr>
      <vt:lpstr>Diagnóstico</vt:lpstr>
      <vt:lpstr>Informalidad laboral elevada</vt:lpstr>
      <vt:lpstr>Informalidad laboral elevada</vt:lpstr>
      <vt:lpstr>Informalidad laboral elevada</vt:lpstr>
      <vt:lpstr>Informalidad laboral elevada</vt:lpstr>
      <vt:lpstr>Informalidad laboral elevada</vt:lpstr>
      <vt:lpstr>Baja cobertura (por diseño propio)</vt:lpstr>
      <vt:lpstr>Características de ambos sistemas</vt:lpstr>
      <vt:lpstr>Poca regularidad en los aportes</vt:lpstr>
      <vt:lpstr>Altas comisiones</vt:lpstr>
      <vt:lpstr>Altas comisiones</vt:lpstr>
      <vt:lpstr>Altas comisiones</vt:lpstr>
      <vt:lpstr>Baja densidad de cotización</vt:lpstr>
      <vt:lpstr>Baja densidad de cotización</vt:lpstr>
      <vt:lpstr>Problemas de la ONP</vt:lpstr>
      <vt:lpstr>La población del Perú envejece…</vt:lpstr>
      <vt:lpstr>…con lo cual, el ratio de dependencia tendrá una tendencia creciente en las próximas décadas</vt:lpstr>
      <vt:lpstr>…con lo cual, el ratio de dependencia tendrá una tendencia creciente en las próximas décadas</vt:lpstr>
      <vt:lpstr>…con lo cual, el ratio de dependencia tendrá una tendencia creciente en las próximas décadas</vt:lpstr>
      <vt:lpstr>…con lo cual, el ratio de dependencia tendrá una tendencia creciente en las próximas décadas</vt:lpstr>
      <vt:lpstr>Demografía y pensiones</vt:lpstr>
      <vt:lpstr>El envejecimiento de la población está además vinculado al aumento de la esperanza de vida…</vt:lpstr>
      <vt:lpstr>Por ello, la tendencia mundial se orienta a aumentar las edades de jubilación</vt:lpstr>
      <vt:lpstr>Los cambios demográficos son un reto para la sostenibilidad del sistema de pensiones</vt:lpstr>
      <vt:lpstr>No todos los que cumplen 65 años recibirán la pensión de jubilación, lo que incrementa su vulnerabilidad económica</vt:lpstr>
      <vt:lpstr>Retiros extraordinarios</vt:lpstr>
      <vt:lpstr>El 58% de los afiliados a las AFP cuentan con saldos muy bajos en sus CIC</vt:lpstr>
      <vt:lpstr>Retiros extraordinarios</vt:lpstr>
      <vt:lpstr>Desde 2016, se acumulan más de S/ 150 mil millones (aprox. 15% del PBI) en retiros extraordinarios</vt:lpstr>
      <vt:lpstr>Autorizar retiros adicionales interrumpen significativamente el proceso de acumulación de ahorros previsionales a largo plazo; lo cual aumenta el riesgo de pobreza en la vejez y el periodo de vida laboral necesario para acumular ahorros previsionales</vt:lpstr>
      <vt:lpstr>Representan una medida no focalizada</vt:lpstr>
      <vt:lpstr>Dificultan la planificación de las inversiones con un horizonte de largo plazo, perjudicando la rentabilidad esperada de los afiliados</vt:lpstr>
      <vt:lpstr>Este tipo de medidas perjudica a todos los afiliados (tanto a los que retiran como a los que no lo hacen)</vt:lpstr>
      <vt:lpstr>Este tipo de medidas perjudica a todos los afiliados (tanto a los que retiran como a los que no lo hacen)</vt:lpstr>
      <vt:lpstr>El afiliado se perjudica por un menor retorno</vt:lpstr>
      <vt:lpstr>Resumen del sistema de pensiones peruano</vt:lpstr>
      <vt:lpstr>Resultado: la mayoría no tiene derecho a una pensión de jubilación…</vt:lpstr>
      <vt:lpstr>…cifra por encima del resto de países de la región</vt:lpstr>
      <vt:lpstr>Sin mencionar…</vt:lpstr>
      <vt:lpstr>Sin mencionar…</vt:lpstr>
      <vt:lpstr>Sin mencionar…</vt:lpstr>
      <vt:lpstr>Principales problemas por resolver</vt:lpstr>
      <vt:lpstr>La reforma aprobada</vt:lpstr>
      <vt:lpstr>La reforma aprobada</vt:lpstr>
      <vt:lpstr>¡Gracias!</vt:lpstr>
      <vt:lpstr>ANEXOS</vt:lpstr>
      <vt:lpstr>Aportes obligatorios vs voluntarios</vt:lpstr>
      <vt:lpstr>Aun si el ahorro fuera voluntario, son varias las barreras de acceso para los informales o independientes</vt:lpstr>
      <vt:lpstr>La economía conductual puede ser útil para incentivar el ahorro voluntario y aumentar la cobertura</vt:lpstr>
      <vt:lpstr>La economía conductual puede ser útil para incentivar el ahorro voluntario y aumentar la cobertura</vt:lpstr>
      <vt:lpstr>La economía conductual puede ser útil para incentivar el ahorro voluntario y aumentar la cobertura</vt:lpstr>
      <vt:lpstr>Evidencia: Mensajes y recordatorios</vt:lpstr>
      <vt:lpstr>Evidencia: Mensajes y recordatorios</vt:lpstr>
      <vt:lpstr>Evidencia: Afiliación a un débito automático</vt:lpstr>
      <vt:lpstr>Evidencia: Afiliación a un débito automático</vt:lpstr>
      <vt:lpstr>La polémica propuesta del Congreso</vt:lpstr>
      <vt:lpstr>La polémica propuesta del Congreso</vt:lpstr>
      <vt:lpstr>La polémica propuesta del Congreso</vt:lpstr>
      <vt:lpstr>La polémica propuesta del Congreso</vt:lpstr>
      <vt:lpstr>La polémica propuesta del Congreso</vt:lpstr>
      <vt:lpstr>La polémica propuesta del Congreso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Políticas Públicas</dc:title>
  <dc:creator>Ghurra Aguilar, Jaled  Omar</dc:creator>
  <cp:lastModifiedBy>Ghurra Aguilar, Jaled Omar</cp:lastModifiedBy>
  <cp:revision>6</cp:revision>
  <dcterms:created xsi:type="dcterms:W3CDTF">2024-02-15T17:08:02Z</dcterms:created>
  <dcterms:modified xsi:type="dcterms:W3CDTF">2025-03-14T14:26:39Z</dcterms:modified>
</cp:coreProperties>
</file>