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2" r:id="rId3"/>
    <p:sldId id="269" r:id="rId4"/>
    <p:sldId id="264" r:id="rId5"/>
    <p:sldId id="265" r:id="rId6"/>
    <p:sldId id="266" r:id="rId7"/>
    <p:sldId id="267" r:id="rId8"/>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2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8" d="100"/>
          <a:sy n="58" d="100"/>
        </p:scale>
        <p:origin x="1646" y="7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9BA21F7-CD4F-4F0F-8B50-66B0D0A974B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xmlns="" id="{E017B122-7E10-4A9F-9BF4-ED314B869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xmlns="" id="{DEA6C431-9273-4A0D-BF8D-52AE1BC5AB95}"/>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98F87BD0-7DA2-43A8-AFB3-18C76BE5849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FD658802-BFF9-45DD-A9DE-D54D37C510D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746216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4EA0C52-E8EF-48F2-A8F8-9474AD4AA8B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315B1A14-930A-41E0-8A78-1C1FC2080E2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15A6CA57-63C7-434D-B296-AD5377E83E2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59FE4E7-92F0-47D6-AE9D-8233B3CCD15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A383A6BC-253E-42EB-9EB1-DBF1940551E4}"/>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276865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xmlns="" id="{CD309309-C2C9-40BF-9B38-00C76B165B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xmlns="" id="{E9EE6E9B-2B65-417F-A452-0D49A67B0858}"/>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AF23D750-9DBC-40BE-B9F8-C32DDD685DE1}"/>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425811F6-6C49-44C4-B15B-5A71B1EA892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72E9E7CE-E071-4A9D-91CA-F9C642344088}"/>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595316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694B0E3-20E6-47FE-83ED-5F482809A0C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4214723F-550C-4614-91DD-EC333BBE0264}"/>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7F099BC9-97CA-45DA-9EE1-FDC579F210F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CAED8B77-47D2-4BC1-B1EC-51EF9B19F69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0776F300-74B9-4A55-96D7-1267E5AE2E5E}"/>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910378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F557CB06-BD32-46AB-A19D-1F0A8614D85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5D6DBE0E-8ACF-44A1-AC95-151A796DF8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xmlns="" id="{A0316D63-7D0F-4F3C-B7AA-16AE00B8CB9A}"/>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E0C3909C-3D67-499C-86E8-53A3B5AFC35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xmlns="" id="{6F403FC4-9906-47BD-BE70-2D019DFA6A9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272336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1A2CA3D8-5A0E-4CE0-88EC-7B0BDCD56B84}"/>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71B36A4-F97F-487F-BC4B-74168F9378E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xmlns="" id="{FD5BECDF-A410-4330-903C-6CDFC6BD193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xmlns="" id="{77589ADD-CCF5-4168-9CC7-AD38BDF83848}"/>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CED301C7-39D1-402D-B9B1-9530C3145C6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394B30F0-288E-4620-A12C-407245FBC08B}"/>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171207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E97A5A7-D67C-4FB5-B24F-89DD0753B9BC}"/>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DD8F8F63-0CA9-44D8-BA0A-652B0675B4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xmlns="" id="{9103BAD7-9B38-4380-80E8-E0E52C2F394F}"/>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xmlns="" id="{587A6302-82BC-42F8-9B08-04B6A2D4EA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xmlns="" id="{A379C3F9-645B-4C40-9CB2-67829791222C}"/>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xmlns="" id="{92637483-D109-418A-BCAA-9064DF904C1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8" name="Marcador de pie de página 7">
            <a:extLst>
              <a:ext uri="{FF2B5EF4-FFF2-40B4-BE49-F238E27FC236}">
                <a16:creationId xmlns:a16="http://schemas.microsoft.com/office/drawing/2014/main" xmlns="" id="{13357B03-4811-4415-A5AE-CDBB0F440CA0}"/>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xmlns="" id="{FE5FE3D5-2130-451B-9704-909674FC8FBA}"/>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884901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929BE02B-05CC-40DB-B106-14E4C0CDD9F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xmlns="" id="{7CFC84AF-618C-47BF-BFFE-8EA9FB2C7580}"/>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4" name="Marcador de pie de página 3">
            <a:extLst>
              <a:ext uri="{FF2B5EF4-FFF2-40B4-BE49-F238E27FC236}">
                <a16:creationId xmlns:a16="http://schemas.microsoft.com/office/drawing/2014/main" xmlns="" id="{CEF8E66A-E05B-478F-AF2D-FEC87018D4E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xmlns="" id="{28FEF62C-CF96-4381-B8EB-8116B629C061}"/>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90069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xmlns="" id="{C0A8956B-A237-4587-A938-6468EBB081F4}"/>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3" name="Marcador de pie de página 2">
            <a:extLst>
              <a:ext uri="{FF2B5EF4-FFF2-40B4-BE49-F238E27FC236}">
                <a16:creationId xmlns:a16="http://schemas.microsoft.com/office/drawing/2014/main" xmlns="" id="{DEF23AD4-96F6-4DA1-8315-0BD6F702F85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xmlns="" id="{39271933-0430-41AC-954E-E0AE7FD4CF62}"/>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3810482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C6F92020-7CBF-4E79-AD24-996397DE560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xmlns="" id="{06C1381A-7EEF-45EC-B986-F794010F2D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xmlns="" id="{B87660B7-C59B-423F-882C-01D03310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DA031BE0-92CE-4350-A301-997120B2B16E}"/>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3CE1432D-DD66-4F89-8900-1B6C7571E9B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56CE9CB2-7238-4DC9-AF4F-5FE4A09AEAC0}"/>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373380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24D49A92-525A-47CB-BE95-C42B932D23D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xmlns="" id="{669218D7-D581-4FC4-8DC4-35D3C6F2A1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xmlns="" id="{6E2F1BF3-E929-4F40-B00B-7A239CE273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xmlns="" id="{F38125BE-B4F3-4923-89B5-4DEEC6109919}"/>
              </a:ext>
            </a:extLst>
          </p:cNvPr>
          <p:cNvSpPr>
            <a:spLocks noGrp="1"/>
          </p:cNvSpPr>
          <p:nvPr>
            <p:ph type="dt" sz="half" idx="10"/>
          </p:nvPr>
        </p:nvSpPr>
        <p:spPr/>
        <p:txBody>
          <a:bodyPr/>
          <a:lstStyle/>
          <a:p>
            <a:fld id="{2BE1A4C1-628D-448E-A476-B0C3DB583F44}" type="datetimeFigureOut">
              <a:rPr lang="es-PE" smtClean="0"/>
              <a:t>1/04/2025</a:t>
            </a:fld>
            <a:endParaRPr lang="es-PE"/>
          </a:p>
        </p:txBody>
      </p:sp>
      <p:sp>
        <p:nvSpPr>
          <p:cNvPr id="6" name="Marcador de pie de página 5">
            <a:extLst>
              <a:ext uri="{FF2B5EF4-FFF2-40B4-BE49-F238E27FC236}">
                <a16:creationId xmlns:a16="http://schemas.microsoft.com/office/drawing/2014/main" xmlns="" id="{7DB5BADF-7EA0-4500-921D-419F7149CE9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xmlns="" id="{92EAB00E-2B8A-4187-BEF8-8BFAEAD2B839}"/>
              </a:ext>
            </a:extLst>
          </p:cNvPr>
          <p:cNvSpPr>
            <a:spLocks noGrp="1"/>
          </p:cNvSpPr>
          <p:nvPr>
            <p:ph type="sldNum" sz="quarter" idx="12"/>
          </p:nvPr>
        </p:nvSpPr>
        <p:spPr/>
        <p:txBody>
          <a:bodyPr/>
          <a:lstStyle/>
          <a:p>
            <a:fld id="{68892CB0-4081-4F50-8ED4-08C848152BBF}" type="slidenum">
              <a:rPr lang="es-PE" smtClean="0"/>
              <a:t>‹Nº›</a:t>
            </a:fld>
            <a:endParaRPr lang="es-PE"/>
          </a:p>
        </p:txBody>
      </p:sp>
    </p:spTree>
    <p:extLst>
      <p:ext uri="{BB962C8B-B14F-4D97-AF65-F5344CB8AC3E}">
        <p14:creationId xmlns:p14="http://schemas.microsoft.com/office/powerpoint/2010/main" val="1811659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70965C76-FA2B-484F-9549-D65ED7B1D2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xmlns="" id="{E369A2D6-A0BA-4DF7-A352-278175470A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xmlns="" id="{6D84D8A2-3F92-4359-B32A-907DDB1F5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E1A4C1-628D-448E-A476-B0C3DB583F44}" type="datetimeFigureOut">
              <a:rPr lang="es-PE" smtClean="0"/>
              <a:t>1/04/2025</a:t>
            </a:fld>
            <a:endParaRPr lang="es-PE"/>
          </a:p>
        </p:txBody>
      </p:sp>
      <p:sp>
        <p:nvSpPr>
          <p:cNvPr id="5" name="Marcador de pie de página 4">
            <a:extLst>
              <a:ext uri="{FF2B5EF4-FFF2-40B4-BE49-F238E27FC236}">
                <a16:creationId xmlns:a16="http://schemas.microsoft.com/office/drawing/2014/main" xmlns="" id="{1B5D56E8-6210-4F92-8CEF-6E8CC8A8B2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xmlns="" id="{F4D9D6E8-4831-46FD-B42B-400F19A0B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892CB0-4081-4F50-8ED4-08C848152BBF}" type="slidenum">
              <a:rPr lang="es-PE" smtClean="0"/>
              <a:t>‹Nº›</a:t>
            </a:fld>
            <a:endParaRPr lang="es-PE"/>
          </a:p>
        </p:txBody>
      </p:sp>
    </p:spTree>
    <p:extLst>
      <p:ext uri="{BB962C8B-B14F-4D97-AF65-F5344CB8AC3E}">
        <p14:creationId xmlns:p14="http://schemas.microsoft.com/office/powerpoint/2010/main" val="3799261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pic>
        <p:nvPicPr>
          <p:cNvPr id="13" name="object 5">
            <a:extLst>
              <a:ext uri="{FF2B5EF4-FFF2-40B4-BE49-F238E27FC236}">
                <a16:creationId xmlns:a16="http://schemas.microsoft.com/office/drawing/2014/main" xmlns="" id="{23CA1D4A-89E6-4D5C-A5CC-A22DF8409A4B}"/>
              </a:ext>
            </a:extLst>
          </p:cNvPr>
          <p:cNvPicPr/>
          <p:nvPr/>
        </p:nvPicPr>
        <p:blipFill>
          <a:blip r:embed="rId3" cstate="print"/>
          <a:stretch>
            <a:fillRect/>
          </a:stretch>
        </p:blipFill>
        <p:spPr>
          <a:xfrm>
            <a:off x="-1651" y="5886450"/>
            <a:ext cx="12193651" cy="971550"/>
          </a:xfrm>
          <a:prstGeom prst="rect">
            <a:avLst/>
          </a:prstGeom>
        </p:spPr>
      </p:pic>
      <p:sp>
        <p:nvSpPr>
          <p:cNvPr id="14" name="object 2">
            <a:extLst>
              <a:ext uri="{FF2B5EF4-FFF2-40B4-BE49-F238E27FC236}">
                <a16:creationId xmlns:a16="http://schemas.microsoft.com/office/drawing/2014/main" xmlns="" id="{FCD8FF75-E4F1-4086-8E41-EAEFBE813DA6}"/>
              </a:ext>
            </a:extLst>
          </p:cNvPr>
          <p:cNvSpPr txBox="1">
            <a:spLocks/>
          </p:cNvSpPr>
          <p:nvPr/>
        </p:nvSpPr>
        <p:spPr>
          <a:xfrm>
            <a:off x="3456589" y="1873450"/>
            <a:ext cx="5275518" cy="3128421"/>
          </a:xfrm>
          <a:prstGeom prst="rect">
            <a:avLst/>
          </a:prstGeom>
        </p:spPr>
        <p:txBody>
          <a:bodyPr vert="horz" wrap="square" lIns="0" tIns="12065" rIns="0" bIns="0" rtlCol="0">
            <a:spAutoFit/>
          </a:bodyPr>
          <a:lstStyle>
            <a:lvl1pPr>
              <a:defRPr sz="1600" b="1" i="0">
                <a:solidFill>
                  <a:schemeClr val="tx1"/>
                </a:solidFill>
                <a:latin typeface="Arial"/>
                <a:ea typeface="+mj-ea"/>
                <a:cs typeface="Arial"/>
              </a:defRPr>
            </a:lvl1pPr>
          </a:lstStyle>
          <a:p>
            <a:pPr marR="5080" lvl="0" indent="-881380" algn="ctr" defTabSz="914400" eaLnBrk="1" fontAlgn="auto" latinLnBrk="0" hangingPunct="1">
              <a:lnSpc>
                <a:spcPct val="100000"/>
              </a:lnSpc>
              <a:spcBef>
                <a:spcPts val="95"/>
              </a:spcBef>
              <a:spcAft>
                <a:spcPts val="0"/>
              </a:spcAft>
              <a:buClrTx/>
              <a:buSzTx/>
              <a:buFontTx/>
              <a:buNone/>
              <a:tabLst/>
              <a:defRPr/>
            </a:pPr>
            <a:r>
              <a:rPr kumimoji="0" lang="es-PE" sz="3200" b="1" i="0" u="none" strike="noStrike" kern="0" cap="none" spc="0" normalizeH="0" baseline="0" noProof="0" dirty="0">
                <a:ln>
                  <a:noFill/>
                </a:ln>
                <a:solidFill>
                  <a:srgbClr val="234060"/>
                </a:solidFill>
                <a:effectLst/>
                <a:uLnTx/>
                <a:uFillTx/>
                <a:latin typeface="Arial"/>
                <a:ea typeface="+mj-ea"/>
                <a:cs typeface="Arial"/>
              </a:rPr>
              <a:t>Programa</a:t>
            </a:r>
            <a:r>
              <a:rPr kumimoji="0" lang="es-PE" sz="3200" b="1" i="0" u="none" strike="noStrike" kern="0" cap="none" spc="-125" normalizeH="0" baseline="0" noProof="0" dirty="0">
                <a:ln>
                  <a:noFill/>
                </a:ln>
                <a:solidFill>
                  <a:srgbClr val="234060"/>
                </a:solidFill>
                <a:effectLst/>
                <a:uLnTx/>
                <a:uFillTx/>
                <a:latin typeface="Arial"/>
                <a:ea typeface="+mj-ea"/>
                <a:cs typeface="Arial"/>
              </a:rPr>
              <a:t> </a:t>
            </a:r>
            <a:r>
              <a:rPr kumimoji="0" lang="es-PE" sz="3200" b="1" i="0" u="none" strike="noStrike" kern="0" cap="none" spc="-10" normalizeH="0" baseline="0" noProof="0" dirty="0">
                <a:ln>
                  <a:noFill/>
                </a:ln>
                <a:solidFill>
                  <a:srgbClr val="234060"/>
                </a:solidFill>
                <a:effectLst/>
                <a:uLnTx/>
                <a:uFillTx/>
                <a:latin typeface="Arial"/>
                <a:ea typeface="+mj-ea"/>
                <a:cs typeface="Arial"/>
              </a:rPr>
              <a:t>Monetario </a:t>
            </a:r>
            <a:r>
              <a:rPr kumimoji="0" lang="es-PE" sz="3200" b="1" i="0" u="none" strike="noStrike" kern="0" cap="none" spc="0" normalizeH="0" baseline="0" noProof="0" dirty="0">
                <a:ln>
                  <a:noFill/>
                </a:ln>
                <a:solidFill>
                  <a:srgbClr val="234060"/>
                </a:solidFill>
                <a:effectLst/>
                <a:uLnTx/>
                <a:uFillTx/>
                <a:latin typeface="Arial"/>
                <a:ea typeface="+mj-ea"/>
                <a:cs typeface="Arial"/>
              </a:rPr>
              <a:t>Marzo</a:t>
            </a:r>
            <a:r>
              <a:rPr kumimoji="0" lang="es-PE" sz="3200" b="1" i="0" u="none" strike="noStrike" kern="0" cap="none" spc="-60" normalizeH="0" baseline="0" noProof="0" dirty="0">
                <a:ln>
                  <a:noFill/>
                </a:ln>
                <a:solidFill>
                  <a:srgbClr val="234060"/>
                </a:solidFill>
                <a:effectLst/>
                <a:uLnTx/>
                <a:uFillTx/>
                <a:latin typeface="Arial"/>
                <a:ea typeface="+mj-ea"/>
                <a:cs typeface="Arial"/>
              </a:rPr>
              <a:t> </a:t>
            </a:r>
            <a:r>
              <a:rPr kumimoji="0" lang="es-PE" sz="3200" b="1" i="0" u="none" strike="noStrike" kern="0" cap="none" spc="-20" normalizeH="0" baseline="0" noProof="0" dirty="0">
                <a:ln>
                  <a:noFill/>
                </a:ln>
                <a:solidFill>
                  <a:srgbClr val="234060"/>
                </a:solidFill>
                <a:effectLst/>
                <a:uLnTx/>
                <a:uFillTx/>
                <a:latin typeface="Arial"/>
                <a:ea typeface="+mj-ea"/>
                <a:cs typeface="Arial"/>
              </a:rPr>
              <a:t>2025</a:t>
            </a: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32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endParaRPr lang="es-PE" sz="2000" kern="0" spc="-20" dirty="0">
              <a:solidFill>
                <a:srgbClr val="234060"/>
              </a:solidFill>
            </a:endParaRPr>
          </a:p>
          <a:p>
            <a:pPr marR="5080" lvl="0" indent="-881380" algn="ctr" defTabSz="914400" eaLnBrk="1" fontAlgn="auto" latinLnBrk="0" hangingPunct="1">
              <a:lnSpc>
                <a:spcPct val="100000"/>
              </a:lnSpc>
              <a:spcBef>
                <a:spcPts val="95"/>
              </a:spcBef>
              <a:spcAft>
                <a:spcPts val="0"/>
              </a:spcAft>
              <a:buClrTx/>
              <a:buSzTx/>
              <a:buFontTx/>
              <a:buNone/>
              <a:tabLst/>
              <a:defRPr/>
            </a:pPr>
            <a:r>
              <a:rPr lang="es-PE" sz="2000" kern="0" spc="-20" dirty="0">
                <a:solidFill>
                  <a:srgbClr val="234060"/>
                </a:solidFill>
              </a:rPr>
              <a:t>Grupo 04</a:t>
            </a: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r>
              <a:rPr kumimoji="0" lang="es-PE" sz="3200" b="1" i="0" u="none" strike="noStrike" kern="0" cap="none" spc="-20" normalizeH="0" baseline="0" noProof="0" dirty="0">
                <a:ln>
                  <a:noFill/>
                </a:ln>
                <a:solidFill>
                  <a:srgbClr val="234060"/>
                </a:solidFill>
                <a:effectLst/>
                <a:uLnTx/>
                <a:uFillTx/>
                <a:latin typeface="Arial"/>
                <a:ea typeface="+mj-ea"/>
                <a:cs typeface="Arial"/>
              </a:rPr>
              <a:t/>
            </a:r>
            <a:br>
              <a:rPr kumimoji="0" lang="es-PE" sz="3200" b="1" i="0" u="none" strike="noStrike" kern="0" cap="none" spc="-20" normalizeH="0" baseline="0" noProof="0" dirty="0">
                <a:ln>
                  <a:noFill/>
                </a:ln>
                <a:solidFill>
                  <a:srgbClr val="234060"/>
                </a:solidFill>
                <a:effectLst/>
                <a:uLnTx/>
                <a:uFillTx/>
                <a:latin typeface="Arial"/>
                <a:ea typeface="+mj-ea"/>
                <a:cs typeface="Arial"/>
              </a:rPr>
            </a:br>
            <a:endParaRPr kumimoji="0" lang="es-PE" sz="3200" b="1" i="0" u="none" strike="noStrike" kern="0" cap="none" spc="0" normalizeH="0" baseline="0" noProof="0" dirty="0">
              <a:ln>
                <a:noFill/>
              </a:ln>
              <a:solidFill>
                <a:sysClr val="windowText" lastClr="000000"/>
              </a:solidFill>
              <a:effectLst/>
              <a:uLnTx/>
              <a:uFillTx/>
              <a:latin typeface="Arial"/>
              <a:ea typeface="+mj-ea"/>
              <a:cs typeface="Arial"/>
            </a:endParaRPr>
          </a:p>
        </p:txBody>
      </p:sp>
      <p:sp>
        <p:nvSpPr>
          <p:cNvPr id="15" name="object 4">
            <a:extLst>
              <a:ext uri="{FF2B5EF4-FFF2-40B4-BE49-F238E27FC236}">
                <a16:creationId xmlns:a16="http://schemas.microsoft.com/office/drawing/2014/main" xmlns="" id="{B55D66A6-52BD-4320-870C-82DBD2559076}"/>
              </a:ext>
            </a:extLst>
          </p:cNvPr>
          <p:cNvSpPr txBox="1"/>
          <p:nvPr/>
        </p:nvSpPr>
        <p:spPr>
          <a:xfrm>
            <a:off x="4641468" y="4806291"/>
            <a:ext cx="2905760" cy="391160"/>
          </a:xfrm>
          <a:prstGeom prst="rect">
            <a:avLst/>
          </a:prstGeom>
        </p:spPr>
        <p:txBody>
          <a:bodyPr vert="horz" wrap="square" lIns="0" tIns="12700" rIns="0" bIns="0" rtlCol="0">
            <a:spAutoFit/>
          </a:bodyPr>
          <a:lstStyle/>
          <a:p>
            <a:pPr marL="12700" algn="ctr">
              <a:spcBef>
                <a:spcPts val="100"/>
              </a:spcBef>
            </a:pPr>
            <a:r>
              <a:rPr lang="es-MX" sz="2400" kern="0" dirty="0">
                <a:solidFill>
                  <a:srgbClr val="234060"/>
                </a:solidFill>
                <a:latin typeface="Arial MT"/>
                <a:cs typeface="Arial MT"/>
              </a:rPr>
              <a:t>01 </a:t>
            </a:r>
            <a:r>
              <a:rPr sz="2400" kern="0" dirty="0">
                <a:solidFill>
                  <a:srgbClr val="234060"/>
                </a:solidFill>
                <a:latin typeface="Arial MT"/>
                <a:cs typeface="Arial MT"/>
              </a:rPr>
              <a:t>de</a:t>
            </a:r>
            <a:r>
              <a:rPr sz="2400" kern="0" spc="-35" dirty="0">
                <a:solidFill>
                  <a:srgbClr val="234060"/>
                </a:solidFill>
                <a:latin typeface="Arial MT"/>
                <a:cs typeface="Arial MT"/>
              </a:rPr>
              <a:t> </a:t>
            </a:r>
            <a:r>
              <a:rPr lang="es-MX" sz="2400" kern="0" spc="-35" dirty="0">
                <a:solidFill>
                  <a:srgbClr val="234060"/>
                </a:solidFill>
                <a:latin typeface="Arial MT"/>
                <a:cs typeface="Arial MT"/>
              </a:rPr>
              <a:t>abril</a:t>
            </a:r>
            <a:r>
              <a:rPr sz="2400" kern="0" spc="-40" dirty="0">
                <a:solidFill>
                  <a:srgbClr val="234060"/>
                </a:solidFill>
                <a:latin typeface="Arial MT"/>
                <a:cs typeface="Arial MT"/>
              </a:rPr>
              <a:t> </a:t>
            </a:r>
            <a:r>
              <a:rPr sz="2400" kern="0" dirty="0">
                <a:solidFill>
                  <a:srgbClr val="234060"/>
                </a:solidFill>
                <a:latin typeface="Arial MT"/>
                <a:cs typeface="Arial MT"/>
              </a:rPr>
              <a:t>de</a:t>
            </a:r>
            <a:r>
              <a:rPr sz="2400" kern="0" spc="-35" dirty="0">
                <a:solidFill>
                  <a:srgbClr val="234060"/>
                </a:solidFill>
                <a:latin typeface="Arial MT"/>
                <a:cs typeface="Arial MT"/>
              </a:rPr>
              <a:t> </a:t>
            </a:r>
            <a:r>
              <a:rPr sz="2400" kern="0" spc="-20" dirty="0">
                <a:solidFill>
                  <a:srgbClr val="234060"/>
                </a:solidFill>
                <a:latin typeface="Arial MT"/>
                <a:cs typeface="Arial MT"/>
              </a:rPr>
              <a:t>2025</a:t>
            </a:r>
            <a:endParaRPr sz="2400" kern="0" dirty="0">
              <a:solidFill>
                <a:sysClr val="windowText" lastClr="000000"/>
              </a:solidFill>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dirty="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spTree>
    <p:extLst>
      <p:ext uri="{BB962C8B-B14F-4D97-AF65-F5344CB8AC3E}">
        <p14:creationId xmlns:p14="http://schemas.microsoft.com/office/powerpoint/2010/main" val="3012952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687671"/>
            <a:ext cx="12192000" cy="170329"/>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rPr>
              <a:t>02</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grpSp>
        <p:nvGrpSpPr>
          <p:cNvPr id="6" name="object 2">
            <a:extLst>
              <a:ext uri="{FF2B5EF4-FFF2-40B4-BE49-F238E27FC236}">
                <a16:creationId xmlns:a16="http://schemas.microsoft.com/office/drawing/2014/main" xmlns="" id="{E382B80E-29F3-4CC1-8233-2148FB07C100}"/>
              </a:ext>
            </a:extLst>
          </p:cNvPr>
          <p:cNvGrpSpPr/>
          <p:nvPr/>
        </p:nvGrpSpPr>
        <p:grpSpPr>
          <a:xfrm>
            <a:off x="726269" y="1683737"/>
            <a:ext cx="7800340" cy="729615"/>
            <a:chOff x="771093" y="1241044"/>
            <a:chExt cx="7800340" cy="729615"/>
          </a:xfrm>
        </p:grpSpPr>
        <p:sp>
          <p:nvSpPr>
            <p:cNvPr id="7" name="object 3">
              <a:extLst>
                <a:ext uri="{FF2B5EF4-FFF2-40B4-BE49-F238E27FC236}">
                  <a16:creationId xmlns:a16="http://schemas.microsoft.com/office/drawing/2014/main" xmlns="" id="{77EE34D4-A03C-45E8-A50C-CB75EAE0CAD1}"/>
                </a:ext>
              </a:extLst>
            </p:cNvPr>
            <p:cNvSpPr/>
            <p:nvPr/>
          </p:nvSpPr>
          <p:spPr>
            <a:xfrm>
              <a:off x="777951" y="1483360"/>
              <a:ext cx="7786370" cy="480059"/>
            </a:xfrm>
            <a:custGeom>
              <a:avLst/>
              <a:gdLst/>
              <a:ahLst/>
              <a:cxnLst/>
              <a:rect l="l" t="t" r="r" b="b"/>
              <a:pathLst>
                <a:path w="7786370" h="480060">
                  <a:moveTo>
                    <a:pt x="0" y="480060"/>
                  </a:moveTo>
                  <a:lnTo>
                    <a:pt x="7786116" y="480060"/>
                  </a:lnTo>
                  <a:lnTo>
                    <a:pt x="7786116" y="0"/>
                  </a:lnTo>
                  <a:lnTo>
                    <a:pt x="0" y="0"/>
                  </a:lnTo>
                  <a:lnTo>
                    <a:pt x="0" y="480060"/>
                  </a:lnTo>
                  <a:close/>
                </a:path>
              </a:pathLst>
            </a:custGeom>
            <a:ln w="13714">
              <a:solidFill>
                <a:srgbClr val="5B9BD3"/>
              </a:solidFill>
            </a:ln>
          </p:spPr>
          <p:txBody>
            <a:bodyPr wrap="square" lIns="0" tIns="0" rIns="0" bIns="0" rtlCol="0"/>
            <a:lstStyle/>
            <a:p>
              <a:endParaRPr/>
            </a:p>
          </p:txBody>
        </p:sp>
        <p:sp>
          <p:nvSpPr>
            <p:cNvPr id="9" name="object 4">
              <a:extLst>
                <a:ext uri="{FF2B5EF4-FFF2-40B4-BE49-F238E27FC236}">
                  <a16:creationId xmlns:a16="http://schemas.microsoft.com/office/drawing/2014/main" xmlns="" id="{C6504AB4-A364-4123-AD9D-2711BC937BFA}"/>
                </a:ext>
              </a:extLst>
            </p:cNvPr>
            <p:cNvSpPr/>
            <p:nvPr/>
          </p:nvSpPr>
          <p:spPr>
            <a:xfrm>
              <a:off x="1139139" y="1241044"/>
              <a:ext cx="5450205" cy="562610"/>
            </a:xfrm>
            <a:custGeom>
              <a:avLst/>
              <a:gdLst/>
              <a:ahLst/>
              <a:cxnLst/>
              <a:rect l="l" t="t" r="r" b="b"/>
              <a:pathLst>
                <a:path w="5450205" h="562610">
                  <a:moveTo>
                    <a:pt x="5356148" y="0"/>
                  </a:moveTo>
                  <a:lnTo>
                    <a:pt x="93725" y="0"/>
                  </a:lnTo>
                  <a:lnTo>
                    <a:pt x="57226" y="7365"/>
                  </a:lnTo>
                  <a:lnTo>
                    <a:pt x="27431" y="27431"/>
                  </a:lnTo>
                  <a:lnTo>
                    <a:pt x="7365" y="57276"/>
                  </a:lnTo>
                  <a:lnTo>
                    <a:pt x="0" y="93725"/>
                  </a:lnTo>
                  <a:lnTo>
                    <a:pt x="0" y="468629"/>
                  </a:lnTo>
                  <a:lnTo>
                    <a:pt x="7365" y="505078"/>
                  </a:lnTo>
                  <a:lnTo>
                    <a:pt x="27431" y="534923"/>
                  </a:lnTo>
                  <a:lnTo>
                    <a:pt x="57226" y="554989"/>
                  </a:lnTo>
                  <a:lnTo>
                    <a:pt x="93725" y="562355"/>
                  </a:lnTo>
                  <a:lnTo>
                    <a:pt x="5356148" y="562355"/>
                  </a:lnTo>
                  <a:lnTo>
                    <a:pt x="5392597" y="554989"/>
                  </a:lnTo>
                  <a:lnTo>
                    <a:pt x="5422442" y="534923"/>
                  </a:lnTo>
                  <a:lnTo>
                    <a:pt x="5442508" y="505078"/>
                  </a:lnTo>
                  <a:lnTo>
                    <a:pt x="5449874" y="468629"/>
                  </a:lnTo>
                  <a:lnTo>
                    <a:pt x="5449874" y="93725"/>
                  </a:lnTo>
                  <a:lnTo>
                    <a:pt x="5442508" y="57276"/>
                  </a:lnTo>
                  <a:lnTo>
                    <a:pt x="5422442" y="27431"/>
                  </a:lnTo>
                  <a:lnTo>
                    <a:pt x="5392597" y="7365"/>
                  </a:lnTo>
                  <a:lnTo>
                    <a:pt x="5356148" y="0"/>
                  </a:lnTo>
                  <a:close/>
                </a:path>
              </a:pathLst>
            </a:custGeom>
            <a:solidFill>
              <a:srgbClr val="001F5F"/>
            </a:solidFill>
          </p:spPr>
          <p:txBody>
            <a:bodyPr wrap="square" lIns="0" tIns="0" rIns="0" bIns="0" rtlCol="0"/>
            <a:lstStyle/>
            <a:p>
              <a:endParaRPr/>
            </a:p>
          </p:txBody>
        </p:sp>
      </p:grpSp>
      <p:grpSp>
        <p:nvGrpSpPr>
          <p:cNvPr id="10" name="object 5">
            <a:extLst>
              <a:ext uri="{FF2B5EF4-FFF2-40B4-BE49-F238E27FC236}">
                <a16:creationId xmlns:a16="http://schemas.microsoft.com/office/drawing/2014/main" xmlns="" id="{44129720-3994-4231-BBD4-14FA337B01D4}"/>
              </a:ext>
            </a:extLst>
          </p:cNvPr>
          <p:cNvGrpSpPr/>
          <p:nvPr/>
        </p:nvGrpSpPr>
        <p:grpSpPr>
          <a:xfrm>
            <a:off x="726269" y="3416778"/>
            <a:ext cx="7821930" cy="706755"/>
            <a:chOff x="771093" y="2974085"/>
            <a:chExt cx="7821930" cy="706755"/>
          </a:xfrm>
        </p:grpSpPr>
        <p:sp>
          <p:nvSpPr>
            <p:cNvPr id="11" name="object 6">
              <a:extLst>
                <a:ext uri="{FF2B5EF4-FFF2-40B4-BE49-F238E27FC236}">
                  <a16:creationId xmlns:a16="http://schemas.microsoft.com/office/drawing/2014/main" xmlns="" id="{6B797DB2-3F5B-441D-B099-82C04FFA5EAD}"/>
                </a:ext>
              </a:extLst>
            </p:cNvPr>
            <p:cNvSpPr/>
            <p:nvPr/>
          </p:nvSpPr>
          <p:spPr>
            <a:xfrm>
              <a:off x="777951" y="3198113"/>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12" name="object 7">
              <a:extLst>
                <a:ext uri="{FF2B5EF4-FFF2-40B4-BE49-F238E27FC236}">
                  <a16:creationId xmlns:a16="http://schemas.microsoft.com/office/drawing/2014/main" xmlns="" id="{2E26B26E-B5E5-4CCE-818D-205BF6080E55}"/>
                </a:ext>
              </a:extLst>
            </p:cNvPr>
            <p:cNvSpPr/>
            <p:nvPr/>
          </p:nvSpPr>
          <p:spPr>
            <a:xfrm>
              <a:off x="1167650" y="2974085"/>
              <a:ext cx="5465445" cy="562610"/>
            </a:xfrm>
            <a:custGeom>
              <a:avLst/>
              <a:gdLst/>
              <a:ahLst/>
              <a:cxnLst/>
              <a:rect l="l" t="t" r="r" b="b"/>
              <a:pathLst>
                <a:path w="5465445" h="562610">
                  <a:moveTo>
                    <a:pt x="5370944" y="0"/>
                  </a:moveTo>
                  <a:lnTo>
                    <a:pt x="93992" y="0"/>
                  </a:lnTo>
                  <a:lnTo>
                    <a:pt x="57391" y="7365"/>
                  </a:lnTo>
                  <a:lnTo>
                    <a:pt x="27508" y="27431"/>
                  </a:lnTo>
                  <a:lnTo>
                    <a:pt x="7378" y="57150"/>
                  </a:lnTo>
                  <a:lnTo>
                    <a:pt x="0" y="93725"/>
                  </a:lnTo>
                  <a:lnTo>
                    <a:pt x="0" y="468629"/>
                  </a:lnTo>
                  <a:lnTo>
                    <a:pt x="7378" y="505078"/>
                  </a:lnTo>
                  <a:lnTo>
                    <a:pt x="27508" y="534924"/>
                  </a:lnTo>
                  <a:lnTo>
                    <a:pt x="57391"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1"/>
                  </a:lnTo>
                  <a:lnTo>
                    <a:pt x="5407647" y="7365"/>
                  </a:lnTo>
                  <a:lnTo>
                    <a:pt x="5370944" y="0"/>
                  </a:lnTo>
                  <a:close/>
                </a:path>
              </a:pathLst>
            </a:custGeom>
            <a:solidFill>
              <a:srgbClr val="006FC0"/>
            </a:solidFill>
          </p:spPr>
          <p:txBody>
            <a:bodyPr wrap="square" lIns="0" tIns="0" rIns="0" bIns="0" rtlCol="0"/>
            <a:lstStyle/>
            <a:p>
              <a:endParaRPr/>
            </a:p>
          </p:txBody>
        </p:sp>
      </p:grpSp>
      <p:grpSp>
        <p:nvGrpSpPr>
          <p:cNvPr id="13" name="object 8">
            <a:extLst>
              <a:ext uri="{FF2B5EF4-FFF2-40B4-BE49-F238E27FC236}">
                <a16:creationId xmlns:a16="http://schemas.microsoft.com/office/drawing/2014/main" xmlns="" id="{9780DA53-1638-4B9F-9D0C-3A618AADDB68}"/>
              </a:ext>
            </a:extLst>
          </p:cNvPr>
          <p:cNvGrpSpPr/>
          <p:nvPr/>
        </p:nvGrpSpPr>
        <p:grpSpPr>
          <a:xfrm>
            <a:off x="726269" y="4308446"/>
            <a:ext cx="7821930" cy="696595"/>
            <a:chOff x="771093" y="3865753"/>
            <a:chExt cx="7821930" cy="696595"/>
          </a:xfrm>
        </p:grpSpPr>
        <p:sp>
          <p:nvSpPr>
            <p:cNvPr id="14" name="object 9">
              <a:extLst>
                <a:ext uri="{FF2B5EF4-FFF2-40B4-BE49-F238E27FC236}">
                  <a16:creationId xmlns:a16="http://schemas.microsoft.com/office/drawing/2014/main" xmlns="" id="{B5E109D4-EAE5-4159-B4B0-DA50B6030256}"/>
                </a:ext>
              </a:extLst>
            </p:cNvPr>
            <p:cNvSpPr/>
            <p:nvPr/>
          </p:nvSpPr>
          <p:spPr>
            <a:xfrm>
              <a:off x="777951" y="4075176"/>
              <a:ext cx="7807959" cy="480059"/>
            </a:xfrm>
            <a:custGeom>
              <a:avLst/>
              <a:gdLst/>
              <a:ahLst/>
              <a:cxnLst/>
              <a:rect l="l" t="t" r="r" b="b"/>
              <a:pathLst>
                <a:path w="7807959" h="480060">
                  <a:moveTo>
                    <a:pt x="0" y="480060"/>
                  </a:moveTo>
                  <a:lnTo>
                    <a:pt x="7807706" y="480060"/>
                  </a:lnTo>
                  <a:lnTo>
                    <a:pt x="7807706" y="0"/>
                  </a:lnTo>
                  <a:lnTo>
                    <a:pt x="0" y="0"/>
                  </a:lnTo>
                  <a:lnTo>
                    <a:pt x="0" y="480060"/>
                  </a:lnTo>
                  <a:close/>
                </a:path>
              </a:pathLst>
            </a:custGeom>
            <a:ln w="13714">
              <a:solidFill>
                <a:srgbClr val="5B9BD3"/>
              </a:solidFill>
            </a:ln>
          </p:spPr>
          <p:txBody>
            <a:bodyPr wrap="square" lIns="0" tIns="0" rIns="0" bIns="0" rtlCol="0"/>
            <a:lstStyle/>
            <a:p>
              <a:endParaRPr/>
            </a:p>
          </p:txBody>
        </p:sp>
        <p:sp>
          <p:nvSpPr>
            <p:cNvPr id="15" name="object 10">
              <a:extLst>
                <a:ext uri="{FF2B5EF4-FFF2-40B4-BE49-F238E27FC236}">
                  <a16:creationId xmlns:a16="http://schemas.microsoft.com/office/drawing/2014/main" xmlns="" id="{01C036C4-D08E-4A81-A03B-E53C764CF8FE}"/>
                </a:ext>
              </a:extLst>
            </p:cNvPr>
            <p:cNvSpPr/>
            <p:nvPr/>
          </p:nvSpPr>
          <p:spPr>
            <a:xfrm>
              <a:off x="1192301" y="3865753"/>
              <a:ext cx="5465445" cy="558165"/>
            </a:xfrm>
            <a:custGeom>
              <a:avLst/>
              <a:gdLst/>
              <a:ahLst/>
              <a:cxnLst/>
              <a:rect l="l" t="t" r="r" b="b"/>
              <a:pathLst>
                <a:path w="5465445" h="558164">
                  <a:moveTo>
                    <a:pt x="5371820" y="0"/>
                  </a:moveTo>
                  <a:lnTo>
                    <a:pt x="93192" y="0"/>
                  </a:lnTo>
                  <a:lnTo>
                    <a:pt x="56959" y="7239"/>
                  </a:lnTo>
                  <a:lnTo>
                    <a:pt x="27317" y="27178"/>
                  </a:lnTo>
                  <a:lnTo>
                    <a:pt x="7340" y="56769"/>
                  </a:lnTo>
                  <a:lnTo>
                    <a:pt x="0" y="92964"/>
                  </a:lnTo>
                  <a:lnTo>
                    <a:pt x="0" y="464820"/>
                  </a:lnTo>
                  <a:lnTo>
                    <a:pt x="7340" y="501015"/>
                  </a:lnTo>
                  <a:lnTo>
                    <a:pt x="27317" y="530479"/>
                  </a:lnTo>
                  <a:lnTo>
                    <a:pt x="56959" y="550418"/>
                  </a:lnTo>
                  <a:lnTo>
                    <a:pt x="93192" y="557784"/>
                  </a:lnTo>
                  <a:lnTo>
                    <a:pt x="5371820" y="557784"/>
                  </a:lnTo>
                  <a:lnTo>
                    <a:pt x="5408015" y="550418"/>
                  </a:lnTo>
                  <a:lnTo>
                    <a:pt x="5437606" y="530479"/>
                  </a:lnTo>
                  <a:lnTo>
                    <a:pt x="5457672" y="501015"/>
                  </a:lnTo>
                  <a:lnTo>
                    <a:pt x="5465038" y="464820"/>
                  </a:lnTo>
                  <a:lnTo>
                    <a:pt x="5465038" y="92964"/>
                  </a:lnTo>
                  <a:lnTo>
                    <a:pt x="5457672" y="56769"/>
                  </a:lnTo>
                  <a:lnTo>
                    <a:pt x="5437606" y="27178"/>
                  </a:lnTo>
                  <a:lnTo>
                    <a:pt x="5408015" y="7239"/>
                  </a:lnTo>
                  <a:lnTo>
                    <a:pt x="5371820" y="0"/>
                  </a:lnTo>
                  <a:close/>
                </a:path>
              </a:pathLst>
            </a:custGeom>
            <a:solidFill>
              <a:srgbClr val="006FC0"/>
            </a:solidFill>
          </p:spPr>
          <p:txBody>
            <a:bodyPr wrap="square" lIns="0" tIns="0" rIns="0" bIns="0" rtlCol="0"/>
            <a:lstStyle/>
            <a:p>
              <a:endParaRPr/>
            </a:p>
          </p:txBody>
        </p:sp>
      </p:grpSp>
      <p:grpSp>
        <p:nvGrpSpPr>
          <p:cNvPr id="16" name="object 11">
            <a:extLst>
              <a:ext uri="{FF2B5EF4-FFF2-40B4-BE49-F238E27FC236}">
                <a16:creationId xmlns:a16="http://schemas.microsoft.com/office/drawing/2014/main" xmlns="" id="{D90BA3E5-D193-4FE5-93B9-2829CC3DB896}"/>
              </a:ext>
            </a:extLst>
          </p:cNvPr>
          <p:cNvGrpSpPr/>
          <p:nvPr/>
        </p:nvGrpSpPr>
        <p:grpSpPr>
          <a:xfrm>
            <a:off x="726269" y="5157948"/>
            <a:ext cx="7821930" cy="706755"/>
            <a:chOff x="771093" y="4715255"/>
            <a:chExt cx="7821930" cy="706755"/>
          </a:xfrm>
        </p:grpSpPr>
        <p:sp>
          <p:nvSpPr>
            <p:cNvPr id="17" name="object 12">
              <a:extLst>
                <a:ext uri="{FF2B5EF4-FFF2-40B4-BE49-F238E27FC236}">
                  <a16:creationId xmlns:a16="http://schemas.microsoft.com/office/drawing/2014/main" xmlns="" id="{02C6C172-A589-4A62-ACFD-E31BD5EE6801}"/>
                </a:ext>
              </a:extLst>
            </p:cNvPr>
            <p:cNvSpPr/>
            <p:nvPr/>
          </p:nvSpPr>
          <p:spPr>
            <a:xfrm>
              <a:off x="777951" y="4939283"/>
              <a:ext cx="7807959" cy="475615"/>
            </a:xfrm>
            <a:custGeom>
              <a:avLst/>
              <a:gdLst/>
              <a:ahLst/>
              <a:cxnLst/>
              <a:rect l="l" t="t" r="r" b="b"/>
              <a:pathLst>
                <a:path w="7807959" h="475614">
                  <a:moveTo>
                    <a:pt x="0" y="475487"/>
                  </a:moveTo>
                  <a:lnTo>
                    <a:pt x="7807706" y="475487"/>
                  </a:lnTo>
                  <a:lnTo>
                    <a:pt x="7807706" y="0"/>
                  </a:lnTo>
                  <a:lnTo>
                    <a:pt x="0" y="0"/>
                  </a:lnTo>
                  <a:lnTo>
                    <a:pt x="0" y="475487"/>
                  </a:lnTo>
                  <a:close/>
                </a:path>
              </a:pathLst>
            </a:custGeom>
            <a:ln w="13716">
              <a:solidFill>
                <a:srgbClr val="5B9BD3"/>
              </a:solidFill>
            </a:ln>
          </p:spPr>
          <p:txBody>
            <a:bodyPr wrap="square" lIns="0" tIns="0" rIns="0" bIns="0" rtlCol="0"/>
            <a:lstStyle/>
            <a:p>
              <a:endParaRPr/>
            </a:p>
          </p:txBody>
        </p:sp>
        <p:sp>
          <p:nvSpPr>
            <p:cNvPr id="18" name="object 13">
              <a:extLst>
                <a:ext uri="{FF2B5EF4-FFF2-40B4-BE49-F238E27FC236}">
                  <a16:creationId xmlns:a16="http://schemas.microsoft.com/office/drawing/2014/main" xmlns="" id="{7FCF7735-3177-4C29-A365-28920F8F3146}"/>
                </a:ext>
              </a:extLst>
            </p:cNvPr>
            <p:cNvSpPr/>
            <p:nvPr/>
          </p:nvSpPr>
          <p:spPr>
            <a:xfrm>
              <a:off x="1192301" y="4715255"/>
              <a:ext cx="5465445" cy="562610"/>
            </a:xfrm>
            <a:custGeom>
              <a:avLst/>
              <a:gdLst/>
              <a:ahLst/>
              <a:cxnLst/>
              <a:rect l="l" t="t" r="r" b="b"/>
              <a:pathLst>
                <a:path w="5465445" h="562610">
                  <a:moveTo>
                    <a:pt x="5370931" y="0"/>
                  </a:moveTo>
                  <a:lnTo>
                    <a:pt x="93954" y="0"/>
                  </a:lnTo>
                  <a:lnTo>
                    <a:pt x="57378" y="7366"/>
                  </a:lnTo>
                  <a:lnTo>
                    <a:pt x="27508" y="27432"/>
                  </a:lnTo>
                  <a:lnTo>
                    <a:pt x="7378" y="57277"/>
                  </a:lnTo>
                  <a:lnTo>
                    <a:pt x="0" y="93726"/>
                  </a:lnTo>
                  <a:lnTo>
                    <a:pt x="0" y="468630"/>
                  </a:lnTo>
                  <a:lnTo>
                    <a:pt x="7378" y="505206"/>
                  </a:lnTo>
                  <a:lnTo>
                    <a:pt x="27508" y="534924"/>
                  </a:lnTo>
                  <a:lnTo>
                    <a:pt x="57378" y="554990"/>
                  </a:lnTo>
                  <a:lnTo>
                    <a:pt x="93954" y="562356"/>
                  </a:lnTo>
                  <a:lnTo>
                    <a:pt x="5370931" y="562356"/>
                  </a:lnTo>
                  <a:lnTo>
                    <a:pt x="5407634" y="554990"/>
                  </a:lnTo>
                  <a:lnTo>
                    <a:pt x="5437479" y="534924"/>
                  </a:lnTo>
                  <a:lnTo>
                    <a:pt x="5457545" y="505206"/>
                  </a:lnTo>
                  <a:lnTo>
                    <a:pt x="5465038" y="468630"/>
                  </a:lnTo>
                  <a:lnTo>
                    <a:pt x="5465038" y="93726"/>
                  </a:lnTo>
                  <a:lnTo>
                    <a:pt x="5457545" y="57277"/>
                  </a:lnTo>
                  <a:lnTo>
                    <a:pt x="5437479" y="27432"/>
                  </a:lnTo>
                  <a:lnTo>
                    <a:pt x="5407634" y="7366"/>
                  </a:lnTo>
                  <a:lnTo>
                    <a:pt x="5370931" y="0"/>
                  </a:lnTo>
                  <a:close/>
                </a:path>
              </a:pathLst>
            </a:custGeom>
            <a:solidFill>
              <a:srgbClr val="006FC0"/>
            </a:solidFill>
          </p:spPr>
          <p:txBody>
            <a:bodyPr wrap="square" lIns="0" tIns="0" rIns="0" bIns="0" rtlCol="0"/>
            <a:lstStyle/>
            <a:p>
              <a:endParaRPr/>
            </a:p>
          </p:txBody>
        </p:sp>
      </p:grpSp>
      <p:grpSp>
        <p:nvGrpSpPr>
          <p:cNvPr id="22" name="object 19">
            <a:extLst>
              <a:ext uri="{FF2B5EF4-FFF2-40B4-BE49-F238E27FC236}">
                <a16:creationId xmlns:a16="http://schemas.microsoft.com/office/drawing/2014/main" xmlns="" id="{E6AA0237-EEF7-46EF-A662-F7A6731A41C4}"/>
              </a:ext>
            </a:extLst>
          </p:cNvPr>
          <p:cNvGrpSpPr/>
          <p:nvPr/>
        </p:nvGrpSpPr>
        <p:grpSpPr>
          <a:xfrm>
            <a:off x="726269" y="2554068"/>
            <a:ext cx="7821930" cy="706755"/>
            <a:chOff x="771093" y="2111375"/>
            <a:chExt cx="7821930" cy="706755"/>
          </a:xfrm>
        </p:grpSpPr>
        <p:sp>
          <p:nvSpPr>
            <p:cNvPr id="23" name="object 20">
              <a:extLst>
                <a:ext uri="{FF2B5EF4-FFF2-40B4-BE49-F238E27FC236}">
                  <a16:creationId xmlns:a16="http://schemas.microsoft.com/office/drawing/2014/main" xmlns="" id="{73892267-3279-4D99-9F30-4E7B033428D7}"/>
                </a:ext>
              </a:extLst>
            </p:cNvPr>
            <p:cNvSpPr/>
            <p:nvPr/>
          </p:nvSpPr>
          <p:spPr>
            <a:xfrm>
              <a:off x="777951" y="2335402"/>
              <a:ext cx="7807959" cy="475615"/>
            </a:xfrm>
            <a:custGeom>
              <a:avLst/>
              <a:gdLst/>
              <a:ahLst/>
              <a:cxnLst/>
              <a:rect l="l" t="t" r="r" b="b"/>
              <a:pathLst>
                <a:path w="7807959" h="475614">
                  <a:moveTo>
                    <a:pt x="0" y="475488"/>
                  </a:moveTo>
                  <a:lnTo>
                    <a:pt x="7807706" y="475488"/>
                  </a:lnTo>
                  <a:lnTo>
                    <a:pt x="7807706" y="0"/>
                  </a:lnTo>
                  <a:lnTo>
                    <a:pt x="0" y="0"/>
                  </a:lnTo>
                  <a:lnTo>
                    <a:pt x="0" y="475488"/>
                  </a:lnTo>
                  <a:close/>
                </a:path>
              </a:pathLst>
            </a:custGeom>
            <a:ln w="13716">
              <a:solidFill>
                <a:srgbClr val="5B9BD3"/>
              </a:solidFill>
            </a:ln>
          </p:spPr>
          <p:txBody>
            <a:bodyPr wrap="square" lIns="0" tIns="0" rIns="0" bIns="0" rtlCol="0"/>
            <a:lstStyle/>
            <a:p>
              <a:endParaRPr/>
            </a:p>
          </p:txBody>
        </p:sp>
        <p:sp>
          <p:nvSpPr>
            <p:cNvPr id="24" name="object 21">
              <a:extLst>
                <a:ext uri="{FF2B5EF4-FFF2-40B4-BE49-F238E27FC236}">
                  <a16:creationId xmlns:a16="http://schemas.microsoft.com/office/drawing/2014/main" xmlns="" id="{8026AA15-C674-4B72-A636-B426DF41001C}"/>
                </a:ext>
              </a:extLst>
            </p:cNvPr>
            <p:cNvSpPr/>
            <p:nvPr/>
          </p:nvSpPr>
          <p:spPr>
            <a:xfrm>
              <a:off x="1167650" y="2111375"/>
              <a:ext cx="5465445" cy="562610"/>
            </a:xfrm>
            <a:custGeom>
              <a:avLst/>
              <a:gdLst/>
              <a:ahLst/>
              <a:cxnLst/>
              <a:rect l="l" t="t" r="r" b="b"/>
              <a:pathLst>
                <a:path w="5465445" h="562610">
                  <a:moveTo>
                    <a:pt x="5370944" y="0"/>
                  </a:moveTo>
                  <a:lnTo>
                    <a:pt x="93992" y="0"/>
                  </a:lnTo>
                  <a:lnTo>
                    <a:pt x="57378" y="7365"/>
                  </a:lnTo>
                  <a:lnTo>
                    <a:pt x="27508" y="27432"/>
                  </a:lnTo>
                  <a:lnTo>
                    <a:pt x="7378" y="57150"/>
                  </a:lnTo>
                  <a:lnTo>
                    <a:pt x="0" y="93725"/>
                  </a:lnTo>
                  <a:lnTo>
                    <a:pt x="0" y="468629"/>
                  </a:lnTo>
                  <a:lnTo>
                    <a:pt x="7378" y="505078"/>
                  </a:lnTo>
                  <a:lnTo>
                    <a:pt x="27508" y="534924"/>
                  </a:lnTo>
                  <a:lnTo>
                    <a:pt x="57378" y="554989"/>
                  </a:lnTo>
                  <a:lnTo>
                    <a:pt x="93992" y="562355"/>
                  </a:lnTo>
                  <a:lnTo>
                    <a:pt x="5370944" y="562355"/>
                  </a:lnTo>
                  <a:lnTo>
                    <a:pt x="5407647" y="554989"/>
                  </a:lnTo>
                  <a:lnTo>
                    <a:pt x="5437492" y="534924"/>
                  </a:lnTo>
                  <a:lnTo>
                    <a:pt x="5457558" y="505078"/>
                  </a:lnTo>
                  <a:lnTo>
                    <a:pt x="5464924" y="468629"/>
                  </a:lnTo>
                  <a:lnTo>
                    <a:pt x="5464924" y="93725"/>
                  </a:lnTo>
                  <a:lnTo>
                    <a:pt x="5457558" y="57150"/>
                  </a:lnTo>
                  <a:lnTo>
                    <a:pt x="5437492" y="27432"/>
                  </a:lnTo>
                  <a:lnTo>
                    <a:pt x="5407647" y="7365"/>
                  </a:lnTo>
                  <a:lnTo>
                    <a:pt x="5370944" y="0"/>
                  </a:lnTo>
                  <a:close/>
                </a:path>
              </a:pathLst>
            </a:custGeom>
            <a:solidFill>
              <a:srgbClr val="006FC0"/>
            </a:solidFill>
          </p:spPr>
          <p:txBody>
            <a:bodyPr wrap="square" lIns="0" tIns="0" rIns="0" bIns="0" rtlCol="0"/>
            <a:lstStyle/>
            <a:p>
              <a:endParaRPr dirty="0"/>
            </a:p>
          </p:txBody>
        </p:sp>
      </p:grpSp>
      <p:sp>
        <p:nvSpPr>
          <p:cNvPr id="25" name="object 22">
            <a:extLst>
              <a:ext uri="{FF2B5EF4-FFF2-40B4-BE49-F238E27FC236}">
                <a16:creationId xmlns:a16="http://schemas.microsoft.com/office/drawing/2014/main" xmlns="" id="{AA64AC9F-8432-4B91-A2E7-770BB884E3C4}"/>
              </a:ext>
            </a:extLst>
          </p:cNvPr>
          <p:cNvSpPr txBox="1"/>
          <p:nvPr/>
        </p:nvSpPr>
        <p:spPr>
          <a:xfrm>
            <a:off x="1334471" y="1819810"/>
            <a:ext cx="3972634" cy="290464"/>
          </a:xfrm>
          <a:prstGeom prst="rect">
            <a:avLst/>
          </a:prstGeom>
        </p:spPr>
        <p:txBody>
          <a:bodyPr vert="horz" wrap="square" lIns="0" tIns="13335" rIns="0" bIns="0" rtlCol="0">
            <a:spAutoFit/>
          </a:bodyPr>
          <a:lstStyle/>
          <a:p>
            <a:pPr marL="31115">
              <a:lnSpc>
                <a:spcPct val="100000"/>
              </a:lnSpc>
              <a:spcBef>
                <a:spcPts val="105"/>
              </a:spcBef>
            </a:pPr>
            <a:r>
              <a:rPr lang="es-MX" b="1" spc="-10" dirty="0">
                <a:solidFill>
                  <a:srgbClr val="FFFFFF"/>
                </a:solidFill>
                <a:latin typeface="Arial"/>
                <a:cs typeface="Arial"/>
              </a:rPr>
              <a:t>Variables externas</a:t>
            </a:r>
            <a:endParaRPr lang="es-PE" dirty="0">
              <a:latin typeface="Arial"/>
              <a:cs typeface="Arial"/>
            </a:endParaRPr>
          </a:p>
        </p:txBody>
      </p:sp>
      <p:sp>
        <p:nvSpPr>
          <p:cNvPr id="26" name="object 22">
            <a:extLst>
              <a:ext uri="{FF2B5EF4-FFF2-40B4-BE49-F238E27FC236}">
                <a16:creationId xmlns:a16="http://schemas.microsoft.com/office/drawing/2014/main" xmlns="" id="{575ACE3F-E661-4010-A02A-37E1E511CD1D}"/>
              </a:ext>
            </a:extLst>
          </p:cNvPr>
          <p:cNvSpPr txBox="1"/>
          <p:nvPr/>
        </p:nvSpPr>
        <p:spPr>
          <a:xfrm>
            <a:off x="1334471" y="269014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2</a:t>
            </a:r>
            <a:endParaRPr lang="es-PE" dirty="0">
              <a:latin typeface="Arial"/>
              <a:cs typeface="Arial"/>
            </a:endParaRPr>
          </a:p>
        </p:txBody>
      </p:sp>
      <p:sp>
        <p:nvSpPr>
          <p:cNvPr id="27" name="object 22">
            <a:extLst>
              <a:ext uri="{FF2B5EF4-FFF2-40B4-BE49-F238E27FC236}">
                <a16:creationId xmlns:a16="http://schemas.microsoft.com/office/drawing/2014/main" xmlns="" id="{49B7E682-9CCF-4302-9B9B-0AF0E8A398E7}"/>
              </a:ext>
            </a:extLst>
          </p:cNvPr>
          <p:cNvSpPr txBox="1"/>
          <p:nvPr/>
        </p:nvSpPr>
        <p:spPr>
          <a:xfrm>
            <a:off x="1334471" y="355285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3</a:t>
            </a:r>
            <a:endParaRPr lang="es-PE" dirty="0">
              <a:latin typeface="Arial"/>
              <a:cs typeface="Arial"/>
            </a:endParaRPr>
          </a:p>
        </p:txBody>
      </p:sp>
      <p:sp>
        <p:nvSpPr>
          <p:cNvPr id="28" name="object 22">
            <a:extLst>
              <a:ext uri="{FF2B5EF4-FFF2-40B4-BE49-F238E27FC236}">
                <a16:creationId xmlns:a16="http://schemas.microsoft.com/office/drawing/2014/main" xmlns="" id="{6FF7090C-B76E-4E3B-AC7D-33B6DDD27B92}"/>
              </a:ext>
            </a:extLst>
          </p:cNvPr>
          <p:cNvSpPr txBox="1"/>
          <p:nvPr/>
        </p:nvSpPr>
        <p:spPr>
          <a:xfrm>
            <a:off x="1343996" y="4442296"/>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4</a:t>
            </a:r>
            <a:endParaRPr lang="es-PE" dirty="0">
              <a:latin typeface="Arial"/>
              <a:cs typeface="Arial"/>
            </a:endParaRPr>
          </a:p>
        </p:txBody>
      </p:sp>
      <p:sp>
        <p:nvSpPr>
          <p:cNvPr id="29" name="object 22">
            <a:extLst>
              <a:ext uri="{FF2B5EF4-FFF2-40B4-BE49-F238E27FC236}">
                <a16:creationId xmlns:a16="http://schemas.microsoft.com/office/drawing/2014/main" xmlns="" id="{1CD52542-F82B-4CFE-BB92-EFF5D5588674}"/>
              </a:ext>
            </a:extLst>
          </p:cNvPr>
          <p:cNvSpPr txBox="1"/>
          <p:nvPr/>
        </p:nvSpPr>
        <p:spPr>
          <a:xfrm>
            <a:off x="1343996" y="5294021"/>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5</a:t>
            </a:r>
            <a:endParaRPr lang="es-PE" dirty="0">
              <a:latin typeface="Arial"/>
              <a:cs typeface="Arial"/>
            </a:endParaRPr>
          </a:p>
        </p:txBody>
      </p:sp>
      <p:sp>
        <p:nvSpPr>
          <p:cNvPr id="30" name="object 22">
            <a:extLst>
              <a:ext uri="{FF2B5EF4-FFF2-40B4-BE49-F238E27FC236}">
                <a16:creationId xmlns:a16="http://schemas.microsoft.com/office/drawing/2014/main" xmlns="" id="{1656F86D-1ECC-4845-822C-4D3F1F9534A4}"/>
              </a:ext>
            </a:extLst>
          </p:cNvPr>
          <p:cNvSpPr txBox="1"/>
          <p:nvPr/>
        </p:nvSpPr>
        <p:spPr>
          <a:xfrm>
            <a:off x="1407870" y="5713214"/>
            <a:ext cx="3302635" cy="290464"/>
          </a:xfrm>
          <a:prstGeom prst="rect">
            <a:avLst/>
          </a:prstGeom>
        </p:spPr>
        <p:txBody>
          <a:bodyPr vert="horz" wrap="square" lIns="0" tIns="13335" rIns="0" bIns="0" rtlCol="0">
            <a:spAutoFit/>
          </a:bodyPr>
          <a:lstStyle/>
          <a:p>
            <a:pPr marL="31115">
              <a:lnSpc>
                <a:spcPct val="100000"/>
              </a:lnSpc>
              <a:spcBef>
                <a:spcPts val="105"/>
              </a:spcBef>
            </a:pPr>
            <a:r>
              <a:rPr lang="es-PE" b="1" spc="-10" dirty="0">
                <a:solidFill>
                  <a:srgbClr val="FFFFFF"/>
                </a:solidFill>
                <a:latin typeface="Arial"/>
                <a:cs typeface="Arial"/>
              </a:rPr>
              <a:t>Parte 6</a:t>
            </a:r>
            <a:endParaRPr lang="es-PE" dirty="0">
              <a:latin typeface="Arial"/>
              <a:cs typeface="Arial"/>
            </a:endParaRPr>
          </a:p>
        </p:txBody>
      </p:sp>
    </p:spTree>
    <p:extLst>
      <p:ext uri="{BB962C8B-B14F-4D97-AF65-F5344CB8AC3E}">
        <p14:creationId xmlns:p14="http://schemas.microsoft.com/office/powerpoint/2010/main" val="216530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03</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1026" name="Picture 2" descr="https://lh7-rt.googleusercontent.com/slidesz/AGV_vUfX77GyjoriJcD19DkBeqK1TRwW-YaGTaDF4A6Ev6Qm9eiV3UhgDy2WLE2PMBH0-MwVScGqKTk7Y_ICvuc7X8P3MWuyd6BXyNpX1nXhlovQ_yZf1YPSWvCRES2uWx2E0ver3vTO=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62" y="2146583"/>
            <a:ext cx="11468101" cy="40933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a:solidFill>
                  <a:srgbClr val="001F5F"/>
                </a:solidFill>
                <a:latin typeface="Arial"/>
                <a:cs typeface="Arial"/>
              </a:rPr>
              <a:t>La actividad </a:t>
            </a:r>
            <a:r>
              <a:rPr lang="es-MX" sz="1600" dirty="0" smtClean="0">
                <a:solidFill>
                  <a:srgbClr val="001F5F"/>
                </a:solidFill>
                <a:latin typeface="Arial"/>
                <a:cs typeface="Arial"/>
              </a:rPr>
              <a:t>económica externa </a:t>
            </a:r>
            <a:r>
              <a:rPr lang="es-MX" sz="1600" dirty="0">
                <a:solidFill>
                  <a:srgbClr val="001F5F"/>
                </a:solidFill>
                <a:latin typeface="Arial"/>
                <a:cs typeface="Arial"/>
              </a:rPr>
              <a:t>presentó un crecimiento anualizado </a:t>
            </a:r>
            <a:r>
              <a:rPr lang="es-MX" sz="1600" dirty="0" smtClean="0">
                <a:solidFill>
                  <a:srgbClr val="001F5F"/>
                </a:solidFill>
                <a:latin typeface="Arial"/>
                <a:cs typeface="Arial"/>
              </a:rPr>
              <a:t>de 0,6 </a:t>
            </a:r>
            <a:r>
              <a:rPr lang="es-MX" sz="1600" dirty="0">
                <a:solidFill>
                  <a:srgbClr val="001F5F"/>
                </a:solidFill>
                <a:latin typeface="Arial"/>
                <a:cs typeface="Arial"/>
              </a:rPr>
              <a:t>por ciento en el cuarto trimestre de </a:t>
            </a:r>
            <a:r>
              <a:rPr lang="es-MX" sz="1600" dirty="0" smtClean="0">
                <a:solidFill>
                  <a:srgbClr val="001F5F"/>
                </a:solidFill>
                <a:latin typeface="Arial"/>
                <a:cs typeface="Arial"/>
              </a:rPr>
              <a:t>2024,siendo el crecimiento previo altamente volátil . Los expertos prevén que el crecimiento económico se estabilice a niveles cercanos a tasas mayores a la del ultimo semestres, anticipando tasas superiores al 2% en el siguiente periodo.</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1748978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04</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2050" name="Picture 2" descr="https://lh7-rt.googleusercontent.com/slidesz/AGV_vUeQV4ofl0VrA-D5qYA1bF8tsW2QQO9q23yHaWvwsfqRT3jFdRHRdQsUHOcaz584TFVnNzxUQlTLrnGx5aaFlLOo73C3ki4CpCkOII8DAOz0PQCCfOiB9ZlpSx9FBDawyULY4s86=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359" y="1989866"/>
            <a:ext cx="11974640" cy="4274151"/>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659155"/>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Los expertos anticipan tasas de interés externas mayores con el propósito de estabilizar la inflación externa .</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310046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6"/>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1050" b="1" i="0" u="none" strike="noStrike" kern="1200" cap="none" spc="0" normalizeH="0" baseline="0" noProof="0" dirty="0" smtClean="0">
                <a:ln>
                  <a:noFill/>
                </a:ln>
                <a:solidFill>
                  <a:srgbClr val="FFFFFF"/>
                </a:solidFill>
                <a:effectLst/>
                <a:uLnTx/>
                <a:uFillTx/>
                <a:latin typeface="Arial" pitchFamily="34" charset="0"/>
                <a:ea typeface="Calibri"/>
                <a:cs typeface="Arial" pitchFamily="34" charset="0"/>
              </a:rPr>
              <a:t>05</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3074" name="Picture 2" descr="https://lh7-rt.googleusercontent.com/slidesz/AGV_vUdfW_gkOFN71cpzjBtvI0PZkciCi_mp7vdQ01944rKvUMWn84QHp_0z3GE83LQ252KL4VoHc_F-SErNevpjrIumXApWZfwb1RcXEYa-lEOGBzh4tEk2n5XqcqMT7DB6ZNTT3R8jFA=s2048?key=erM5l7iKqYEsPM6mEAkJFPp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90849" y="1921574"/>
            <a:ext cx="6210300" cy="4436363"/>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1151597"/>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El crecimiento de los términos de intercambios ha resultado volátil en los últimos años, teniendo crecimiento fuertemente negativo en la mayoría de periodos. No obstante, los expertos anticipan crecimiento de términos de intercambio positivos partiendo de 5% en el primer trimestre de 2025.</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810916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bject 8"/>
          <p:cNvPicPr/>
          <p:nvPr/>
        </p:nvPicPr>
        <p:blipFill>
          <a:blip r:embed="rId2" cstate="print"/>
          <a:stretch>
            <a:fillRect/>
          </a:stretch>
        </p:blipFill>
        <p:spPr>
          <a:xfrm>
            <a:off x="0" y="0"/>
            <a:ext cx="12191999" cy="999744"/>
          </a:xfrm>
          <a:prstGeom prst="rect">
            <a:avLst/>
          </a:prstGeom>
        </p:spPr>
      </p:pic>
      <p:sp>
        <p:nvSpPr>
          <p:cNvPr id="4" name="Rectángulo 3">
            <a:extLst>
              <a:ext uri="{FF2B5EF4-FFF2-40B4-BE49-F238E27FC236}">
                <a16:creationId xmlns:a16="http://schemas.microsoft.com/office/drawing/2014/main" xmlns="" id="{81E3FBD4-20A9-417B-A77F-F7D7B12C089A}"/>
              </a:ext>
            </a:extLst>
          </p:cNvPr>
          <p:cNvSpPr/>
          <p:nvPr/>
        </p:nvSpPr>
        <p:spPr>
          <a:xfrm>
            <a:off x="0" y="6550225"/>
            <a:ext cx="12192000" cy="307775"/>
          </a:xfrm>
          <a:prstGeom prst="rect">
            <a:avLst/>
          </a:prstGeom>
          <a:solidFill>
            <a:srgbClr val="0070C0"/>
          </a:solidFill>
          <a:ln w="12700" cap="flat" cmpd="sng" algn="ctr">
            <a:solidFill>
              <a:srgbClr val="0070C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PE" sz="1800" b="0" i="0" u="none" strike="noStrike" kern="1200" cap="none" spc="0" normalizeH="0" baseline="0" noProof="0">
              <a:ln>
                <a:noFill/>
              </a:ln>
              <a:solidFill>
                <a:srgbClr val="FFFFFF"/>
              </a:solidFill>
              <a:effectLst/>
              <a:uLnTx/>
              <a:uFillTx/>
              <a:latin typeface="Calibri"/>
              <a:ea typeface="Calibri"/>
              <a:cs typeface="Arial"/>
            </a:endParaRPr>
          </a:p>
        </p:txBody>
      </p:sp>
      <p:sp>
        <p:nvSpPr>
          <p:cNvPr id="5" name="Rectángulo 4">
            <a:extLst>
              <a:ext uri="{FF2B5EF4-FFF2-40B4-BE49-F238E27FC236}">
                <a16:creationId xmlns:a16="http://schemas.microsoft.com/office/drawing/2014/main" xmlns="" id="{BBD78244-F07B-49AC-8046-63D2E13DDD9E}"/>
              </a:ext>
            </a:extLst>
          </p:cNvPr>
          <p:cNvSpPr/>
          <p:nvPr/>
        </p:nvSpPr>
        <p:spPr>
          <a:xfrm>
            <a:off x="11820525" y="6550225"/>
            <a:ext cx="371475" cy="307776"/>
          </a:xfrm>
          <a:prstGeom prst="rect">
            <a:avLst/>
          </a:prstGeom>
          <a:solidFill>
            <a:srgbClr val="002060"/>
          </a:solidFill>
          <a:ln w="12700" cap="flat" cmpd="sng" algn="ctr">
            <a:solidFill>
              <a:srgbClr val="002060"/>
            </a:solidFill>
            <a:prstDash val="solid"/>
            <a:miter lim="800000"/>
          </a:ln>
          <a:effectLst/>
        </p:spPr>
        <p:txBody>
          <a:bodyPr rtlCol="0" anchor="ctr"/>
          <a:lstStyle>
            <a:defPPr>
              <a:defRPr lang="es-PE"/>
            </a:defPPr>
            <a:lvl1pPr marL="0" algn="l" defTabSz="914400" rtl="0" eaLnBrk="1" latinLnBrk="0" hangingPunct="1">
              <a:defRPr sz="1800" kern="1200">
                <a:solidFill>
                  <a:srgbClr val="FFFFFF"/>
                </a:solidFill>
                <a:latin typeface="Calibri"/>
                <a:ea typeface="+mn-ea"/>
                <a:cs typeface="+mn-cs"/>
              </a:defRPr>
            </a:lvl1pPr>
            <a:lvl2pPr marL="457200" algn="l" defTabSz="914400" rtl="0" eaLnBrk="1" latinLnBrk="0" hangingPunct="1">
              <a:defRPr sz="1800" kern="1200">
                <a:solidFill>
                  <a:srgbClr val="FFFFFF"/>
                </a:solidFill>
                <a:latin typeface="Calibri"/>
                <a:ea typeface="+mn-ea"/>
                <a:cs typeface="+mn-cs"/>
              </a:defRPr>
            </a:lvl2pPr>
            <a:lvl3pPr marL="914400" algn="l" defTabSz="914400" rtl="0" eaLnBrk="1" latinLnBrk="0" hangingPunct="1">
              <a:defRPr sz="1800" kern="1200">
                <a:solidFill>
                  <a:srgbClr val="FFFFFF"/>
                </a:solidFill>
                <a:latin typeface="Calibri"/>
                <a:ea typeface="+mn-ea"/>
                <a:cs typeface="+mn-cs"/>
              </a:defRPr>
            </a:lvl3pPr>
            <a:lvl4pPr marL="1371600" algn="l" defTabSz="914400" rtl="0" eaLnBrk="1" latinLnBrk="0" hangingPunct="1">
              <a:defRPr sz="1800" kern="1200">
                <a:solidFill>
                  <a:srgbClr val="FFFFFF"/>
                </a:solidFill>
                <a:latin typeface="Calibri"/>
                <a:ea typeface="+mn-ea"/>
                <a:cs typeface="+mn-cs"/>
              </a:defRPr>
            </a:lvl4pPr>
            <a:lvl5pPr marL="1828800" algn="l" defTabSz="914400" rtl="0" eaLnBrk="1" latinLnBrk="0" hangingPunct="1">
              <a:defRPr sz="1800" kern="1200">
                <a:solidFill>
                  <a:srgbClr val="FFFFFF"/>
                </a:solidFill>
                <a:latin typeface="Calibri"/>
                <a:ea typeface="+mn-ea"/>
                <a:cs typeface="+mn-cs"/>
              </a:defRPr>
            </a:lvl5pPr>
            <a:lvl6pPr marL="2286000" algn="l" defTabSz="914400" rtl="0" eaLnBrk="1" latinLnBrk="0" hangingPunct="1">
              <a:defRPr sz="1800" kern="1200">
                <a:solidFill>
                  <a:srgbClr val="FFFFFF"/>
                </a:solidFill>
                <a:latin typeface="Calibri"/>
                <a:ea typeface="+mn-ea"/>
                <a:cs typeface="+mn-cs"/>
              </a:defRPr>
            </a:lvl6pPr>
            <a:lvl7pPr marL="2743200" algn="l" defTabSz="914400" rtl="0" eaLnBrk="1" latinLnBrk="0" hangingPunct="1">
              <a:defRPr sz="1800" kern="1200">
                <a:solidFill>
                  <a:srgbClr val="FFFFFF"/>
                </a:solidFill>
                <a:latin typeface="Calibri"/>
                <a:ea typeface="+mn-ea"/>
                <a:cs typeface="+mn-cs"/>
              </a:defRPr>
            </a:lvl7pPr>
            <a:lvl8pPr marL="3200400" algn="l" defTabSz="914400" rtl="0" eaLnBrk="1" latinLnBrk="0" hangingPunct="1">
              <a:defRPr sz="1800" kern="1200">
                <a:solidFill>
                  <a:srgbClr val="FFFFFF"/>
                </a:solidFill>
                <a:latin typeface="Calibri"/>
                <a:ea typeface="+mn-ea"/>
                <a:cs typeface="+mn-cs"/>
              </a:defRPr>
            </a:lvl8pPr>
            <a:lvl9pPr marL="3657600" algn="l" defTabSz="914400" rtl="0" eaLnBrk="1" latinLnBrk="0" hangingPunct="1">
              <a:defRPr sz="1800" kern="1200">
                <a:solidFill>
                  <a:srgbClr val="FFFFFF"/>
                </a:solidFill>
                <a:latin typeface="Calibri"/>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MX" sz="1050" b="1" noProof="0" dirty="0" smtClean="0">
                <a:latin typeface="Arial" pitchFamily="34" charset="0"/>
                <a:ea typeface="Calibri"/>
                <a:cs typeface="Arial" pitchFamily="34" charset="0"/>
              </a:rPr>
              <a:t>06</a:t>
            </a:r>
            <a:endParaRPr kumimoji="0" lang="es-PE" sz="1050" b="1" i="0" u="none" strike="noStrike" kern="1200" cap="none" spc="0" normalizeH="0" baseline="0" noProof="0" dirty="0">
              <a:ln>
                <a:noFill/>
              </a:ln>
              <a:solidFill>
                <a:srgbClr val="FFFFFF"/>
              </a:solidFill>
              <a:effectLst/>
              <a:uLnTx/>
              <a:uFillTx/>
              <a:latin typeface="Arial" pitchFamily="34" charset="0"/>
              <a:ea typeface="Calibri"/>
              <a:cs typeface="Arial" pitchFamily="34" charset="0"/>
            </a:endParaRPr>
          </a:p>
        </p:txBody>
      </p:sp>
      <p:pic>
        <p:nvPicPr>
          <p:cNvPr id="4098" name="Picture 2" descr="https://lh7-rt.googleusercontent.com/slidesz/AGV_vUfx3YNPOqcTPSAZNm65el6vVPlzBaA2y50iRTlqaPpMLD-GCMwXjwuj9jrhEpOB7hgIuSql-2NV-QZLvszyrs7J-5JKO6IhNDPNBCYd6I3DndM5_K3LuDp3XMBHK0nkYyAeCIOyZQ=s2048?key=erM5l7iKqYEsPM6mEAkJFPp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055" y="2337717"/>
            <a:ext cx="11207888" cy="4000472"/>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xmlns="" id="{BAA6883F-B554-43FB-B47A-68A8E73656AA}"/>
              </a:ext>
            </a:extLst>
          </p:cNvPr>
          <p:cNvSpPr txBox="1"/>
          <p:nvPr/>
        </p:nvSpPr>
        <p:spPr>
          <a:xfrm>
            <a:off x="254962" y="1137190"/>
            <a:ext cx="11682073" cy="905376"/>
          </a:xfrm>
          <a:prstGeom prst="rect">
            <a:avLst/>
          </a:prstGeom>
          <a:noFill/>
        </p:spPr>
        <p:txBody>
          <a:bodyPr wrap="square" rtlCol="0">
            <a:spAutoFit/>
          </a:bodyPr>
          <a:lstStyle/>
          <a:p>
            <a:pPr marL="0" marR="5080" lvl="0" indent="0" algn="just" defTabSz="914400" rtl="0" eaLnBrk="1" fontAlgn="auto" latinLnBrk="0" hangingPunct="1">
              <a:lnSpc>
                <a:spcPct val="100000"/>
              </a:lnSpc>
              <a:spcBef>
                <a:spcPts val="95"/>
              </a:spcBef>
              <a:spcAft>
                <a:spcPts val="0"/>
              </a:spcAft>
              <a:buClrTx/>
              <a:buSzTx/>
              <a:buFontTx/>
              <a:buNone/>
              <a:tabLst/>
              <a:defRPr/>
            </a:pPr>
            <a:r>
              <a:rPr lang="es-MX" sz="1600" dirty="0" smtClean="0">
                <a:solidFill>
                  <a:srgbClr val="001F5F"/>
                </a:solidFill>
                <a:latin typeface="Arial"/>
                <a:cs typeface="Arial"/>
              </a:rPr>
              <a:t>La depreciación se ha caracterizado tanto nominal como real por su alta volatilidad esperando como resultado del modelo de predicción una estabilización.</a:t>
            </a:r>
            <a:endParaRPr lang="es-MX" dirty="0">
              <a:solidFill>
                <a:srgbClr val="001F5F"/>
              </a:solidFill>
              <a:latin typeface="Arial"/>
              <a:cs typeface="Arial"/>
            </a:endParaRPr>
          </a:p>
          <a:p>
            <a:pPr marL="0" marR="5080" lvl="0" indent="0" algn="just" defTabSz="914400" rtl="0" eaLnBrk="1" fontAlgn="auto" latinLnBrk="0" hangingPunct="1">
              <a:lnSpc>
                <a:spcPct val="100000"/>
              </a:lnSpc>
              <a:spcBef>
                <a:spcPts val="95"/>
              </a:spcBef>
              <a:spcAft>
                <a:spcPts val="0"/>
              </a:spcAft>
              <a:buClrTx/>
              <a:buSzTx/>
              <a:buFontTx/>
              <a:buNone/>
              <a:tabLst/>
              <a:defRPr/>
            </a:pPr>
            <a:endParaRPr lang="es-PE" sz="2000" dirty="0"/>
          </a:p>
        </p:txBody>
      </p:sp>
    </p:spTree>
    <p:extLst>
      <p:ext uri="{BB962C8B-B14F-4D97-AF65-F5344CB8AC3E}">
        <p14:creationId xmlns:p14="http://schemas.microsoft.com/office/powerpoint/2010/main" val="21363865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1183</TotalTime>
  <Words>173</Words>
  <Application>Microsoft Office PowerPoint</Application>
  <PresentationFormat>Panorámica</PresentationFormat>
  <Paragraphs>21</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Arial MT</vt:lpstr>
      <vt:lpstr>Calibri</vt:lpstr>
      <vt:lpstr>Calibri Light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HERNAN</dc:creator>
  <cp:lastModifiedBy>Curso</cp:lastModifiedBy>
  <cp:revision>61</cp:revision>
  <dcterms:created xsi:type="dcterms:W3CDTF">2025-03-29T22:10:06Z</dcterms:created>
  <dcterms:modified xsi:type="dcterms:W3CDTF">2025-04-01T15:25:05Z</dcterms:modified>
</cp:coreProperties>
</file>