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9BA21F7-CD4F-4F0F-8B50-66B0D0A97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017B122-7E10-4A9F-9BF4-ED314B869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DEA6C431-9273-4A0D-BF8D-52AE1BC5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31/03/2025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8F87BD0-7DA2-43A8-AFB3-18C76BE5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FD658802-BFF9-45DD-A9DE-D54D37C5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621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4EA0C52-E8EF-48F2-A8F8-9474AD4A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315B1A14-930A-41E0-8A78-1C1FC2080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15A6CA57-63C7-434D-B296-AD5377E8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31/03/2025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59FE4E7-92F0-47D6-AE9D-8233B3CC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383A6BC-253E-42EB-9EB1-DBF19405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686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CD309309-C2C9-40BF-9B38-00C76B165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E9EE6E9B-2B65-417F-A452-0D49A67B0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F23D750-9DBC-40BE-B9F8-C32DDD68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31/03/2025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25811F6-6C49-44C4-B15B-5A71B1EA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2E9E7CE-E071-4A9D-91CA-F9C64234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531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694B0E3-20E6-47FE-83ED-5F482809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214723F-550C-4614-91DD-EC333BBE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F099BC9-97CA-45DA-9EE1-FDC579F2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31/03/2025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CAED8B77-47D2-4BC1-B1EC-51EF9B19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776F300-74B9-4A55-96D7-1267E5AE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037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557CB06-BD32-46AB-A19D-1F0A8614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5D6DBE0E-8ACF-44A1-AC95-151A796D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0316D63-7D0F-4F3C-B7AA-16AE00B8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31/03/2025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E0C3909C-3D67-499C-86E8-53A3B5AF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F403FC4-9906-47BD-BE70-2D019DFA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336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A2CA3D8-5A0E-4CE0-88EC-7B0BDCD5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71B36A4-F97F-487F-BC4B-74168F937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FD5BECDF-A410-4330-903C-6CDFC6BD1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77589ADD-CCF5-4168-9CC7-AD38BDF8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31/03/2025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CED301C7-39D1-402D-B9B1-9530C314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394B30F0-288E-4620-A12C-407245FB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120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E97A5A7-D67C-4FB5-B24F-89DD0753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DD8F8F63-0CA9-44D8-BA0A-652B0675B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9103BAD7-9B38-4380-80E8-E0E52C2F3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587A6302-82BC-42F8-9B08-04B6A2D4E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A379C3F9-645B-4C40-9CB2-678297912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92637483-D109-418A-BCAA-9064DF90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31/03/2025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13357B03-4811-4415-A5AE-CDBB0F44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FE5FE3D5-2130-451B-9704-909674FC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490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29BE02B-05CC-40DB-B106-14E4C0CD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7CFC84AF-618C-47BF-BFFE-8EA9FB2C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31/03/2025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CEF8E66A-E05B-478F-AF2D-FEC87018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28FEF62C-CF96-4381-B8EB-8116B629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06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C0A8956B-A237-4587-A938-6468EBB0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31/03/2025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DEF23AD4-96F6-4DA1-8315-0BD6F702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9271933-0430-41AC-954E-E0AE7FD4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04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6F92020-7CBF-4E79-AD24-996397DE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6C1381A-7EEF-45EC-B986-F794010F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B87660B7-C59B-423F-882C-01D03310A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DA031BE0-92CE-4350-A301-997120B2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31/03/2025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CE1432D-DD66-4F89-8900-1B6C7571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56CE9CB2-7238-4DC9-AF4F-5FE4A09A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338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4D49A92-525A-47CB-BE95-C42B932D2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669218D7-D581-4FC4-8DC4-35D3C6F2A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6E2F1BF3-E929-4F40-B00B-7A239CE27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F38125BE-B4F3-4923-89B5-4DEEC610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31/03/2025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7DB5BADF-7EA0-4500-921D-419F7149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92EAB00E-2B8A-4187-BEF8-8BFAEAD2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165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70965C76-FA2B-484F-9549-D65ED7B1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E369A2D6-A0BA-4DF7-A352-27817547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D84D8A2-3F92-4359-B32A-907DDB1F5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4C1-628D-448E-A476-B0C3DB583F44}" type="datetimeFigureOut">
              <a:rPr lang="es-PE" smtClean="0"/>
              <a:t>31/03/2025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B5D56E8-6210-4F92-8CEF-6E8CC8A8B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F4D9D6E8-4831-46FD-B42B-400F19A0B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92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99974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81E3FBD4-20A9-417B-A77F-F7D7B12C089A}"/>
              </a:ext>
            </a:extLst>
          </p:cNvPr>
          <p:cNvSpPr/>
          <p:nvPr/>
        </p:nvSpPr>
        <p:spPr>
          <a:xfrm>
            <a:off x="0" y="6558934"/>
            <a:ext cx="12192000" cy="307776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BBD78244-F07B-49AC-8046-63D2E13DDD9E}"/>
              </a:ext>
            </a:extLst>
          </p:cNvPr>
          <p:cNvSpPr/>
          <p:nvPr/>
        </p:nvSpPr>
        <p:spPr>
          <a:xfrm>
            <a:off x="11820525" y="6550225"/>
            <a:ext cx="371475" cy="307776"/>
          </a:xfrm>
          <a:prstGeom prst="rect">
            <a:avLst/>
          </a:prstGeom>
          <a:solidFill>
            <a:srgbClr val="002060"/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Calibri"/>
                <a:cs typeface="Arial" pitchFamily="34" charset="0"/>
              </a:rPr>
              <a:t>05</a:t>
            </a:r>
            <a:endParaRPr kumimoji="0" lang="es-PE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Calibri"/>
              <a:cs typeface="Arial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="" xmlns:a16="http://schemas.microsoft.com/office/drawing/2014/main" id="{A9013709-7769-4F84-BF0D-07EC90F1C387}"/>
              </a:ext>
            </a:extLst>
          </p:cNvPr>
          <p:cNvSpPr/>
          <p:nvPr/>
        </p:nvSpPr>
        <p:spPr>
          <a:xfrm>
            <a:off x="3948312" y="2044725"/>
            <a:ext cx="1380564" cy="50341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Brecha del producto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="" xmlns:a16="http://schemas.microsoft.com/office/drawing/2014/main" id="{BD1ADC27-1775-43AA-BA40-E57965DA988C}"/>
              </a:ext>
            </a:extLst>
          </p:cNvPr>
          <p:cNvSpPr/>
          <p:nvPr/>
        </p:nvSpPr>
        <p:spPr>
          <a:xfrm>
            <a:off x="1599812" y="2365613"/>
            <a:ext cx="1380564" cy="48074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Términos de intercambio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: esquinas redondeadas 9">
            <a:extLst>
              <a:ext uri="{FF2B5EF4-FFF2-40B4-BE49-F238E27FC236}">
                <a16:creationId xmlns="" xmlns:a16="http://schemas.microsoft.com/office/drawing/2014/main" id="{3A76DF79-A74C-4186-9DE9-9DFA08EBAD4D}"/>
              </a:ext>
            </a:extLst>
          </p:cNvPr>
          <p:cNvSpPr/>
          <p:nvPr/>
        </p:nvSpPr>
        <p:spPr>
          <a:xfrm>
            <a:off x="1598778" y="3084982"/>
            <a:ext cx="1380564" cy="45807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Brech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 externa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: esquinas redondeadas 17">
            <a:extLst>
              <a:ext uri="{FF2B5EF4-FFF2-40B4-BE49-F238E27FC236}">
                <a16:creationId xmlns="" xmlns:a16="http://schemas.microsoft.com/office/drawing/2014/main" id="{F83313C3-B01F-4053-8FD9-26EDB6E1C280}"/>
              </a:ext>
            </a:extLst>
          </p:cNvPr>
          <p:cNvSpPr/>
          <p:nvPr/>
        </p:nvSpPr>
        <p:spPr>
          <a:xfrm>
            <a:off x="7686030" y="2006451"/>
            <a:ext cx="1349030" cy="59953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Inflación total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: esquinas redondeadas 18">
            <a:extLst>
              <a:ext uri="{FF2B5EF4-FFF2-40B4-BE49-F238E27FC236}">
                <a16:creationId xmlns="" xmlns:a16="http://schemas.microsoft.com/office/drawing/2014/main" id="{CE653CA0-8CE1-421B-874C-A931D59E1FB7}"/>
              </a:ext>
            </a:extLst>
          </p:cNvPr>
          <p:cNvSpPr/>
          <p:nvPr/>
        </p:nvSpPr>
        <p:spPr>
          <a:xfrm>
            <a:off x="9470054" y="2006450"/>
            <a:ext cx="1349030" cy="59953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Expectativas de inflación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: esquinas redondeadas 19">
            <a:extLst>
              <a:ext uri="{FF2B5EF4-FFF2-40B4-BE49-F238E27FC236}">
                <a16:creationId xmlns="" xmlns:a16="http://schemas.microsoft.com/office/drawing/2014/main" id="{A090E3FE-631D-4F34-8640-207D3BD11097}"/>
              </a:ext>
            </a:extLst>
          </p:cNvPr>
          <p:cNvSpPr/>
          <p:nvPr/>
        </p:nvSpPr>
        <p:spPr>
          <a:xfrm>
            <a:off x="5732336" y="2004098"/>
            <a:ext cx="1472372" cy="59953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Inflación sin alimentos y energía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: esquinas redondeadas 219">
            <a:extLst>
              <a:ext uri="{FF2B5EF4-FFF2-40B4-BE49-F238E27FC236}">
                <a16:creationId xmlns="" xmlns:a16="http://schemas.microsoft.com/office/drawing/2014/main" id="{1421A8ED-5752-4A13-B79C-1D1C22F2DAAF}"/>
              </a:ext>
            </a:extLst>
          </p:cNvPr>
          <p:cNvSpPr/>
          <p:nvPr/>
        </p:nvSpPr>
        <p:spPr>
          <a:xfrm>
            <a:off x="1598778" y="1625539"/>
            <a:ext cx="1380564" cy="45807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Crecimiento potencial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3477780" y="2101532"/>
            <a:ext cx="5409" cy="1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6" idx="3"/>
            <a:endCxn id="12" idx="1"/>
          </p:cNvCxnSpPr>
          <p:nvPr/>
        </p:nvCxnSpPr>
        <p:spPr>
          <a:xfrm>
            <a:off x="5328876" y="2296431"/>
            <a:ext cx="403460" cy="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2" idx="3"/>
            <a:endCxn id="10" idx="1"/>
          </p:cNvCxnSpPr>
          <p:nvPr/>
        </p:nvCxnSpPr>
        <p:spPr>
          <a:xfrm>
            <a:off x="7204708" y="2303865"/>
            <a:ext cx="481322" cy="2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10" idx="3"/>
            <a:endCxn id="11" idx="1"/>
          </p:cNvCxnSpPr>
          <p:nvPr/>
        </p:nvCxnSpPr>
        <p:spPr>
          <a:xfrm flipV="1">
            <a:off x="9035060" y="2306217"/>
            <a:ext cx="434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11" idx="1"/>
            <a:endCxn id="10" idx="3"/>
          </p:cNvCxnSpPr>
          <p:nvPr/>
        </p:nvCxnSpPr>
        <p:spPr>
          <a:xfrm flipH="1">
            <a:off x="9035060" y="2306217"/>
            <a:ext cx="434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: esquinas redondeadas 5">
            <a:extLst>
              <a:ext uri="{FF2B5EF4-FFF2-40B4-BE49-F238E27FC236}">
                <a16:creationId xmlns="" xmlns:a16="http://schemas.microsoft.com/office/drawing/2014/main" id="{A9013709-7769-4F84-BF0D-07EC90F1C387}"/>
              </a:ext>
            </a:extLst>
          </p:cNvPr>
          <p:cNvSpPr/>
          <p:nvPr/>
        </p:nvSpPr>
        <p:spPr>
          <a:xfrm>
            <a:off x="3948312" y="4950146"/>
            <a:ext cx="1380564" cy="50341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Inflación externa</a:t>
            </a:r>
          </a:p>
        </p:txBody>
      </p:sp>
      <p:sp>
        <p:nvSpPr>
          <p:cNvPr id="42" name="Rectángulo: esquinas redondeadas 5">
            <a:extLst>
              <a:ext uri="{FF2B5EF4-FFF2-40B4-BE49-F238E27FC236}">
                <a16:creationId xmlns="" xmlns:a16="http://schemas.microsoft.com/office/drawing/2014/main" id="{A9013709-7769-4F84-BF0D-07EC90F1C387}"/>
              </a:ext>
            </a:extLst>
          </p:cNvPr>
          <p:cNvSpPr/>
          <p:nvPr/>
        </p:nvSpPr>
        <p:spPr>
          <a:xfrm>
            <a:off x="3947278" y="3492135"/>
            <a:ext cx="1380564" cy="50341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Tasa de interés externa</a:t>
            </a:r>
          </a:p>
        </p:txBody>
      </p:sp>
      <p:sp>
        <p:nvSpPr>
          <p:cNvPr id="43" name="Rectángulo: esquinas redondeadas 5">
            <a:extLst>
              <a:ext uri="{FF2B5EF4-FFF2-40B4-BE49-F238E27FC236}">
                <a16:creationId xmlns="" xmlns:a16="http://schemas.microsoft.com/office/drawing/2014/main" id="{A9013709-7769-4F84-BF0D-07EC90F1C387}"/>
              </a:ext>
            </a:extLst>
          </p:cNvPr>
          <p:cNvSpPr/>
          <p:nvPr/>
        </p:nvSpPr>
        <p:spPr>
          <a:xfrm>
            <a:off x="5809288" y="4572587"/>
            <a:ext cx="1380564" cy="50341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Depreciación real</a:t>
            </a:r>
          </a:p>
        </p:txBody>
      </p:sp>
      <p:sp>
        <p:nvSpPr>
          <p:cNvPr id="46" name="Rectángulo: esquinas redondeadas 5">
            <a:extLst>
              <a:ext uri="{FF2B5EF4-FFF2-40B4-BE49-F238E27FC236}">
                <a16:creationId xmlns="" xmlns:a16="http://schemas.microsoft.com/office/drawing/2014/main" id="{A9013709-7769-4F84-BF0D-07EC90F1C387}"/>
              </a:ext>
            </a:extLst>
          </p:cNvPr>
          <p:cNvSpPr/>
          <p:nvPr/>
        </p:nvSpPr>
        <p:spPr>
          <a:xfrm>
            <a:off x="5809288" y="5290351"/>
            <a:ext cx="1380564" cy="50341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Inflación importada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ángulo: esquinas redondeadas 5">
            <a:extLst>
              <a:ext uri="{FF2B5EF4-FFF2-40B4-BE49-F238E27FC236}">
                <a16:creationId xmlns="" xmlns:a16="http://schemas.microsoft.com/office/drawing/2014/main" id="{A9013709-7769-4F84-BF0D-07EC90F1C387}"/>
              </a:ext>
            </a:extLst>
          </p:cNvPr>
          <p:cNvSpPr/>
          <p:nvPr/>
        </p:nvSpPr>
        <p:spPr>
          <a:xfrm>
            <a:off x="7687064" y="5290233"/>
            <a:ext cx="1380564" cy="50341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Inflación de alimentos y energía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ángulo: esquinas redondeadas 5">
            <a:extLst>
              <a:ext uri="{FF2B5EF4-FFF2-40B4-BE49-F238E27FC236}">
                <a16:creationId xmlns="" xmlns:a16="http://schemas.microsoft.com/office/drawing/2014/main" id="{A9013709-7769-4F84-BF0D-07EC90F1C387}"/>
              </a:ext>
            </a:extLst>
          </p:cNvPr>
          <p:cNvSpPr/>
          <p:nvPr/>
        </p:nvSpPr>
        <p:spPr>
          <a:xfrm>
            <a:off x="5792710" y="3141578"/>
            <a:ext cx="1380564" cy="50341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Depreciación nominal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ángulo: esquinas redondeadas 5">
            <a:extLst>
              <a:ext uri="{FF2B5EF4-FFF2-40B4-BE49-F238E27FC236}">
                <a16:creationId xmlns="" xmlns:a16="http://schemas.microsoft.com/office/drawing/2014/main" id="{A9013709-7769-4F84-BF0D-07EC90F1C387}"/>
              </a:ext>
            </a:extLst>
          </p:cNvPr>
          <p:cNvSpPr/>
          <p:nvPr/>
        </p:nvSpPr>
        <p:spPr>
          <a:xfrm>
            <a:off x="7686030" y="3874467"/>
            <a:ext cx="1380564" cy="50341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Condiciones monetarias reales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ángulo: esquinas redondeadas 5">
            <a:extLst>
              <a:ext uri="{FF2B5EF4-FFF2-40B4-BE49-F238E27FC236}">
                <a16:creationId xmlns="" xmlns:a16="http://schemas.microsoft.com/office/drawing/2014/main" id="{A9013709-7769-4F84-BF0D-07EC90F1C387}"/>
              </a:ext>
            </a:extLst>
          </p:cNvPr>
          <p:cNvSpPr/>
          <p:nvPr/>
        </p:nvSpPr>
        <p:spPr>
          <a:xfrm>
            <a:off x="7686030" y="3141578"/>
            <a:ext cx="1380564" cy="50341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Depreciación real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ángulo: esquinas redondeadas 5">
            <a:extLst>
              <a:ext uri="{FF2B5EF4-FFF2-40B4-BE49-F238E27FC236}">
                <a16:creationId xmlns="" xmlns:a16="http://schemas.microsoft.com/office/drawing/2014/main" id="{A9013709-7769-4F84-BF0D-07EC90F1C387}"/>
              </a:ext>
            </a:extLst>
          </p:cNvPr>
          <p:cNvSpPr/>
          <p:nvPr/>
        </p:nvSpPr>
        <p:spPr>
          <a:xfrm>
            <a:off x="5792710" y="3879925"/>
            <a:ext cx="1380564" cy="50341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Tasa de interés real externa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Conector recto de flecha 93"/>
          <p:cNvCxnSpPr>
            <a:stCxn id="46" idx="3"/>
            <a:endCxn id="47" idx="1"/>
          </p:cNvCxnSpPr>
          <p:nvPr/>
        </p:nvCxnSpPr>
        <p:spPr>
          <a:xfrm flipV="1">
            <a:off x="7189852" y="5541939"/>
            <a:ext cx="497212" cy="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/>
          <p:cNvCxnSpPr>
            <a:stCxn id="48" idx="3"/>
            <a:endCxn id="50" idx="1"/>
          </p:cNvCxnSpPr>
          <p:nvPr/>
        </p:nvCxnSpPr>
        <p:spPr>
          <a:xfrm>
            <a:off x="7173274" y="3393284"/>
            <a:ext cx="51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53" idx="3"/>
            <a:endCxn id="49" idx="1"/>
          </p:cNvCxnSpPr>
          <p:nvPr/>
        </p:nvCxnSpPr>
        <p:spPr>
          <a:xfrm flipV="1">
            <a:off x="7173274" y="4126173"/>
            <a:ext cx="512756" cy="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r 108"/>
          <p:cNvCxnSpPr>
            <a:stCxn id="41" idx="3"/>
            <a:endCxn id="43" idx="1"/>
          </p:cNvCxnSpPr>
          <p:nvPr/>
        </p:nvCxnSpPr>
        <p:spPr>
          <a:xfrm flipV="1">
            <a:off x="5328876" y="4824293"/>
            <a:ext cx="480412" cy="377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angular 111"/>
          <p:cNvCxnSpPr>
            <a:stCxn id="41" idx="3"/>
            <a:endCxn id="46" idx="1"/>
          </p:cNvCxnSpPr>
          <p:nvPr/>
        </p:nvCxnSpPr>
        <p:spPr>
          <a:xfrm>
            <a:off x="5328876" y="5201852"/>
            <a:ext cx="480412" cy="340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r 118"/>
          <p:cNvCxnSpPr>
            <a:stCxn id="42" idx="3"/>
            <a:endCxn id="48" idx="1"/>
          </p:cNvCxnSpPr>
          <p:nvPr/>
        </p:nvCxnSpPr>
        <p:spPr>
          <a:xfrm flipV="1">
            <a:off x="5327842" y="3393284"/>
            <a:ext cx="464868" cy="350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r 120"/>
          <p:cNvCxnSpPr>
            <a:stCxn id="42" idx="3"/>
            <a:endCxn id="53" idx="1"/>
          </p:cNvCxnSpPr>
          <p:nvPr/>
        </p:nvCxnSpPr>
        <p:spPr>
          <a:xfrm>
            <a:off x="5327842" y="3743841"/>
            <a:ext cx="464868" cy="3877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r 122"/>
          <p:cNvCxnSpPr>
            <a:stCxn id="50" idx="3"/>
            <a:endCxn id="6" idx="2"/>
          </p:cNvCxnSpPr>
          <p:nvPr/>
        </p:nvCxnSpPr>
        <p:spPr>
          <a:xfrm flipH="1" flipV="1">
            <a:off x="4638594" y="2548137"/>
            <a:ext cx="4428000" cy="845147"/>
          </a:xfrm>
          <a:prstGeom prst="bentConnector4">
            <a:avLst>
              <a:gd name="adj1" fmla="val -5163"/>
              <a:gd name="adj2" fmla="val 700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24"/>
          <p:cNvCxnSpPr>
            <a:stCxn id="49" idx="3"/>
            <a:endCxn id="6" idx="2"/>
          </p:cNvCxnSpPr>
          <p:nvPr/>
        </p:nvCxnSpPr>
        <p:spPr>
          <a:xfrm flipH="1" flipV="1">
            <a:off x="4638594" y="2548137"/>
            <a:ext cx="4428000" cy="1578036"/>
          </a:xfrm>
          <a:prstGeom prst="bentConnector4">
            <a:avLst>
              <a:gd name="adj1" fmla="val -5163"/>
              <a:gd name="adj2" fmla="val 780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angular 154"/>
          <p:cNvCxnSpPr>
            <a:stCxn id="17" idx="3"/>
            <a:endCxn id="6" idx="1"/>
          </p:cNvCxnSpPr>
          <p:nvPr/>
        </p:nvCxnSpPr>
        <p:spPr>
          <a:xfrm>
            <a:off x="2979342" y="1854574"/>
            <a:ext cx="968970" cy="4418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angular 156"/>
          <p:cNvCxnSpPr>
            <a:stCxn id="7" idx="3"/>
            <a:endCxn id="6" idx="1"/>
          </p:cNvCxnSpPr>
          <p:nvPr/>
        </p:nvCxnSpPr>
        <p:spPr>
          <a:xfrm flipV="1">
            <a:off x="2980376" y="2296431"/>
            <a:ext cx="967936" cy="3095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angular 158"/>
          <p:cNvCxnSpPr>
            <a:stCxn id="9" idx="3"/>
            <a:endCxn id="6" idx="1"/>
          </p:cNvCxnSpPr>
          <p:nvPr/>
        </p:nvCxnSpPr>
        <p:spPr>
          <a:xfrm flipV="1">
            <a:off x="2979342" y="2296431"/>
            <a:ext cx="968970" cy="10175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angular 163"/>
          <p:cNvCxnSpPr>
            <a:stCxn id="9" idx="3"/>
            <a:endCxn id="42" idx="1"/>
          </p:cNvCxnSpPr>
          <p:nvPr/>
        </p:nvCxnSpPr>
        <p:spPr>
          <a:xfrm>
            <a:off x="2979342" y="3314017"/>
            <a:ext cx="967936" cy="429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angular 165"/>
          <p:cNvCxnSpPr>
            <a:stCxn id="9" idx="3"/>
            <a:endCxn id="41" idx="1"/>
          </p:cNvCxnSpPr>
          <p:nvPr/>
        </p:nvCxnSpPr>
        <p:spPr>
          <a:xfrm>
            <a:off x="2979342" y="3314017"/>
            <a:ext cx="968970" cy="1887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angular 258"/>
          <p:cNvCxnSpPr>
            <a:stCxn id="43" idx="3"/>
            <a:endCxn id="6" idx="2"/>
          </p:cNvCxnSpPr>
          <p:nvPr/>
        </p:nvCxnSpPr>
        <p:spPr>
          <a:xfrm flipH="1" flipV="1">
            <a:off x="4638594" y="2548137"/>
            <a:ext cx="2551258" cy="2276156"/>
          </a:xfrm>
          <a:prstGeom prst="bentConnector4">
            <a:avLst>
              <a:gd name="adj1" fmla="val -82554"/>
              <a:gd name="adj2" fmla="val 801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ector angular 266"/>
          <p:cNvCxnSpPr>
            <a:stCxn id="47" idx="3"/>
            <a:endCxn id="10" idx="2"/>
          </p:cNvCxnSpPr>
          <p:nvPr/>
        </p:nvCxnSpPr>
        <p:spPr>
          <a:xfrm flipH="1" flipV="1">
            <a:off x="8360545" y="2605984"/>
            <a:ext cx="707083" cy="2935955"/>
          </a:xfrm>
          <a:prstGeom prst="bentConnector4">
            <a:avLst>
              <a:gd name="adj1" fmla="val -81903"/>
              <a:gd name="adj2" fmla="val 965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952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48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HERNAN</dc:creator>
  <cp:lastModifiedBy>Curso</cp:lastModifiedBy>
  <cp:revision>62</cp:revision>
  <dcterms:created xsi:type="dcterms:W3CDTF">2025-03-29T22:10:06Z</dcterms:created>
  <dcterms:modified xsi:type="dcterms:W3CDTF">2025-04-01T07:33:30Z</dcterms:modified>
</cp:coreProperties>
</file>