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1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6" y="5672376"/>
            <a:ext cx="10800159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19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2" y="583569"/>
            <a:ext cx="9152300" cy="9135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25000"/>
              <a:buFont typeface="Arial"/>
              <a:buAutoNum type="arabicPeriod"/>
              <a:defRPr b="0" i="0" sz="4400" u="none" cap="none" strike="noStrike">
                <a:solidFill>
                  <a:schemeClr val="dk1"/>
                </a:solidFill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28947"/>
              <a:buFont typeface="Arial"/>
              <a:buAutoNum type="alphaLcPeriod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4375"/>
              <a:buFont typeface="Arial"/>
              <a:buAutoNum type="romanLcPeriod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rabi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lpha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roman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rabi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lpha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roman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3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3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7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1" y="2647442"/>
            <a:ext cx="6091964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1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2"/>
            <a:ext cx="6121966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022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780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26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6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0970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9769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867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61966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0764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66863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8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markdown.rstudio.com/authoring_knitr_engin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1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​ R Markdown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800026" y="5672376"/>
            <a:ext cx="10800159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Wim van der 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Cache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```{r raw_data, cache = TRUE}</a:t>
            </a:r>
            <a:br>
              <a:rPr lang="en-US"/>
            </a:br>
            <a:r>
              <a:rPr lang="en-US"/>
              <a:t>rawdata &lt;- readr::read_csv("a_very_large_file.csv")</a:t>
            </a:r>
            <a:br>
              <a:rPr lang="en-US"/>
            </a:br>
            <a:r>
              <a:rPr lang="en-US"/>
              <a:t>```</a:t>
            </a:r>
            <a:br>
              <a:rPr lang="en-US"/>
            </a:br>
            <a:br>
              <a:rPr lang="en-US"/>
            </a:br>
            <a:r>
              <a:rPr lang="en-US"/>
              <a:t>```{r processed_data, cache = TRUE}</a:t>
            </a:r>
            <a:br>
              <a:rPr lang="en-US"/>
            </a:br>
            <a:r>
              <a:rPr lang="en-US"/>
              <a:t>processed_data &lt;- rawdata %&gt;% </a:t>
            </a:r>
            <a:br>
              <a:rPr lang="en-US"/>
            </a:br>
            <a:r>
              <a:rPr lang="en-US"/>
              <a:t>  filter(!is.na(import_var)) %&gt;% </a:t>
            </a:r>
            <a:br>
              <a:rPr lang="en-US"/>
            </a:br>
            <a:r>
              <a:rPr lang="en-US"/>
              <a:t>  mutate(new_variable = complicated_transformation(x, y, z))</a:t>
            </a:r>
            <a:br>
              <a:rPr lang="en-US"/>
            </a:br>
            <a:r>
              <a:rPr lang="en-US"/>
              <a:t>```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Tablas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kable()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Hacer graficos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fig.width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fig.height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fig.asp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out.width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out.height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15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Otros idiomas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http://rmarkdown.rstudio.com/authoring_knitr_engines.html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SQL, python, bash,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Manera de trabajar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Ad hoc (sin plan) en consola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N</a:t>
            </a:r>
            <a:r>
              <a:rPr lang="en-US"/>
              <a:t>o </a:t>
            </a:r>
            <a:r>
              <a:rPr lang="en-US"/>
              <a:t>reproducible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No documentable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Manual poner resultados en una presentación o documento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R script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-US"/>
              <a:t>- </a:t>
            </a:r>
            <a:r>
              <a:rPr lang="en-US"/>
              <a:t>Reproducible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Poca documentable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- Manual poner resultados en una presentación o documento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Rmarkdown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-US"/>
              <a:t>- </a:t>
            </a:r>
            <a:r>
              <a:rPr lang="en-US"/>
              <a:t>Reproducible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Documentable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- La presentacion en el mismo archivo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Structura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3600"/>
              <a:t>YAML header</a:t>
            </a:r>
            <a:r>
              <a:rPr lang="en-US" sz="3600"/>
              <a:t> encerrados con ---s.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3600"/>
              <a:t>Chunks</a:t>
            </a:r>
            <a:r>
              <a:rPr lang="en-US" sz="3600"/>
              <a:t> de R codigo encerrados con ```.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Textos mixtos con textos formatos como 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# heading 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_italics_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**strong**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Header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</a:t>
            </a:r>
          </a:p>
          <a:p>
            <a:pPr indent="-69850" lvl="0" marL="279971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Header - output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h</a:t>
            </a:r>
            <a:r>
              <a:rPr lang="en-US"/>
              <a:t>tml_document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pdf_document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word_document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odt_document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rtf_document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github_document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Code Chunks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chunck ```{r} ```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nombre de un chunck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special: setup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opciones: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cache, include, echo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inline </a:t>
            </a:r>
            <a:r>
              <a:rPr lang="en-US"/>
              <a:t>`r 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Global opciones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knitr::opts_chunk$set(</a:t>
            </a:r>
            <a:br>
              <a:rPr lang="en-US"/>
            </a:br>
            <a:r>
              <a:rPr lang="en-US"/>
              <a:t>  echo = FALSE</a:t>
            </a:r>
            <a:br>
              <a:rPr lang="en-US"/>
            </a:br>
            <a:r>
              <a:rPr lang="en-US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