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07997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consolo is para hacer comendos. files es para cargar un gropu de comandos que va a correr en el console cuando tu quieres. enviromnet son los variables.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tibbles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hacer modellos </a:t>
            </a:r>
            <a:r>
              <a:rPr lang="en-US"/>
              <a:t>predictivos</a:t>
            </a:r>
            <a:r>
              <a:rPr lang="en-US"/>
              <a:t>. Globant hacer un modello BKT estudiantes. Quby termostato, modellos que peuden predictir el consumo de gas. Siempre con R, modellos diferentes. En Quby con Big data, datos normal.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es mi primera vez, yo puedo cambiar el material un poco depende sus preguntas y experiencia. Cuando ustedes tienen preguntas </a:t>
            </a:r>
            <a:r>
              <a:rPr lang="en-US"/>
              <a:t>después</a:t>
            </a:r>
            <a:r>
              <a:rPr lang="en-US"/>
              <a:t> este dia por favor enviarme.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automar todo el processo, mucho mas opciones. parecido de python. Windows no es open source.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080016" y="1767462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0027" y="5672376"/>
            <a:ext cx="10800160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773931" y="91020"/>
            <a:ext cx="6852350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281525" y="3598614"/>
            <a:ext cx="9152300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981433" y="583570"/>
            <a:ext cx="9152300" cy="9135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82515" y="2692444"/>
            <a:ext cx="12420184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82515" y="7227345"/>
            <a:ext cx="12420184" cy="2362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90014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7290108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991890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91892" y="2647443"/>
            <a:ext cx="6091964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991892" y="3944914"/>
            <a:ext cx="6091964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290109" y="2647443"/>
            <a:ext cx="6121966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7290109" y="3944914"/>
            <a:ext cx="612196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022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780"/>
              <a:buFont typeface="Arial"/>
              <a:buChar char="•"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26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6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60970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69769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65867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61966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0764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66863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93" y="9899274"/>
            <a:ext cx="14405999" cy="901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-bcf.usc.edu/%7Egareth/ISL/" TargetMode="External"/><Relationship Id="rId4" Type="http://schemas.openxmlformats.org/officeDocument/2006/relationships/hyperlink" Target="https://www.rstudio.com/resources/webinars/" TargetMode="External"/><Relationship Id="rId9" Type="http://schemas.openxmlformats.org/officeDocument/2006/relationships/hyperlink" Target="https://www.rstudio.com/resources/cheatsheets/" TargetMode="External"/><Relationship Id="rId5" Type="http://schemas.openxmlformats.org/officeDocument/2006/relationships/hyperlink" Target="http://tryr.codeschool.com" TargetMode="External"/><Relationship Id="rId6" Type="http://schemas.openxmlformats.org/officeDocument/2006/relationships/hyperlink" Target="http://www.datacamp.com" TargetMode="External"/><Relationship Id="rId7" Type="http://schemas.openxmlformats.org/officeDocument/2006/relationships/hyperlink" Target="http://r4ds.had.co.nz" TargetMode="External"/><Relationship Id="rId8" Type="http://schemas.openxmlformats.org/officeDocument/2006/relationships/hyperlink" Target="http://www.mathsisfun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eetup.com/Big-Data-Science-Bogota/" TargetMode="External"/><Relationship Id="rId4" Type="http://schemas.openxmlformats.org/officeDocument/2006/relationships/hyperlink" Target="https://www.meetup.com/Bogota-R-Users-Group/" TargetMode="External"/><Relationship Id="rId5" Type="http://schemas.openxmlformats.org/officeDocument/2006/relationships/hyperlink" Target="https://www.kaggle.com/" TargetMode="External"/><Relationship Id="rId6" Type="http://schemas.openxmlformats.org/officeDocument/2006/relationships/hyperlink" Target="http://trevorstephens.com/kaggle-titanic-tutorial/getting-started-with-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ran.rstudio.com/" TargetMode="External"/><Relationship Id="rId4" Type="http://schemas.openxmlformats.org/officeDocument/2006/relationships/hyperlink" Target="https://www.bioconductor.org/" TargetMode="External"/><Relationship Id="rId5" Type="http://schemas.openxmlformats.org/officeDocument/2006/relationships/hyperlink" Target="https://github.com/" TargetMode="External"/><Relationship Id="rId6" Type="http://schemas.openxmlformats.org/officeDocument/2006/relationships/hyperlink" Target="http://adv-r.had.co.nz/Sty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rstudio.com/download" TargetMode="External"/><Relationship Id="rId4" Type="http://schemas.openxmlformats.org/officeDocument/2006/relationships/hyperlink" Target="https://cran.r-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080016" y="1767462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​ DESARROLLO DE APLICACIONES BIG DATA CON R  - 1RA SESION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800027" y="5672376"/>
            <a:ext cx="10800160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Wim van der Ham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Rstudio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console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environment / history / connections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files / plots / help / packages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tidyverse http://tidyverse.org/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7525"/>
            <a:ext cx="14400199" cy="471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Utilizar </a:t>
            </a:r>
            <a:r>
              <a:rPr lang="en-US"/>
              <a:t>paquetes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una vez: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install.packages("tidyverse")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cada vez: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library(tidyverse)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Wim van der Ham </a:t>
            </a:r>
            <a:r>
              <a:rPr lang="en-US"/>
              <a:t>(wfjvdham@gmail.com)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experiencia</a:t>
            </a:r>
            <a:r>
              <a:rPr lang="en-US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Mercadoni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Globant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Quby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Master Human Media Interaction (AI)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Ustedes?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Cual es tu experiencia?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Que tu quieres aprender?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Remarcas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Flexible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Práctico</a:t>
            </a:r>
            <a:r>
              <a:rPr lang="en-US"/>
              <a:t> con </a:t>
            </a:r>
            <a:r>
              <a:rPr lang="en-US"/>
              <a:t>ejemplos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Los términos técnicos estarán en Español / Inglés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Fuentes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https://www-bcf.usc.edu/~gareth/ISL/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https://www.rstudio.com/resources/webinars/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https://tryr.codeschool.com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https://www.datacamp.com</a:t>
            </a:r>
          </a:p>
          <a:p>
            <a:pPr lvl="0">
              <a:spcBef>
                <a:spcPts val="0"/>
              </a:spcBef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https://r4ds.had.co.nz</a:t>
            </a:r>
          </a:p>
          <a:p>
            <a:pPr lvl="0">
              <a:spcBef>
                <a:spcPts val="0"/>
              </a:spcBef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https://www.mathsisfun.com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https://www.rstudio.com/resources/cheatsheets/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Meetup </a:t>
            </a:r>
            <a:r>
              <a:rPr lang="en-US"/>
              <a:t>Bogotá</a:t>
            </a:r>
            <a:r>
              <a:rPr lang="en-US"/>
              <a:t> 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https://www.meetup.com/Big-Data-Science-Bogota/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https://www.meetup.com/Bogota-R-Users-Group/</a:t>
            </a:r>
            <a:r>
              <a:rPr lang="en-US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Kaggle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https://www.kaggle.com/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https://trevorstephens.com/kaggle-titanic-tutorial/getting-started-with-r/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Qué es R?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Idioma para leer datos, hacer modelos, hacer gráficos, presentar resultados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Todos los datos están en la memoria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Open 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 tiene muchos paquetes útiles para analizar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https://cran.rstudio.com/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https://www.bioconductor.org/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</a:t>
            </a:r>
            <a:r>
              <a:rPr lang="en-US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http://adv-r.had.co.nz/Style.html</a:t>
            </a:r>
          </a:p>
          <a:p>
            <a:pPr indent="0" lvl="0" marL="0">
              <a:spcBef>
                <a:spcPts val="0"/>
              </a:spcBef>
              <a:buNone/>
            </a:pPr>
            <a:br>
              <a:rPr lang="en-US"/>
            </a:b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022"/>
            <a:ext cx="14400200" cy="644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Instalación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RStudio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http://www.rstudio.com/download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R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https://cran.r-project.org/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