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E72BC2-7022-483E-93CF-D85EB385121D}">
  <a:tblStyle styleId="{12E72BC2-7022-483E-93CF-D85EB3851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altura vs peso ejample, explorar, modelar, dos modelos, no tiene todos los gente en tu datos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fare, gender, peso, en vivo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AutoNum type="arabicPeriod"/>
              <a:defRPr b="0" i="0" sz="2600" u="none" cap="none" strike="noStrike">
                <a:solidFill>
                  <a:schemeClr val="dk1"/>
                </a:solidFill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7272"/>
              <a:buFont typeface="Arial"/>
              <a:buAutoNum type="alphaL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3333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rabi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roman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rabi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roman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85" name="Shape 185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Explorar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0687"/>
            <a:ext cx="9144001" cy="336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NA (valores no disponible)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139700" lvl="0" marL="266700" rtl="0">
              <a:spcBef>
                <a:spcPts val="0"/>
              </a:spcBef>
            </a:pPr>
            <a:r>
              <a:rPr lang="es-419"/>
              <a:t>Borrar linea completa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Reemplazar por la media, mediana o model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Tiene significado, por ejemplo NA en dep_time significa que el vuevo fue cancelado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ggplot2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ggplot()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geom_*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aes()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Labels</a:t>
            </a:r>
            <a:r>
              <a:rPr lang="es-419"/>
              <a:t>	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title, necesitan poner la </a:t>
            </a:r>
            <a:r>
              <a:rPr lang="es-419"/>
              <a:t>conclusión</a:t>
            </a:r>
            <a:r>
              <a:rPr lang="es-419"/>
              <a:t> y no la descripcion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x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</a:t>
            </a:r>
            <a:r>
              <a:rPr lang="es-419"/>
              <a:t>imits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xlim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ylim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discretas vs continuo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factor()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Mejor </a:t>
            </a:r>
            <a:r>
              <a:rPr lang="es-419"/>
              <a:t>gráficos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*  Cuando el base de datos es muy grande necesita cambiar una variable a un variable discreta con cut()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952500" y="13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{12E72BC2-7022-483E-93CF-D85EB385121D}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type</a:t>
                      </a:r>
                      <a:r>
                        <a:rPr b="1" lang="es-419"/>
                        <a:t> var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type</a:t>
                      </a:r>
                      <a:r>
                        <a:rPr b="1" lang="es-419"/>
                        <a:t> var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mejor </a:t>
                      </a:r>
                      <a:r>
                        <a:rPr b="1" lang="es-419"/>
                        <a:t>gráfico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discreta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discreta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geom_bar y facet_wrap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discreto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geom_boxplot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geom_point*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%&gt;% pipe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sin(sqrt(log(10)))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10 %&gt;%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  log %&gt;%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  sqrt 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sin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600"/>
              <a:t>dplyr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28651" y="12930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filtrar las observaciones (filter()).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organizar las variables (arrange()).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seleccionar las variables (select()).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crear nuevas variables con funciones de variables ya  existentes (mutate()).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agrupar variables (group_by())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contraer muchos valores hasta un solo resumen (summarise()).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Más funciones útiles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slice()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nrow()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summary()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na.omit()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cut()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seq()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sample_frac()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sample_n()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