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737614-CE68-4CA7-A496-2F2EB5659B1C}">
  <a:tblStyle styleId="{D7737614-CE68-4CA7-A496-2F2EB5659B1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altura vs peso ejample, explorar, modelar, dos modelos, no tiene todos los gente en tu datos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fare, gender, peso, en vivo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AutoNum type="arabicPeriod"/>
              <a:defRPr b="0" i="0" sz="2600" u="none" cap="none" strike="noStrike">
                <a:solidFill>
                  <a:schemeClr val="dk1"/>
                </a:solidFill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7272"/>
              <a:buFont typeface="Arial"/>
              <a:buAutoNum type="alphaLcPeriod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3333"/>
              <a:buFont typeface="Arial"/>
              <a:buAutoNum type="romanLcPeriod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5294"/>
              <a:buFont typeface="Arial"/>
              <a:buAutoNum type="arabi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5294"/>
              <a:buFont typeface="Arial"/>
              <a:buAutoNum type="alpha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5294"/>
              <a:buFont typeface="Arial"/>
              <a:buAutoNum type="roman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5294"/>
              <a:buFont typeface="Arial"/>
              <a:buAutoNum type="arabi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5294"/>
              <a:buFont typeface="Arial"/>
              <a:buAutoNum type="alpha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5294"/>
              <a:buFont typeface="Arial"/>
              <a:buAutoNum type="roman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85" name="Shape 185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Explorar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20686"/>
            <a:ext cx="9144000" cy="3360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NA (valores no disponible)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139700" lvl="0" marL="266700" rtl="0">
              <a:spcBef>
                <a:spcPts val="0"/>
              </a:spcBef>
            </a:pPr>
            <a:r>
              <a:rPr lang="es-419"/>
              <a:t>Borrar linea completa</a:t>
            </a:r>
          </a:p>
          <a:p>
            <a:pPr indent="-139700" lvl="0" marL="266700" rtl="0">
              <a:spcBef>
                <a:spcPts val="0"/>
              </a:spcBef>
            </a:pPr>
            <a:r>
              <a:rPr lang="es-419"/>
              <a:t>Reemplazar por la media, mediana o model</a:t>
            </a:r>
          </a:p>
          <a:p>
            <a:pPr indent="-139700" lvl="0" marL="266700" rtl="0">
              <a:spcBef>
                <a:spcPts val="0"/>
              </a:spcBef>
            </a:pPr>
            <a:r>
              <a:rPr lang="es-419"/>
              <a:t>Tiene significado, por ejemplo NA en dep_time significa que el vuevo fue cancelado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ggplot2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ggplot()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geom_*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aes()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Labels</a:t>
            </a:r>
            <a:r>
              <a:rPr lang="es-419"/>
              <a:t>	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title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subtitle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caption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x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y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title must contain the conclusion not the description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</a:t>
            </a:r>
            <a:r>
              <a:rPr lang="es-419"/>
              <a:t>imits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xlim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ylim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discretas vs continuo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factor()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Mejor </a:t>
            </a:r>
            <a:r>
              <a:rPr lang="es-419"/>
              <a:t>gráficos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*  Cuando el base de datos es muy grande necesita cambiar una variable a un variable discreta con cut()</a:t>
            </a:r>
          </a:p>
        </p:txBody>
      </p:sp>
      <p:graphicFrame>
        <p:nvGraphicFramePr>
          <p:cNvPr id="239" name="Shape 239"/>
          <p:cNvGraphicFramePr/>
          <p:nvPr/>
        </p:nvGraphicFramePr>
        <p:xfrm>
          <a:off x="952500" y="136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{D7737614-CE68-4CA7-A496-2F2EB5659B1C}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s-419"/>
                        <a:t>type</a:t>
                      </a:r>
                      <a:r>
                        <a:rPr b="1" lang="es-419"/>
                        <a:t> var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-419"/>
                        <a:t>type</a:t>
                      </a:r>
                      <a:r>
                        <a:rPr b="1" lang="es-419"/>
                        <a:t> var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-419"/>
                        <a:t>mejor </a:t>
                      </a:r>
                      <a:r>
                        <a:rPr b="1" lang="es-419"/>
                        <a:t>gráfico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discreta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discreta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geom_bar y facet_wrap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discreto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continue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geom_boxplot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continue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continue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419"/>
                        <a:t>geom_point*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%&gt;% pipe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sin(sqrt(log(10)))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10 %&gt;%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  log %&gt;%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  sqrt 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  sin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3600"/>
              <a:t>dplyr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28650" y="12930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54000" lvl="0" marL="2667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-419" sz="1800"/>
              <a:t>filtrar las observaciones (filter()).</a:t>
            </a:r>
          </a:p>
          <a:p>
            <a:pPr indent="-254000" lvl="0" marL="2667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-419" sz="1800"/>
              <a:t>organizar las variables (arrange()).</a:t>
            </a:r>
          </a:p>
          <a:p>
            <a:pPr indent="-254000" lvl="0" marL="2667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-419" sz="1800"/>
              <a:t>seleccionar las variables (select()).</a:t>
            </a:r>
          </a:p>
          <a:p>
            <a:pPr indent="-254000" lvl="0" marL="2667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-419" sz="1800"/>
              <a:t>crear nuevas variables con funciones de variables ya  existentes (mutate()).</a:t>
            </a:r>
          </a:p>
          <a:p>
            <a:pPr indent="-254000" lvl="0" marL="2667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-419" sz="1800"/>
              <a:t>agrupar variables (group_by())</a:t>
            </a:r>
          </a:p>
          <a:p>
            <a:pPr indent="-254000" lvl="0" marL="2667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-419" sz="1800"/>
              <a:t>contraer muchos valores hasta un solo resumen (summarise()).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Más funciones útiles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slice()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nrow()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summary()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na.omit()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s-419"/>
              <a:t>cut()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s-419"/>
              <a:t>seq()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sample_frac()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419"/>
              <a:t>sample_n()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