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600"/>
              <a:t>Pasos de un proyecto para analizar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Clarificar, entender los datos y pensar sobre una </a:t>
            </a:r>
            <a:r>
              <a:rPr lang="es-419"/>
              <a:t>solución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Desarrollar</a:t>
            </a:r>
            <a:r>
              <a:rPr lang="es-419"/>
              <a:t>, hacer un modelo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Producir, </a:t>
            </a:r>
            <a:r>
              <a:rPr lang="es-419"/>
              <a:t>automatizar</a:t>
            </a:r>
            <a:r>
              <a:rPr lang="es-419"/>
              <a:t> e integrar el modelo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Presentar, </a:t>
            </a:r>
            <a:r>
              <a:rPr lang="es-419"/>
              <a:t>comunicar</a:t>
            </a:r>
            <a:r>
              <a:rPr lang="es-419"/>
              <a:t> el modelo con otras personas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Velocity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Volume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Value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Variety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Veracity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 para R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Data &gt; 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09"/>
            <a:ext cx="9144001" cy="419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Subset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Solo la parte de datos que es interesante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Sampling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 </a:t>
            </a:r>
            <a:r>
              <a:rPr lang="es-419"/>
              <a:t>gráficos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Solo sumarios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Hacer este sumarios en el base de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Muchos</a:t>
            </a:r>
            <a:r>
              <a:rPr lang="es-419"/>
              <a:t> </a:t>
            </a:r>
            <a:r>
              <a:rPr lang="es-419"/>
              <a:t>paquetes</a:t>
            </a:r>
            <a:r>
              <a:rPr lang="es-419"/>
              <a:t> para conectar a una base de datos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sparklyr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dbplyr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