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45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D9D8E-E14F-DA8C-788B-746CD91B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C91257-BF00-E304-2950-C470DA21C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4C7350-C1E6-70E5-3A03-FD8F6ED6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9F-7F2D-4695-AA63-0787F6D31175}" type="datetimeFigureOut">
              <a:rPr lang="es-ES" smtClean="0"/>
              <a:t>25/02/2025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5999C-EEDE-DB32-3C13-935201CE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565A69-4F31-F4E1-F9E4-95665242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ECC-FE35-4877-8D43-105DD2CCE4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77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1EBE8-1366-465B-A5CC-2C85612C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2C89F3-EA52-17E2-CC6C-F978898B1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47E65B-1A33-3D48-6DD6-5D9DB78E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9F-7F2D-4695-AA63-0787F6D31175}" type="datetimeFigureOut">
              <a:rPr lang="es-ES" smtClean="0"/>
              <a:t>25/02/2025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B3A2B9-9A3B-E55F-0B6A-67469295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A23C48-AD2F-6601-D83C-B7F0088F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ECC-FE35-4877-8D43-105DD2CCE4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77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316123-325A-3894-D867-B7E7CB416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0FDA78-9E7D-55FF-46DF-274B74692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A26EEA-D844-06CE-4FF8-D2A08A26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9F-7F2D-4695-AA63-0787F6D31175}" type="datetimeFigureOut">
              <a:rPr lang="es-ES" smtClean="0"/>
              <a:t>25/02/2025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2947EF-5D42-E6CF-FA82-2F324C57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C9445F-684E-0F3B-1963-7BB0AF01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ECC-FE35-4877-8D43-105DD2CCE4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77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37051-9B61-2EDC-CE3A-BD2EDAAD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B4B87A-1359-8ABA-B926-DE782B3A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7B0042-46B6-1F43-535A-C690F0EE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9F-7F2D-4695-AA63-0787F6D31175}" type="datetimeFigureOut">
              <a:rPr lang="es-ES" smtClean="0"/>
              <a:t>25/02/2025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EB0A21-5E59-B71E-BD9B-785DEC48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A4A870-0AB6-9D4A-517C-707AB8DB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ECC-FE35-4877-8D43-105DD2CCE4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10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05596-0B8E-AB5C-5A9D-BE44D691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A2E160-6F59-7FC4-DD0C-2210A668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15A39-04DD-C3D6-33AB-C379B13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9F-7F2D-4695-AA63-0787F6D31175}" type="datetimeFigureOut">
              <a:rPr lang="es-ES" smtClean="0"/>
              <a:t>25/02/2025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F2253-C3FE-6AD4-3759-AA502354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CA9F8D-5116-E0AF-FF9C-AAD1A447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ECC-FE35-4877-8D43-105DD2CCE4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60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62F84-3598-5105-D6CC-401C8789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42317A-C260-6E68-8372-ED4984240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CAD177-269B-D26F-5930-0EB4BAD49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DF7ECA-03EC-BC1E-F6C1-36F46E02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9F-7F2D-4695-AA63-0787F6D31175}" type="datetimeFigureOut">
              <a:rPr lang="es-ES" smtClean="0"/>
              <a:t>25/02/2025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6B82E4-A76C-602E-992A-495484E5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FFD438-DBE2-7965-2FA3-C15475E0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ECC-FE35-4877-8D43-105DD2CCE4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92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9D410-E96D-EED5-3141-CC0A2CD9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BAD873-719B-704B-E0C3-E8DAB763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30DDD6-8390-4540-DD9A-34A68C525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8CFDEB-BB0A-C188-8C4F-8332FB9A0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46F152-D5F8-077F-686B-2DF44FDD9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136C2E-41E6-69ED-DF6A-AD3A5AE9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9F-7F2D-4695-AA63-0787F6D31175}" type="datetimeFigureOut">
              <a:rPr lang="es-ES" smtClean="0"/>
              <a:t>25/02/2025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012FC4-0A62-960E-5DCD-13D227AE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4DCF4C-5C66-20D1-F0AF-7E630B1E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ECC-FE35-4877-8D43-105DD2CCE4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19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109CD-EDB9-E8D4-8271-8CCAF469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F8FE14-223A-EB3E-9685-6ECC0E47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9F-7F2D-4695-AA63-0787F6D31175}" type="datetimeFigureOut">
              <a:rPr lang="es-ES" smtClean="0"/>
              <a:t>25/02/2025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736061-35EF-8466-62BB-3414391F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24DD3C-6F76-483D-482E-9E196500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ECC-FE35-4877-8D43-105DD2CCE4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16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B73E3C-9475-0F90-A18B-C9426052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9F-7F2D-4695-AA63-0787F6D31175}" type="datetimeFigureOut">
              <a:rPr lang="es-ES" smtClean="0"/>
              <a:t>25/02/2025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218165-7725-2DEF-AAD7-3D5E59C0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6E5DD1-256F-C203-8BB2-9DBFF8BE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ECC-FE35-4877-8D43-105DD2CCE4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43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8760E-F8CD-200B-BABD-4F150345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E6CB62-0202-E121-E989-758A742B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BDDC5D-CA0A-1DB3-E8F7-F4D4097F3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EB5FF1-1024-96E8-CEA3-347B5E7E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9F-7F2D-4695-AA63-0787F6D31175}" type="datetimeFigureOut">
              <a:rPr lang="es-ES" smtClean="0"/>
              <a:t>25/02/2025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3CA48D-745A-715D-2DAE-23AAFB8A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CDE281-51EE-9D2A-58B5-9BD096D2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ECC-FE35-4877-8D43-105DD2CCE4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76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E6924-0064-6540-C55B-61658127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F4DCF6-3F28-4E99-95F8-1EABA8161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722D2B-1BE1-1799-CDFA-EB802EE47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58F2FC-FC31-1B1A-5D42-71EA94E5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9F-7F2D-4695-AA63-0787F6D31175}" type="datetimeFigureOut">
              <a:rPr lang="es-ES" smtClean="0"/>
              <a:t>25/02/2025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0158A2-9D0F-EFA7-10F2-A52689F3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7BF493-E8E1-4E0B-CF32-0EEDB8A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ECC-FE35-4877-8D43-105DD2CCE4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4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06FCC7-F7CA-C427-FD4E-8FB297BF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71050-0068-26B7-5E3D-FDEDBD944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E29D9-0FBE-28EF-C9D7-9DC8FE619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0CC99F-7F2D-4695-AA63-0787F6D31175}" type="datetimeFigureOut">
              <a:rPr lang="es-ES" smtClean="0"/>
              <a:t>25/02/2025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D1741E-C281-D582-A11A-2F652AC6B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4BFF8-A631-33F6-A984-AE641C2F2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17ECC-FE35-4877-8D43-105DD2CCE4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81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7A69CD-FF42-F8F6-FB93-AF46723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535" y="136585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es-ES" sz="5100" dirty="0">
                <a:solidFill>
                  <a:srgbClr val="FFFFFF"/>
                </a:solidFill>
              </a:rPr>
              <a:t>Modulo Gestión de Hardware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 descr="Icono&#10;&#10;El contenido generado por IA puede ser incorrecto.">
            <a:extLst>
              <a:ext uri="{FF2B5EF4-FFF2-40B4-BE49-F238E27FC236}">
                <a16:creationId xmlns:a16="http://schemas.microsoft.com/office/drawing/2014/main" id="{7721DBBD-7D42-4ADB-01CD-0EAF8AF5C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n 4" descr="Forma&#10;&#10;El contenido generado por IA puede ser incorrecto.">
            <a:extLst>
              <a:ext uri="{FF2B5EF4-FFF2-40B4-BE49-F238E27FC236}">
                <a16:creationId xmlns:a16="http://schemas.microsoft.com/office/drawing/2014/main" id="{1D3A17F4-8CBA-7C30-BDB4-5E69A1FEE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279" y="4522600"/>
            <a:ext cx="2899242" cy="1290162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F872429-BAC7-8367-A14B-0689C864E526}"/>
              </a:ext>
            </a:extLst>
          </p:cNvPr>
          <p:cNvSpPr txBox="1">
            <a:spLocks/>
          </p:cNvSpPr>
          <p:nvPr/>
        </p:nvSpPr>
        <p:spPr>
          <a:xfrm>
            <a:off x="985534" y="3600138"/>
            <a:ext cx="4425551" cy="414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600" dirty="0">
                <a:solidFill>
                  <a:srgbClr val="FFFFFF"/>
                </a:solidFill>
              </a:rPr>
              <a:t>Sistemas de </a:t>
            </a:r>
            <a:r>
              <a:rPr lang="es-ES" sz="1600" dirty="0" err="1">
                <a:solidFill>
                  <a:srgbClr val="FFFFFF"/>
                </a:solidFill>
              </a:rPr>
              <a:t>Gestion</a:t>
            </a:r>
            <a:r>
              <a:rPr lang="es-ES" sz="1600" dirty="0">
                <a:solidFill>
                  <a:srgbClr val="FFFFFF"/>
                </a:solidFill>
              </a:rPr>
              <a:t> Empresarial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4393722-6B38-03F7-7459-10FD19942459}"/>
              </a:ext>
            </a:extLst>
          </p:cNvPr>
          <p:cNvSpPr txBox="1">
            <a:spLocks/>
          </p:cNvSpPr>
          <p:nvPr/>
        </p:nvSpPr>
        <p:spPr>
          <a:xfrm>
            <a:off x="985534" y="5170788"/>
            <a:ext cx="4425551" cy="576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600" dirty="0">
                <a:solidFill>
                  <a:srgbClr val="FFFFFF"/>
                </a:solidFill>
              </a:rPr>
              <a:t>Álvaro Pavón Martínez</a:t>
            </a:r>
          </a:p>
          <a:p>
            <a:pPr algn="l"/>
            <a:r>
              <a:rPr lang="es-ES" sz="1600" dirty="0">
                <a:solidFill>
                  <a:srgbClr val="FFFFFF"/>
                </a:solidFill>
              </a:rPr>
              <a:t>2° DAM</a:t>
            </a:r>
          </a:p>
        </p:txBody>
      </p:sp>
    </p:spTree>
    <p:extLst>
      <p:ext uri="{BB962C8B-B14F-4D97-AF65-F5344CB8AC3E}">
        <p14:creationId xmlns:p14="http://schemas.microsoft.com/office/powerpoint/2010/main" val="181228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EFE432-559A-15AF-297A-AF5978C46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2749C-3445-36D5-8370-737CF40A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E3FF80-30E7-0E80-F081-258A5AED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C0262BC-D56B-824A-7669-4A4E873E7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CF664-337B-2E30-029E-9F2DCB27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Integración eficaz de inventario, tickets, mantenimientos y registro de clientes</a:t>
            </a:r>
          </a:p>
          <a:p>
            <a:r>
              <a:rPr lang="es-ES" dirty="0"/>
              <a:t>Innovaciones: control automático del stock, comprobantes PDF, uso de </a:t>
            </a:r>
            <a:r>
              <a:rPr lang="es-ES" dirty="0" err="1"/>
              <a:t>res.user</a:t>
            </a:r>
            <a:r>
              <a:rPr lang="es-ES" dirty="0"/>
              <a:t> y herencias en clientes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EAE054E-8993-7971-CE39-9AA5402A7FD7}"/>
              </a:ext>
            </a:extLst>
          </p:cNvPr>
          <p:cNvSpPr txBox="1">
            <a:spLocks/>
          </p:cNvSpPr>
          <p:nvPr/>
        </p:nvSpPr>
        <p:spPr>
          <a:xfrm>
            <a:off x="538873" y="1927476"/>
            <a:ext cx="3906911" cy="2295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r>
              <a:rPr lang="es-ES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414326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7A69CD-FF42-F8F6-FB93-AF46723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535" y="136585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es-ES" sz="5100" dirty="0">
                <a:solidFill>
                  <a:srgbClr val="FFFFFF"/>
                </a:solidFill>
              </a:rPr>
              <a:t>Gracias por su atención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 descr="Icono&#10;&#10;El contenido generado por IA puede ser incorrecto.">
            <a:extLst>
              <a:ext uri="{FF2B5EF4-FFF2-40B4-BE49-F238E27FC236}">
                <a16:creationId xmlns:a16="http://schemas.microsoft.com/office/drawing/2014/main" id="{7721DBBD-7D42-4ADB-01CD-0EAF8AF5C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n 4" descr="Forma&#10;&#10;El contenido generado por IA puede ser incorrecto.">
            <a:extLst>
              <a:ext uri="{FF2B5EF4-FFF2-40B4-BE49-F238E27FC236}">
                <a16:creationId xmlns:a16="http://schemas.microsoft.com/office/drawing/2014/main" id="{1D3A17F4-8CBA-7C30-BDB4-5E69A1FEE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279" y="4522600"/>
            <a:ext cx="2899242" cy="1290162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F872429-BAC7-8367-A14B-0689C864E526}"/>
              </a:ext>
            </a:extLst>
          </p:cNvPr>
          <p:cNvSpPr txBox="1">
            <a:spLocks/>
          </p:cNvSpPr>
          <p:nvPr/>
        </p:nvSpPr>
        <p:spPr>
          <a:xfrm>
            <a:off x="985534" y="3600138"/>
            <a:ext cx="4425551" cy="414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600" dirty="0">
                <a:solidFill>
                  <a:srgbClr val="FFFFFF"/>
                </a:solidFill>
              </a:rPr>
              <a:t>Modulo Gestión de Hardware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4393722-6B38-03F7-7459-10FD19942459}"/>
              </a:ext>
            </a:extLst>
          </p:cNvPr>
          <p:cNvSpPr txBox="1">
            <a:spLocks/>
          </p:cNvSpPr>
          <p:nvPr/>
        </p:nvSpPr>
        <p:spPr>
          <a:xfrm>
            <a:off x="985534" y="5170788"/>
            <a:ext cx="4425551" cy="576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600" dirty="0">
                <a:solidFill>
                  <a:srgbClr val="FFFFFF"/>
                </a:solidFill>
              </a:rPr>
              <a:t>Álvaro Pavón Martínez</a:t>
            </a:r>
          </a:p>
          <a:p>
            <a:pPr algn="l"/>
            <a:r>
              <a:rPr lang="es-ES" sz="1600" dirty="0">
                <a:solidFill>
                  <a:srgbClr val="FFFFFF"/>
                </a:solidFill>
              </a:rPr>
              <a:t>2° DAM</a:t>
            </a:r>
          </a:p>
        </p:txBody>
      </p:sp>
    </p:spTree>
    <p:extLst>
      <p:ext uri="{BB962C8B-B14F-4D97-AF65-F5344CB8AC3E}">
        <p14:creationId xmlns:p14="http://schemas.microsoft.com/office/powerpoint/2010/main" val="45163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EFFAED-6A10-0ED2-C7B9-2D0CCCB9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Control ineficiente del inventario</a:t>
            </a:r>
          </a:p>
          <a:p>
            <a:r>
              <a:rPr lang="es-ES" dirty="0"/>
              <a:t>Incidencias sin comprobantes claros (pagados y no pagados)</a:t>
            </a:r>
          </a:p>
          <a:p>
            <a:r>
              <a:rPr lang="es-ES" dirty="0"/>
              <a:t>Dificultad en seguir mantenimientos y clientes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Integrar el control de stock, registro de tickets y gestión de mantenimientos, registrando clientes que han comprado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C026946-B79C-BB46-7488-F2322A96EE77}"/>
              </a:ext>
            </a:extLst>
          </p:cNvPr>
          <p:cNvSpPr txBox="1">
            <a:spLocks/>
          </p:cNvSpPr>
          <p:nvPr/>
        </p:nvSpPr>
        <p:spPr>
          <a:xfrm>
            <a:off x="363875" y="630554"/>
            <a:ext cx="390691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Problema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184043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EFE432-559A-15AF-297A-AF5978C46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2749C-3445-36D5-8370-737CF40A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E3FF80-30E7-0E80-F081-258A5AED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C0262BC-D56B-824A-7669-4A4E873E7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CF664-337B-2E30-029E-9F2DCB27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Control automático del stock (ajuste en tiempo real)</a:t>
            </a:r>
          </a:p>
          <a:p>
            <a:r>
              <a:rPr lang="es-ES" dirty="0"/>
              <a:t>Tickets con estado visual (pendiente/pagado) y PDF comprobante</a:t>
            </a:r>
          </a:p>
          <a:p>
            <a:r>
              <a:rPr lang="es-ES" dirty="0"/>
              <a:t>Registro automático de clientes al emitir un ticket</a:t>
            </a:r>
          </a:p>
          <a:p>
            <a:r>
              <a:rPr lang="es-ES" dirty="0"/>
              <a:t>Uso de </a:t>
            </a:r>
            <a:r>
              <a:rPr lang="es-ES" dirty="0" err="1"/>
              <a:t>res.user</a:t>
            </a:r>
            <a:r>
              <a:rPr lang="es-ES" dirty="0"/>
              <a:t> en la asignación del responsable en el inventario</a:t>
            </a:r>
          </a:p>
          <a:p>
            <a:r>
              <a:rPr lang="es-ES" dirty="0"/>
              <a:t>Herencias:</a:t>
            </a:r>
          </a:p>
          <a:p>
            <a:r>
              <a:rPr lang="es-ES" dirty="0" err="1"/>
              <a:t>Estension</a:t>
            </a:r>
            <a:r>
              <a:rPr lang="es-ES" dirty="0"/>
              <a:t> del modelo </a:t>
            </a:r>
            <a:r>
              <a:rPr lang="es-ES" dirty="0" err="1"/>
              <a:t>res.partner</a:t>
            </a:r>
            <a:r>
              <a:rPr lang="es-ES" dirty="0"/>
              <a:t> para gestionar los clientes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EAE054E-8993-7971-CE39-9AA5402A7FD7}"/>
              </a:ext>
            </a:extLst>
          </p:cNvPr>
          <p:cNvSpPr txBox="1">
            <a:spLocks/>
          </p:cNvSpPr>
          <p:nvPr/>
        </p:nvSpPr>
        <p:spPr>
          <a:xfrm>
            <a:off x="538873" y="1927476"/>
            <a:ext cx="3906911" cy="2295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r>
              <a:rPr lang="es-ES" dirty="0"/>
              <a:t>Innovaciones y Herencias Introducidas</a:t>
            </a:r>
          </a:p>
        </p:txBody>
      </p:sp>
    </p:spTree>
    <p:extLst>
      <p:ext uri="{BB962C8B-B14F-4D97-AF65-F5344CB8AC3E}">
        <p14:creationId xmlns:p14="http://schemas.microsoft.com/office/powerpoint/2010/main" val="5751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EFE432-559A-15AF-297A-AF5978C46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2749C-3445-36D5-8370-737CF40A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E3FF80-30E7-0E80-F081-258A5AED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C0262BC-D56B-824A-7669-4A4E873E7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CF664-337B-2E30-029E-9F2DCB27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Componentes principales: </a:t>
            </a:r>
          </a:p>
          <a:p>
            <a:r>
              <a:rPr lang="es-ES" dirty="0"/>
              <a:t>Configuración y Data: __manifest__.py, __init__.py, ir.model.Access.csv, </a:t>
            </a:r>
          </a:p>
          <a:p>
            <a:r>
              <a:rPr lang="es-ES" dirty="0"/>
              <a:t>Modelos: hardware, ticket, ticket line, mantenimiento y cliente</a:t>
            </a:r>
          </a:p>
          <a:p>
            <a:r>
              <a:rPr lang="es-ES" dirty="0"/>
              <a:t>Vistas y menús: archivos XML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EAE054E-8993-7971-CE39-9AA5402A7FD7}"/>
              </a:ext>
            </a:extLst>
          </p:cNvPr>
          <p:cNvSpPr txBox="1">
            <a:spLocks/>
          </p:cNvSpPr>
          <p:nvPr/>
        </p:nvSpPr>
        <p:spPr>
          <a:xfrm>
            <a:off x="538873" y="1927476"/>
            <a:ext cx="3906911" cy="2295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r>
              <a:rPr lang="es-ES" dirty="0"/>
              <a:t>Arquitectura del modulo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E5D19E-C5BB-387B-29D4-5BF435B8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098058" y="-2032769"/>
            <a:ext cx="6124336" cy="1120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5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EFE432-559A-15AF-297A-AF5978C46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2749C-3445-36D5-8370-737CF40A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E3FF80-30E7-0E80-F081-258A5AED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C0262BC-D56B-824A-7669-4A4E873E7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CF664-337B-2E30-029E-9F2DCB27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Inventario &lt;-&gt; Ticket &lt;-&gt; Ticket Line (ajuste de stock)</a:t>
            </a:r>
          </a:p>
          <a:p>
            <a:r>
              <a:rPr lang="es-ES" dirty="0"/>
              <a:t>Ticket -&gt; Mantenimiento</a:t>
            </a:r>
          </a:p>
          <a:p>
            <a:r>
              <a:rPr lang="es-ES" dirty="0"/>
              <a:t>Ticket -&gt; Cliente (registro automático)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EAE054E-8993-7971-CE39-9AA5402A7FD7}"/>
              </a:ext>
            </a:extLst>
          </p:cNvPr>
          <p:cNvSpPr txBox="1">
            <a:spLocks/>
          </p:cNvSpPr>
          <p:nvPr/>
        </p:nvSpPr>
        <p:spPr>
          <a:xfrm>
            <a:off x="538873" y="1927476"/>
            <a:ext cx="3906911" cy="2295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Diagrama de flujo de interconexiones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13C41194-9D16-0246-A89B-B87745946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9" y="0"/>
            <a:ext cx="11326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7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EFE432-559A-15AF-297A-AF5978C46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2749C-3445-36D5-8370-737CF40A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E3FF80-30E7-0E80-F081-258A5AED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C0262BC-D56B-824A-7669-4A4E873E7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CF664-337B-2E30-029E-9F2DCB27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Inventario:</a:t>
            </a:r>
          </a:p>
          <a:p>
            <a:r>
              <a:rPr lang="es-ES" dirty="0"/>
              <a:t>Registro completo de productos (nombre, descripción, modelo, precio, marca, imagen y stock)</a:t>
            </a:r>
          </a:p>
          <a:p>
            <a:r>
              <a:rPr lang="es-ES" dirty="0"/>
              <a:t>Actualización automática de stock y visualización de tickets</a:t>
            </a:r>
          </a:p>
          <a:p>
            <a:r>
              <a:rPr lang="es-ES" dirty="0"/>
              <a:t>Uso de </a:t>
            </a:r>
            <a:r>
              <a:rPr lang="es-ES" dirty="0" err="1"/>
              <a:t>res.user</a:t>
            </a:r>
            <a:r>
              <a:rPr lang="es-ES" dirty="0"/>
              <a:t>: cada producto se asigna a un responsable mediante una relación Many2one con </a:t>
            </a:r>
            <a:r>
              <a:rPr lang="es-ES" dirty="0" err="1"/>
              <a:t>res.user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EAE054E-8993-7971-CE39-9AA5402A7FD7}"/>
              </a:ext>
            </a:extLst>
          </p:cNvPr>
          <p:cNvSpPr txBox="1">
            <a:spLocks/>
          </p:cNvSpPr>
          <p:nvPr/>
        </p:nvSpPr>
        <p:spPr>
          <a:xfrm>
            <a:off x="538873" y="1927476"/>
            <a:ext cx="3906911" cy="2295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r>
              <a:rPr lang="es-ES" dirty="0"/>
              <a:t>Funcionalidades clave – Inventario y uso de </a:t>
            </a:r>
            <a:r>
              <a:rPr lang="es-ES" dirty="0" err="1"/>
              <a:t>res.user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1C214A-7B41-2C1E-2B72-9937DAEB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28" y="0"/>
            <a:ext cx="7010175" cy="685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DC2777A-E9C8-527D-7934-D2357B7A0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3847"/>
            <a:ext cx="12192000" cy="38303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B09AA42-A1AF-7A1F-9A2B-34EEF28D0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" y="0"/>
            <a:ext cx="10665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1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EFE432-559A-15AF-297A-AF5978C46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2749C-3445-36D5-8370-737CF40A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E3FF80-30E7-0E80-F081-258A5AED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C0262BC-D56B-824A-7669-4A4E873E7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CF664-337B-2E30-029E-9F2DCB27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Registro de tickets para comprobantes y control de pagos (pagados y pendientes)</a:t>
            </a:r>
          </a:p>
          <a:p>
            <a:r>
              <a:rPr lang="es-ES" dirty="0"/>
              <a:t>Cambio de estado visual y generación de PDF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EAE054E-8993-7971-CE39-9AA5402A7FD7}"/>
              </a:ext>
            </a:extLst>
          </p:cNvPr>
          <p:cNvSpPr txBox="1">
            <a:spLocks/>
          </p:cNvSpPr>
          <p:nvPr/>
        </p:nvSpPr>
        <p:spPr>
          <a:xfrm>
            <a:off x="538873" y="1927476"/>
            <a:ext cx="3906911" cy="2295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r>
              <a:rPr lang="es-ES" dirty="0"/>
              <a:t>Funcionalidades clave - Tickets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D97AA6-3880-FB7D-25E7-22D3367EF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32" y="0"/>
            <a:ext cx="8081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1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EFE432-559A-15AF-297A-AF5978C46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2749C-3445-36D5-8370-737CF40A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E3FF80-30E7-0E80-F081-258A5AED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C0262BC-D56B-824A-7669-4A4E873E7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CF664-337B-2E30-029E-9F2DCB27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Mantenimientos:</a:t>
            </a:r>
          </a:p>
          <a:p>
            <a:r>
              <a:rPr lang="es-ES" dirty="0"/>
              <a:t>Registro y asignación de servicios a productos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EAE054E-8993-7971-CE39-9AA5402A7FD7}"/>
              </a:ext>
            </a:extLst>
          </p:cNvPr>
          <p:cNvSpPr txBox="1">
            <a:spLocks/>
          </p:cNvSpPr>
          <p:nvPr/>
        </p:nvSpPr>
        <p:spPr>
          <a:xfrm>
            <a:off x="538873" y="1927476"/>
            <a:ext cx="3906911" cy="2295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r>
              <a:rPr lang="es-ES" dirty="0"/>
              <a:t>Funcionalidades clave –Mantenimientos y Clientes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3B62626-FF78-6CD6-BD88-B080E7718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299"/>
            <a:ext cx="12192000" cy="4387402"/>
          </a:xfrm>
          <a:prstGeom prst="rect">
            <a:avLst/>
          </a:prstGeom>
        </p:spPr>
      </p:pic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3BD182BE-3C63-8F3D-0316-DA6FB5E329B3}"/>
              </a:ext>
            </a:extLst>
          </p:cNvPr>
          <p:cNvSpPr txBox="1">
            <a:spLocks/>
          </p:cNvSpPr>
          <p:nvPr/>
        </p:nvSpPr>
        <p:spPr>
          <a:xfrm>
            <a:off x="4599708" y="7437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Clientes: </a:t>
            </a:r>
          </a:p>
          <a:p>
            <a:r>
              <a:rPr lang="es-ES" dirty="0"/>
              <a:t>Registro automático al emitir un ticket y extensión del modelo </a:t>
            </a:r>
            <a:r>
              <a:rPr lang="es-ES" dirty="0" err="1"/>
              <a:t>res.partner</a:t>
            </a:r>
            <a:r>
              <a:rPr lang="es-ES" dirty="0"/>
              <a:t> para incluir el historial de tickets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8E91528F-5322-BF5A-CC0E-6D2C84B0C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636" y="0"/>
            <a:ext cx="7136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20" grpId="0" build="p"/>
      <p:bldP spid="20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EFE432-559A-15AF-297A-AF5978C46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2749C-3445-36D5-8370-737CF40A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E3FF80-30E7-0E80-F081-258A5AED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C0262BC-D56B-824A-7669-4A4E873E7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CF664-337B-2E30-029E-9F2DCB27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PDF con encabezado, detalles del ticket, productos, mantenimientos y resumen final</a:t>
            </a:r>
          </a:p>
          <a:p>
            <a:r>
              <a:rPr lang="es-ES" dirty="0"/>
              <a:t>Facilita documentación formal y auditoria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EAE054E-8993-7971-CE39-9AA5402A7FD7}"/>
              </a:ext>
            </a:extLst>
          </p:cNvPr>
          <p:cNvSpPr txBox="1">
            <a:spLocks/>
          </p:cNvSpPr>
          <p:nvPr/>
        </p:nvSpPr>
        <p:spPr>
          <a:xfrm>
            <a:off x="538873" y="1927476"/>
            <a:ext cx="3906911" cy="2295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r>
              <a:rPr lang="es-ES" dirty="0"/>
              <a:t>Reportes PDF -Comprobantes e historial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15B686-6282-C536-4F8E-B3517072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87" y="0"/>
            <a:ext cx="7398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2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379</Words>
  <Application>Microsoft Office PowerPoint</Application>
  <PresentationFormat>Panorámica</PresentationFormat>
  <Paragraphs>65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Tema de Office</vt:lpstr>
      <vt:lpstr>Modulo Gestión de Hardware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Gestión de Hardware</dc:title>
  <dc:creator>alvaro pavon</dc:creator>
  <cp:lastModifiedBy>alvaro pavon</cp:lastModifiedBy>
  <cp:revision>8</cp:revision>
  <dcterms:created xsi:type="dcterms:W3CDTF">2025-02-22T19:30:48Z</dcterms:created>
  <dcterms:modified xsi:type="dcterms:W3CDTF">2025-02-26T07:42:53Z</dcterms:modified>
</cp:coreProperties>
</file>