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d871b51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d871b51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d871b51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d871b51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9d871b51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9d871b51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9d871b51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9d871b51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Combustibles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Álvaro Quero Sandoval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-Objetivos: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-Entender tendencias de los precios de gasolina y diesel en españa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-Relacionar cambios con eventos </a:t>
            </a:r>
            <a:r>
              <a:rPr lang="es"/>
              <a:t>históricos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-Importancia del 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-Impacto del precio de los combustibles en la </a:t>
            </a:r>
            <a:r>
              <a:rPr lang="es"/>
              <a:t>economía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33120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de datos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127000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Variables principales: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-Año.[int]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-Periodo (semanal).[str]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-Precio de la gasolina 95.[double]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-Precio del diésel.</a:t>
            </a:r>
            <a:r>
              <a:rPr lang="es"/>
              <a:t>[double]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8475"/>
            <a:ext cx="4391350" cy="10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17845"/>
            <a:ext cx="4391350" cy="106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</a:t>
            </a:r>
            <a:r>
              <a:rPr lang="es"/>
              <a:t> de precios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46475"/>
            <a:ext cx="6736726" cy="35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Empezamos con el notebook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313" y="1342750"/>
            <a:ext cx="6607474" cy="3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