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8AEAA-98E0-4A86-8042-ABDA01F8F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00CA66-5AC4-4ADC-BAEC-2B4475220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1405FA-87C7-4FCE-8888-D36B2E63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AB9-B26D-4A79-8593-5229A810EA45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E5D4E-139B-4584-A4E8-891F1A0B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C26958-2036-4ED2-A578-7E7B2CFA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31D5-695F-4DD3-A353-A08A6BF6FB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3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72009-F699-43DF-A8B9-F0E116BC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12162B-FF5E-4595-8584-6547EFE20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F98239-51D5-436C-AD7E-6AA252ED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AB9-B26D-4A79-8593-5229A810EA45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0773C3-417E-453C-A845-15DE2C95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466EA7-3D23-4B41-A968-C307DCB7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31D5-695F-4DD3-A353-A08A6BF6FB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73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FFF72C-778B-4CE9-AE17-59B1A14EE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E0E7FB-EFB8-4C26-8943-D35E6E766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13DA3C-C10F-44D2-9FCC-928AFA15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AB9-B26D-4A79-8593-5229A810EA45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DD34DA-010D-487A-A08A-2588950E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1BB1BC-E696-44F7-A969-E9502FAC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31D5-695F-4DD3-A353-A08A6BF6FB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93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3EB1F-C0A6-411B-A5EA-C9A3980E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70CA52-1C37-4310-86C8-A74E14204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EA1663-5E75-4DB7-88F1-B8172110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AB9-B26D-4A79-8593-5229A810EA45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905484-C816-4803-AC1F-33FEBEB3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5CCC34-873C-4D08-BEEE-13666A49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31D5-695F-4DD3-A353-A08A6BF6FB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12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17C94-4EB9-4846-8463-A90A638F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B33883-9FCC-4947-8556-5CAA78BEB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001E5-9163-40B6-9CC0-42FD2312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AB9-B26D-4A79-8593-5229A810EA45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EFC7D3-914B-4D0C-89E9-490B823E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797514-E1D3-46B8-8DD2-BF816C2F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31D5-695F-4DD3-A353-A08A6BF6FB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77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21F6-F3B0-4292-B4E2-110A98A2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85B2BF-0D01-40BC-8877-9B8577CF2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267013-EAE6-4757-8CCB-A6806BDEC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BB264B-D051-41D0-9315-4774B679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AB9-B26D-4A79-8593-5229A810EA45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BD4CBD-5C82-40FF-A535-490BA34B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13AAE6-CCF2-444D-8C8F-EFA1A9E6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31D5-695F-4DD3-A353-A08A6BF6FB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F44BF-3DFA-4DC0-8B26-7AF2E53C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821D22-09B0-46DF-833A-00B8C2F6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320C88-299F-4AC0-864B-D52227CE0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0FD854-235E-484B-99F0-0D9145105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4FF69F-239C-4D67-9D0A-1DCF6A656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0AE3DB-E4BE-43C1-B5D9-F420FDDC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AB9-B26D-4A79-8593-5229A810EA45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A66A5B-573B-4AE7-9CD1-1490CCC8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23C238-111C-434D-BA2C-65E0D2D2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31D5-695F-4DD3-A353-A08A6BF6FB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13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CBACC-D46D-4F49-A8E8-D6F189B3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A8537E-1048-4CBB-8527-DC519FFF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AB9-B26D-4A79-8593-5229A810EA45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01B138-BDC0-466C-B68B-DCB6D932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E92FBE-014B-4784-918F-BFF25E61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31D5-695F-4DD3-A353-A08A6BF6FB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554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5925B7-98E4-46F0-8FA1-940C1412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AB9-B26D-4A79-8593-5229A810EA45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175CBB-687D-42F4-9606-CC15BC78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3BA49B-A354-4A9E-A837-ECA25B2A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31D5-695F-4DD3-A353-A08A6BF6FB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10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3F1A-2892-45D6-8831-6716BCA9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E6EA4B-AD9E-4955-B1FF-0FD61E00B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FCA59B-9B4D-4FB7-98CC-752EF47CE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CA8EC8-FB66-4236-B3DE-A5AC02E8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AB9-B26D-4A79-8593-5229A810EA45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0061E1-81DA-4CBC-83B2-3A2C8D11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F84EBD-AFA7-4870-86EC-75873D79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31D5-695F-4DD3-A353-A08A6BF6FB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03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F9D77-2568-47AF-A460-227BCC81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CD4F16-7F64-4100-9145-96953CFB1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90465E-54D0-4899-8A5C-104640B6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2F5B19-CE46-468D-BF4C-D109E488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3AB9-B26D-4A79-8593-5229A810EA45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F7B9DC-E1AD-4FB8-B5C7-6DE674CC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F584A5-8B56-4506-95D3-CC19C1F9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31D5-695F-4DD3-A353-A08A6BF6FB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8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9CD67E-4DE1-451B-BF79-5E26FAF0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D7F0D6-5471-4351-99B5-E0C43E410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8033A0-DA30-4EBB-9F43-FAB2B135B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B3AB9-B26D-4A79-8593-5229A810EA45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3C7C4F-E6EA-4921-BB18-31D644FCC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F6835-C4F3-4BE0-84EA-914486201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131D5-695F-4DD3-A353-A08A6BF6FB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416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62A00B23-7B2B-4C98-8B1C-877BF7376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92"/>
            <a:ext cx="12192000" cy="664970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B717073-3121-4F78-A18E-633A3BC4D64A}"/>
              </a:ext>
            </a:extLst>
          </p:cNvPr>
          <p:cNvSpPr txBox="1"/>
          <p:nvPr/>
        </p:nvSpPr>
        <p:spPr>
          <a:xfrm>
            <a:off x="4589227" y="333954"/>
            <a:ext cx="30135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/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257364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C85F609A-AC7D-429F-93F2-D9B381E60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20" y="0"/>
            <a:ext cx="9487760" cy="6858000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534A6BF2-EF9C-4C7C-8FFD-59B0F5214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46"/>
            <a:ext cx="1834140" cy="153422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0533449-A5E4-4A0D-BDDE-84DA0E05ED9B}"/>
              </a:ext>
            </a:extLst>
          </p:cNvPr>
          <p:cNvSpPr txBox="1"/>
          <p:nvPr/>
        </p:nvSpPr>
        <p:spPr>
          <a:xfrm>
            <a:off x="4039925" y="341905"/>
            <a:ext cx="4112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/>
              <a:t>LEVEL 2 (1)</a:t>
            </a:r>
          </a:p>
        </p:txBody>
      </p:sp>
    </p:spTree>
    <p:extLst>
      <p:ext uri="{BB962C8B-B14F-4D97-AF65-F5344CB8AC3E}">
        <p14:creationId xmlns:p14="http://schemas.microsoft.com/office/powerpoint/2010/main" val="84475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917A90AD-0EAC-437A-9847-6F162992D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9" y="453230"/>
            <a:ext cx="11673860" cy="6404770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534A6BF2-EF9C-4C7C-8FFD-59B0F5214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46"/>
            <a:ext cx="1834140" cy="153422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0533449-A5E4-4A0D-BDDE-84DA0E05ED9B}"/>
              </a:ext>
            </a:extLst>
          </p:cNvPr>
          <p:cNvSpPr txBox="1"/>
          <p:nvPr/>
        </p:nvSpPr>
        <p:spPr>
          <a:xfrm>
            <a:off x="4039924" y="341905"/>
            <a:ext cx="4112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/>
              <a:t>LEVEL 2 (2)</a:t>
            </a:r>
          </a:p>
        </p:txBody>
      </p:sp>
    </p:spTree>
    <p:extLst>
      <p:ext uri="{BB962C8B-B14F-4D97-AF65-F5344CB8AC3E}">
        <p14:creationId xmlns:p14="http://schemas.microsoft.com/office/powerpoint/2010/main" val="25622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50533449-A5E4-4A0D-BDDE-84DA0E05ED9B}"/>
              </a:ext>
            </a:extLst>
          </p:cNvPr>
          <p:cNvSpPr txBox="1"/>
          <p:nvPr/>
        </p:nvSpPr>
        <p:spPr>
          <a:xfrm>
            <a:off x="4039924" y="341905"/>
            <a:ext cx="4112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/>
              <a:t>LEVEL 3 (1)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28418359-9655-437A-BD18-D2FED29BF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3579"/>
            <a:ext cx="12184794" cy="46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4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50533449-A5E4-4A0D-BDDE-84DA0E05ED9B}"/>
              </a:ext>
            </a:extLst>
          </p:cNvPr>
          <p:cNvSpPr txBox="1"/>
          <p:nvPr/>
        </p:nvSpPr>
        <p:spPr>
          <a:xfrm>
            <a:off x="4039924" y="341905"/>
            <a:ext cx="4112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/>
              <a:t>LEVEL 3 (2)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531025F8-E28D-4485-9184-F31E97AC7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2805"/>
            <a:ext cx="12192000" cy="5005196"/>
          </a:xfrm>
          <a:prstGeom prst="rect">
            <a:avLst/>
          </a:prstGeom>
        </p:spPr>
      </p:pic>
      <p:pic>
        <p:nvPicPr>
          <p:cNvPr id="8" name="Imagen 7" descr="Tabla&#10;&#10;Descripción generada automáticamente">
            <a:extLst>
              <a:ext uri="{FF2B5EF4-FFF2-40B4-BE49-F238E27FC236}">
                <a16:creationId xmlns:a16="http://schemas.microsoft.com/office/drawing/2014/main" id="{FDD8C9F1-7032-47E2-B00C-735578A01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33" y="2409244"/>
            <a:ext cx="2488491" cy="76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2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C64839D6-4A18-47BC-B363-CA6B7CFBC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5964"/>
            <a:ext cx="6542202" cy="462203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0533449-A5E4-4A0D-BDDE-84DA0E05ED9B}"/>
              </a:ext>
            </a:extLst>
          </p:cNvPr>
          <p:cNvSpPr txBox="1"/>
          <p:nvPr/>
        </p:nvSpPr>
        <p:spPr>
          <a:xfrm>
            <a:off x="4039924" y="341905"/>
            <a:ext cx="4112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/>
              <a:t>LEVEL 3 (3)</a:t>
            </a:r>
          </a:p>
        </p:txBody>
      </p:sp>
      <p:pic>
        <p:nvPicPr>
          <p:cNvPr id="8" name="Imagen 7" descr="Tabla&#10;&#10;Descripción generada automáticamente">
            <a:extLst>
              <a:ext uri="{FF2B5EF4-FFF2-40B4-BE49-F238E27FC236}">
                <a16:creationId xmlns:a16="http://schemas.microsoft.com/office/drawing/2014/main" id="{FDD8C9F1-7032-47E2-B00C-735578A01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33" y="2409244"/>
            <a:ext cx="2488491" cy="76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62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Álvaro Roger Zapata</dc:creator>
  <cp:lastModifiedBy>Álvaro Roger Zapata</cp:lastModifiedBy>
  <cp:revision>3</cp:revision>
  <dcterms:created xsi:type="dcterms:W3CDTF">2021-05-22T12:47:45Z</dcterms:created>
  <dcterms:modified xsi:type="dcterms:W3CDTF">2021-05-22T13:06:42Z</dcterms:modified>
</cp:coreProperties>
</file>