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71" r:id="rId5"/>
    <p:sldId id="273" r:id="rId6"/>
    <p:sldId id="274" r:id="rId7"/>
    <p:sldId id="275" r:id="rId8"/>
    <p:sldId id="262" r:id="rId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48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6566B0-3E59-A84D-9AB2-DA05E602AD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7ACAF-E4FF-A844-9E41-091A7206A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20DA-0831-5D43-AA82-7741662FB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8730" b="81517"/>
          <a:stretch/>
        </p:blipFill>
        <p:spPr>
          <a:xfrm>
            <a:off x="8113486" y="0"/>
            <a:ext cx="1030514" cy="9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3CFEF-4B3E-1E40-B352-B3A390941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9422CC-C000-654E-9301-E5A5A9918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B3542-21FA-CE4F-97EC-30221117B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C36C6-822B-4F4E-9443-296E49B7FD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31/07/2020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31/07/2020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869713" y="1019508"/>
            <a:ext cx="3351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AppPuntosInseguros</a:t>
            </a:r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557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Mockup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1838"/>
            <a:ext cx="298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Aplicación móvil que permite referenciar puntos inseguros de la ciudad capital .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202693" y="134396"/>
            <a:ext cx="32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Loguin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D0B6C3-86DF-4FD0-A64E-D0787410EDF8}"/>
              </a:ext>
            </a:extLst>
          </p:cNvPr>
          <p:cNvSpPr txBox="1"/>
          <p:nvPr/>
        </p:nvSpPr>
        <p:spPr>
          <a:xfrm>
            <a:off x="509443" y="1076762"/>
            <a:ext cx="32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" name="Imagen 2" descr="Imagen que contiene monitor, camión, celular, teléfono&#10;&#10;Descripción generada automáticamente">
            <a:extLst>
              <a:ext uri="{FF2B5EF4-FFF2-40B4-BE49-F238E27FC236}">
                <a16:creationId xmlns:a16="http://schemas.microsoft.com/office/drawing/2014/main" id="{918FB859-FD3A-4D55-8ADB-EBEE28F83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00" y="585340"/>
            <a:ext cx="2198726" cy="4295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7A6061CA-9C80-48C7-A15E-8FA0FE766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09" y="585340"/>
            <a:ext cx="2180895" cy="429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78A844-2C7A-4474-AE77-3DFAB47DDA9F}"/>
              </a:ext>
            </a:extLst>
          </p:cNvPr>
          <p:cNvSpPr txBox="1"/>
          <p:nvPr/>
        </p:nvSpPr>
        <p:spPr>
          <a:xfrm>
            <a:off x="5457176" y="134396"/>
            <a:ext cx="32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Registro Usuario </a:t>
            </a:r>
          </a:p>
        </p:txBody>
      </p:sp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Captura de pantalla de un teléfono celular&#10;&#10;Descripción generada automáticamente">
            <a:extLst>
              <a:ext uri="{FF2B5EF4-FFF2-40B4-BE49-F238E27FC236}">
                <a16:creationId xmlns:a16="http://schemas.microsoft.com/office/drawing/2014/main" id="{6E38E0A9-A60A-4E3E-967E-81A281983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225" y="638175"/>
            <a:ext cx="2199600" cy="43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94070F7-7F8C-443C-93D0-4888BF85BDF2}"/>
              </a:ext>
            </a:extLst>
          </p:cNvPr>
          <p:cNvSpPr txBox="1"/>
          <p:nvPr/>
        </p:nvSpPr>
        <p:spPr>
          <a:xfrm>
            <a:off x="1317517" y="242952"/>
            <a:ext cx="32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Menú Principal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D91446-0738-454F-813A-E2B4221BE9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8" r="6182" b="11410"/>
          <a:stretch/>
        </p:blipFill>
        <p:spPr bwMode="auto">
          <a:xfrm>
            <a:off x="5029200" y="612284"/>
            <a:ext cx="2286000" cy="43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FE1ECA1-F533-4831-A74D-7DCF49C77B05}"/>
              </a:ext>
            </a:extLst>
          </p:cNvPr>
          <p:cNvSpPr txBox="1"/>
          <p:nvPr/>
        </p:nvSpPr>
        <p:spPr>
          <a:xfrm>
            <a:off x="4922874" y="251988"/>
            <a:ext cx="32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Vista reporte Incidente </a:t>
            </a:r>
          </a:p>
        </p:txBody>
      </p:sp>
    </p:spTree>
    <p:extLst>
      <p:ext uri="{BB962C8B-B14F-4D97-AF65-F5344CB8AC3E}">
        <p14:creationId xmlns:p14="http://schemas.microsoft.com/office/powerpoint/2010/main" val="284973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146D3E-15C3-457A-929D-E137F2A60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1" r="8452" b="28055"/>
          <a:stretch/>
        </p:blipFill>
        <p:spPr bwMode="auto">
          <a:xfrm>
            <a:off x="1095155" y="636181"/>
            <a:ext cx="2134099" cy="429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F857021-57FF-4B66-9C1C-21E432D6DB65}"/>
              </a:ext>
            </a:extLst>
          </p:cNvPr>
          <p:cNvSpPr txBox="1"/>
          <p:nvPr/>
        </p:nvSpPr>
        <p:spPr>
          <a:xfrm>
            <a:off x="956011" y="200290"/>
            <a:ext cx="32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Vista ver puntos críticos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DDE8C0-6632-4D58-AED0-FD29A88BE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9" r="7203" b="11051"/>
          <a:stretch/>
        </p:blipFill>
        <p:spPr bwMode="auto">
          <a:xfrm>
            <a:off x="4767182" y="569622"/>
            <a:ext cx="2128604" cy="429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D87B57C-19A3-41DB-BD6C-0B565C9B6568}"/>
              </a:ext>
            </a:extLst>
          </p:cNvPr>
          <p:cNvSpPr txBox="1"/>
          <p:nvPr/>
        </p:nvSpPr>
        <p:spPr>
          <a:xfrm>
            <a:off x="4572000" y="200290"/>
            <a:ext cx="325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Vista Estadística Delictiva </a:t>
            </a:r>
          </a:p>
        </p:txBody>
      </p:sp>
    </p:spTree>
    <p:extLst>
      <p:ext uri="{BB962C8B-B14F-4D97-AF65-F5344CB8AC3E}">
        <p14:creationId xmlns:p14="http://schemas.microsoft.com/office/powerpoint/2010/main" val="247040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2982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Logotipo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1838"/>
            <a:ext cx="298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3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cuarto, señal&#10;&#10;Descripción generada automáticamente">
            <a:extLst>
              <a:ext uri="{FF2B5EF4-FFF2-40B4-BE49-F238E27FC236}">
                <a16:creationId xmlns:a16="http://schemas.microsoft.com/office/drawing/2014/main" id="{07D579BD-8BEE-4DDD-BCE7-E4850B4CC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500" y="1624848"/>
            <a:ext cx="2225045" cy="21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2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</Words>
  <Application>Microsoft Office PowerPoint</Application>
  <PresentationFormat>Presentación en pantalla (16:9)</PresentationFormat>
  <Paragraphs>12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Alvaro Rubiano</cp:lastModifiedBy>
  <cp:revision>11</cp:revision>
  <dcterms:created xsi:type="dcterms:W3CDTF">2019-11-27T03:16:21Z</dcterms:created>
  <dcterms:modified xsi:type="dcterms:W3CDTF">2020-07-31T21:56:48Z</dcterms:modified>
</cp:coreProperties>
</file>