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d1b0954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d1b0954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19ebde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19ebde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19ebde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d19ebde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lvaroTimo/Proyecto_ADA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 				CUI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		</a:t>
            </a:r>
            <a:r>
              <a:rPr lang="es" sz="3100"/>
              <a:t>ROY ANGEL CHOQUEHUANCA ANCONEYRA				20200730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		</a:t>
            </a:r>
            <a:r>
              <a:rPr lang="es" sz="3100"/>
              <a:t>Juan manuel soto begazo							20192267</a:t>
            </a:r>
            <a:endParaRPr sz="3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Ticona Motta Alvaro Joel							20190759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Generador de Horarios con Grafos en C++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r>
              <a:rPr lang="es"/>
              <a:t> del problema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generación de horarios puede ser compleja dependiendo de cuántos cursos está compuesto, esta tarea en muchos colegios demora horas e incluso días, en el presente proponemos una automatización por medio de la coloración de grafos.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generar un horario universitario necesitamos considerar ciertas restricciones, ya sea respecto a los horarios de disponibilidad de los profesores, la cantidad de cursos a satisfacer y las clases que se deben generar. Este problema puede ser atacado mediante la coloración de grafos y es tema central de este trabajo.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13150" y="2794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Utilizar el método de coloración de grafos para generar horarios.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2772525"/>
            <a:ext cx="78669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Solucionar el problema mediante</a:t>
            </a:r>
            <a:r>
              <a:rPr lang="es" sz="1700"/>
              <a:t> código escalable, sobre el cual se pueda mejorar la implementación con opciones más avanzadas en un futuro.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Generar una gráfica del grafo mediante graphviz.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Generar un horario factible para cierto conjunto de datos.</a:t>
            </a:r>
            <a:endParaRPr sz="17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13150" y="2025250"/>
            <a:ext cx="8412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específicos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del proyecto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641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https://github.com/AlvaroTimo/Proyecto_ADA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25" y="2089700"/>
            <a:ext cx="8125976" cy="14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